
<file path=[Content_Types].xml><?xml version="1.0" encoding="utf-8"?>
<Types xmlns="http://schemas.openxmlformats.org/package/2006/content-types">
  <Default Extension="xml" ContentType="application/xml"/>
  <Default Extension="bin" ContentType="application/vnd.openxmlformats-officedocument.presentationml.printerSettings"/>
  <Default Extension="png" ContentType="image/png"/>
  <Default Extension="JPG" ContentType="image/jpeg"/>
  <Default Extension="emf" ContentType="image/x-em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2" r:id="rId1"/>
  </p:sldMasterIdLst>
  <p:notesMasterIdLst>
    <p:notesMasterId r:id="rId36"/>
  </p:notesMasterIdLst>
  <p:sldIdLst>
    <p:sldId id="296" r:id="rId2"/>
    <p:sldId id="339" r:id="rId3"/>
    <p:sldId id="297" r:id="rId4"/>
    <p:sldId id="318" r:id="rId5"/>
    <p:sldId id="326" r:id="rId6"/>
    <p:sldId id="319" r:id="rId7"/>
    <p:sldId id="336" r:id="rId8"/>
    <p:sldId id="320" r:id="rId9"/>
    <p:sldId id="300" r:id="rId10"/>
    <p:sldId id="258" r:id="rId11"/>
    <p:sldId id="334" r:id="rId12"/>
    <p:sldId id="301" r:id="rId13"/>
    <p:sldId id="309" r:id="rId14"/>
    <p:sldId id="302" r:id="rId15"/>
    <p:sldId id="275" r:id="rId16"/>
    <p:sldId id="321" r:id="rId17"/>
    <p:sldId id="335" r:id="rId18"/>
    <p:sldId id="305" r:id="rId19"/>
    <p:sldId id="322" r:id="rId20"/>
    <p:sldId id="312" r:id="rId21"/>
    <p:sldId id="323" r:id="rId22"/>
    <p:sldId id="306" r:id="rId23"/>
    <p:sldId id="330" r:id="rId24"/>
    <p:sldId id="307" r:id="rId25"/>
    <p:sldId id="337" r:id="rId26"/>
    <p:sldId id="283" r:id="rId27"/>
    <p:sldId id="281" r:id="rId28"/>
    <p:sldId id="338" r:id="rId29"/>
    <p:sldId id="310" r:id="rId30"/>
    <p:sldId id="295" r:id="rId31"/>
    <p:sldId id="325" r:id="rId32"/>
    <p:sldId id="333" r:id="rId33"/>
    <p:sldId id="340" r:id="rId34"/>
    <p:sldId id="269" r:id="rId35"/>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OES" id="{C0DE1FCF-3251-274B-A02E-4C61FC34ED02}">
          <p14:sldIdLst>
            <p14:sldId id="296"/>
            <p14:sldId id="339"/>
            <p14:sldId id="297"/>
            <p14:sldId id="318"/>
            <p14:sldId id="326"/>
            <p14:sldId id="319"/>
            <p14:sldId id="336"/>
            <p14:sldId id="320"/>
            <p14:sldId id="300"/>
            <p14:sldId id="258"/>
            <p14:sldId id="334"/>
            <p14:sldId id="301"/>
            <p14:sldId id="309"/>
            <p14:sldId id="302"/>
            <p14:sldId id="275"/>
            <p14:sldId id="321"/>
            <p14:sldId id="335"/>
            <p14:sldId id="305"/>
            <p14:sldId id="322"/>
            <p14:sldId id="312"/>
            <p14:sldId id="323"/>
            <p14:sldId id="306"/>
            <p14:sldId id="330"/>
            <p14:sldId id="307"/>
            <p14:sldId id="337"/>
            <p14:sldId id="283"/>
            <p14:sldId id="281"/>
            <p14:sldId id="338"/>
            <p14:sldId id="310"/>
            <p14:sldId id="295"/>
            <p14:sldId id="325"/>
            <p14:sldId id="333"/>
            <p14:sldId id="340"/>
            <p14:sldId id="269"/>
          </p14:sldIdLst>
        </p14:section>
        <p14:section name="Austin" id="{C92E8E60-92E7-6C42-A690-87CB3C9D1C96}">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notes"/>
  <p:clrMru>
    <a:srgbClr val="F7F631"/>
    <a:srgbClr val="F7DC1D"/>
    <a:srgbClr val="F7F282"/>
    <a:srgbClr val="A6CE6C"/>
    <a:srgbClr val="F38E22"/>
    <a:srgbClr val="D916D4"/>
    <a:srgbClr val="F71CF1"/>
    <a:srgbClr val="F7F13E"/>
    <a:srgbClr val="F4ED3F"/>
    <a:srgbClr val="12B4D8"/>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5620"/>
    <p:restoredTop sz="94422" autoAdjust="0"/>
  </p:normalViewPr>
  <p:slideViewPr>
    <p:cSldViewPr snapToGrid="0" snapToObjects="1">
      <p:cViewPr>
        <p:scale>
          <a:sx n="130" d="100"/>
          <a:sy n="130" d="100"/>
        </p:scale>
        <p:origin x="-768" y="48"/>
      </p:cViewPr>
      <p:guideLst>
        <p:guide orient="horz" pos="1620"/>
        <p:guide pos="2880"/>
      </p:guideLst>
    </p:cSldViewPr>
  </p:slideViewPr>
  <p:notesTextViewPr>
    <p:cViewPr>
      <p:scale>
        <a:sx n="140" d="100"/>
        <a:sy n="140" d="100"/>
      </p:scale>
      <p:origin x="0" y="0"/>
    </p:cViewPr>
  </p:notesTextViewPr>
  <p:sorterViewPr>
    <p:cViewPr>
      <p:scale>
        <a:sx n="170" d="100"/>
        <a:sy n="170" d="100"/>
      </p:scale>
      <p:origin x="0" y="0"/>
    </p:cViewPr>
  </p:sorter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notesMaster" Target="notesMasters/notesMaster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printerSettings" Target="printerSettings/printerSettings1.bin"/><Relationship Id="rId38" Type="http://schemas.openxmlformats.org/officeDocument/2006/relationships/presProps" Target="presProps.xml"/><Relationship Id="rId39" Type="http://schemas.openxmlformats.org/officeDocument/2006/relationships/viewProps" Target="viewProps.xml"/><Relationship Id="rId40" Type="http://schemas.openxmlformats.org/officeDocument/2006/relationships/theme" Target="theme/theme1.xml"/><Relationship Id="rId4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A1DBB48-4BF7-234F-B50D-97A6F63B675F}" type="datetimeFigureOut">
              <a:rPr lang="en-US" smtClean="0"/>
              <a:t>6/3/17</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70BFEA4-97B9-9941-9FDA-14FC1A76F466}" type="slidenum">
              <a:rPr lang="en-US" smtClean="0"/>
              <a:t>‹#›</a:t>
            </a:fld>
            <a:endParaRPr lang="en-US"/>
          </a:p>
        </p:txBody>
      </p:sp>
    </p:spTree>
    <p:extLst>
      <p:ext uri="{BB962C8B-B14F-4D97-AF65-F5344CB8AC3E}">
        <p14:creationId xmlns:p14="http://schemas.microsoft.com/office/powerpoint/2010/main" val="2375342910"/>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 Id="rId3" Type="http://schemas.openxmlformats.org/officeDocument/2006/relationships/hyperlink" Target="https://techbeacon.com/lessons-wannacry-how-avoid-next-ransomware-epidemic" TargetMode="Externa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Hello </a:t>
            </a:r>
            <a:r>
              <a:rPr lang="en-US" sz="1200" kern="1200" dirty="0" err="1" smtClean="0">
                <a:solidFill>
                  <a:schemeClr val="tx1"/>
                </a:solidFill>
                <a:effectLst/>
                <a:latin typeface="+mn-lt"/>
                <a:ea typeface="+mn-ea"/>
                <a:cs typeface="+mn-cs"/>
              </a:rPr>
              <a:t>Evry</a:t>
            </a:r>
            <a:r>
              <a:rPr lang="en-US" sz="1200" kern="1200" dirty="0" smtClean="0">
                <a:solidFill>
                  <a:schemeClr val="tx1"/>
                </a:solidFill>
                <a:effectLst/>
                <a:latin typeface="+mn-lt"/>
                <a:ea typeface="+mn-ea"/>
                <a:cs typeface="+mn-cs"/>
              </a:rPr>
              <a:t> – nice to see you all here today! </a:t>
            </a:r>
            <a:r>
              <a:rPr lang="en-US" sz="1200" kern="1200" dirty="0" err="1" smtClean="0">
                <a:solidFill>
                  <a:schemeClr val="tx1"/>
                </a:solidFill>
                <a:effectLst/>
                <a:latin typeface="+mn-lt"/>
                <a:ea typeface="+mn-ea"/>
                <a:cs typeface="+mn-cs"/>
              </a:rPr>
              <a:t>plsre</a:t>
            </a:r>
            <a:r>
              <a:rPr lang="en-US" sz="1200" kern="1200" dirty="0" smtClean="0">
                <a:solidFill>
                  <a:schemeClr val="tx1"/>
                </a:solidFill>
                <a:effectLst/>
                <a:latin typeface="+mn-lt"/>
                <a:ea typeface="+mn-ea"/>
                <a:cs typeface="+mn-cs"/>
              </a:rPr>
              <a:t> for any years now,</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to help </a:t>
            </a:r>
            <a:r>
              <a:rPr lang="en-US" sz="1200" kern="1200" dirty="0" err="1" smtClean="0">
                <a:solidFill>
                  <a:schemeClr val="tx1"/>
                </a:solidFill>
                <a:effectLst/>
                <a:latin typeface="+mn-lt"/>
                <a:ea typeface="+mn-ea"/>
                <a:cs typeface="+mn-cs"/>
              </a:rPr>
              <a:t>ppl</a:t>
            </a:r>
            <a:r>
              <a:rPr lang="en-US" sz="1200" kern="1200" dirty="0" smtClean="0">
                <a:solidFill>
                  <a:schemeClr val="tx1"/>
                </a:solidFill>
                <a:effectLst/>
                <a:latin typeface="+mn-lt"/>
                <a:ea typeface="+mn-ea"/>
                <a:cs typeface="+mn-cs"/>
              </a:rPr>
              <a:t> make work viz.</a:t>
            </a:r>
            <a:r>
              <a:rPr lang="en-US" sz="1200" kern="1200" baseline="0" dirty="0" smtClean="0">
                <a:solidFill>
                  <a:schemeClr val="tx1"/>
                </a:solidFill>
                <a:effectLst/>
                <a:latin typeface="+mn-lt"/>
                <a:ea typeface="+mn-ea"/>
                <a:cs typeface="+mn-cs"/>
              </a:rPr>
              <a:t> </a:t>
            </a:r>
            <a:r>
              <a:rPr lang="en-US" dirty="0" smtClean="0"/>
              <a:t>I help teams (</a:t>
            </a:r>
            <a:r>
              <a:rPr lang="en-US" baseline="0" dirty="0" smtClean="0"/>
              <a:t>shapes &amp; sizes) </a:t>
            </a:r>
            <a:r>
              <a:rPr lang="en-US" baseline="0" dirty="0" err="1" smtClean="0"/>
              <a:t>dscvr</a:t>
            </a:r>
            <a:r>
              <a:rPr lang="en-US" baseline="0" dirty="0" smtClean="0"/>
              <a:t> how to </a:t>
            </a:r>
            <a:r>
              <a:rPr lang="en-US" dirty="0" smtClean="0"/>
              <a:t>see t/ things that prevent them from </a:t>
            </a:r>
            <a:r>
              <a:rPr lang="en-US" dirty="0" err="1" smtClean="0"/>
              <a:t>dlvrng</a:t>
            </a:r>
            <a:r>
              <a:rPr lang="en-US" dirty="0" smtClean="0"/>
              <a:t> work</a:t>
            </a:r>
            <a:r>
              <a:rPr lang="en-US" baseline="0" dirty="0" smtClean="0"/>
              <a:t>. </a:t>
            </a:r>
            <a:r>
              <a:rPr lang="en-US" sz="1200" kern="1200" baseline="0" dirty="0" smtClean="0">
                <a:solidFill>
                  <a:schemeClr val="tx1"/>
                </a:solidFill>
                <a:effectLst/>
                <a:latin typeface="+mn-lt"/>
                <a:ea typeface="+mn-ea"/>
                <a:cs typeface="+mn-cs"/>
              </a:rPr>
              <a:t>AND I help them design Kanban systems to optimize their workflow</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It's </a:t>
            </a:r>
            <a:r>
              <a:rPr lang="en-US" sz="1200" kern="1200" dirty="0" smtClean="0">
                <a:solidFill>
                  <a:schemeClr val="tx1"/>
                </a:solidFill>
                <a:effectLst/>
                <a:latin typeface="+mn-lt"/>
                <a:ea typeface="+mn-ea"/>
                <a:cs typeface="+mn-cs"/>
              </a:rPr>
              <a:t>the work that I love the</a:t>
            </a:r>
            <a:r>
              <a:rPr lang="en-US" sz="1200" kern="1200" baseline="0" dirty="0" smtClean="0">
                <a:solidFill>
                  <a:schemeClr val="tx1"/>
                </a:solidFill>
                <a:effectLst/>
                <a:latin typeface="+mn-lt"/>
                <a:ea typeface="+mn-ea"/>
                <a:cs typeface="+mn-cs"/>
              </a:rPr>
              <a:t> most! Today, talk 3 things</a:t>
            </a:r>
          </a:p>
        </p:txBody>
      </p:sp>
      <p:sp>
        <p:nvSpPr>
          <p:cNvPr id="4" name="Slide Number Placeholder 3"/>
          <p:cNvSpPr>
            <a:spLocks noGrp="1"/>
          </p:cNvSpPr>
          <p:nvPr>
            <p:ph type="sldNum" sz="quarter" idx="10"/>
          </p:nvPr>
        </p:nvSpPr>
        <p:spPr/>
        <p:txBody>
          <a:bodyPr/>
          <a:lstStyle/>
          <a:p>
            <a:fld id="{A70BFEA4-97B9-9941-9FDA-14FC1A76F466}" type="slidenum">
              <a:rPr lang="en-US" smtClean="0"/>
              <a:t>1</a:t>
            </a:fld>
            <a:endParaRPr lang="en-US"/>
          </a:p>
        </p:txBody>
      </p:sp>
    </p:spTree>
    <p:extLst>
      <p:ext uri="{BB962C8B-B14F-4D97-AF65-F5344CB8AC3E}">
        <p14:creationId xmlns:p14="http://schemas.microsoft.com/office/powerpoint/2010/main" val="6794446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r>
              <a:rPr lang="en-US" sz="1200" b="0" i="0" u="none" strike="noStrike" kern="1200" baseline="0" dirty="0" smtClean="0">
                <a:solidFill>
                  <a:schemeClr val="tx1"/>
                </a:solidFill>
                <a:effectLst/>
                <a:latin typeface="+mn-lt"/>
                <a:ea typeface="+mn-ea"/>
                <a:cs typeface="+mn-cs"/>
              </a:rPr>
              <a:t>b/c </a:t>
            </a:r>
            <a:r>
              <a:rPr lang="en-US" sz="1200" b="0" i="0" u="none" strike="noStrike" kern="1200" baseline="0" dirty="0" smtClean="0">
                <a:solidFill>
                  <a:schemeClr val="tx1"/>
                </a:solidFill>
                <a:effectLst/>
                <a:latin typeface="+mn-lt"/>
                <a:ea typeface="+mn-ea"/>
                <a:cs typeface="+mn-cs"/>
              </a:rPr>
              <a:t>DOES theme dive deep, </a:t>
            </a:r>
            <a:r>
              <a:rPr lang="en-US" sz="1200" b="0" i="0" u="none" strike="noStrike" kern="1200" baseline="0" dirty="0" smtClean="0">
                <a:solidFill>
                  <a:schemeClr val="tx1"/>
                </a:solidFill>
                <a:effectLst/>
                <a:latin typeface="+mn-lt"/>
                <a:ea typeface="+mn-ea"/>
                <a:cs typeface="+mn-cs"/>
              </a:rPr>
              <a:t>Lean boat house. Respect for </a:t>
            </a:r>
            <a:r>
              <a:rPr lang="en-US" sz="1200" b="0" i="0" u="none" strike="noStrike" kern="1200" baseline="0" dirty="0" err="1" smtClean="0">
                <a:solidFill>
                  <a:schemeClr val="tx1"/>
                </a:solidFill>
                <a:effectLst/>
                <a:latin typeface="+mn-lt"/>
                <a:ea typeface="+mn-ea"/>
                <a:cs typeface="+mn-cs"/>
              </a:rPr>
              <a:t>ppl</a:t>
            </a:r>
            <a:r>
              <a:rPr lang="en-US" sz="1200" b="0" i="0" u="none" strike="noStrike" kern="1200" baseline="0" dirty="0" smtClean="0">
                <a:solidFill>
                  <a:schemeClr val="tx1"/>
                </a:solidFill>
                <a:effectLst/>
                <a:latin typeface="+mn-lt"/>
                <a:ea typeface="+mn-ea"/>
                <a:cs typeface="+mn-cs"/>
              </a:rPr>
              <a:t> </a:t>
            </a:r>
            <a:r>
              <a:rPr lang="en-US" sz="1200" b="0" i="0" u="none" strike="noStrike" kern="1200" baseline="0" dirty="0" smtClean="0">
                <a:solidFill>
                  <a:schemeClr val="tx1"/>
                </a:solidFill>
                <a:effectLst/>
                <a:latin typeface="+mn-lt"/>
                <a:ea typeface="+mn-ea"/>
                <a:cs typeface="+mn-cs"/>
              </a:rPr>
              <a:t>is </a:t>
            </a:r>
            <a:r>
              <a:rPr lang="en-US" sz="1200" b="0" i="0" u="none" strike="noStrike" kern="1200" baseline="0" dirty="0" smtClean="0">
                <a:solidFill>
                  <a:schemeClr val="tx1"/>
                </a:solidFill>
                <a:effectLst/>
                <a:latin typeface="+mn-lt"/>
                <a:ea typeface="+mn-ea"/>
                <a:cs typeface="+mn-cs"/>
              </a:rPr>
              <a:t>Lean pillars. </a:t>
            </a:r>
            <a:r>
              <a:rPr lang="en-US" sz="1200" b="0" i="0" u="none" strike="noStrike" kern="1200" baseline="0" dirty="0" smtClean="0">
                <a:solidFill>
                  <a:schemeClr val="tx1"/>
                </a:solidFill>
                <a:effectLst/>
                <a:latin typeface="+mn-lt"/>
                <a:ea typeface="+mn-ea"/>
                <a:cs typeface="+mn-cs"/>
              </a:rPr>
              <a:t>RFP = honesty when speaking w/ others vs. remaining quiet to avoid conflict. Being truthful w/ feedback. It’s this respect for </a:t>
            </a:r>
            <a:r>
              <a:rPr lang="en-US" sz="1200" b="0" i="0" u="none" strike="noStrike" kern="1200" baseline="0" dirty="0" err="1" smtClean="0">
                <a:solidFill>
                  <a:schemeClr val="tx1"/>
                </a:solidFill>
                <a:effectLst/>
                <a:latin typeface="+mn-lt"/>
                <a:ea typeface="+mn-ea"/>
                <a:cs typeface="+mn-cs"/>
              </a:rPr>
              <a:t>ppl</a:t>
            </a:r>
            <a:r>
              <a:rPr lang="en-US" sz="1200" b="0" i="0" u="none" strike="noStrike" kern="1200" baseline="0" dirty="0" smtClean="0">
                <a:solidFill>
                  <a:schemeClr val="tx1"/>
                </a:solidFill>
                <a:effectLst/>
                <a:latin typeface="+mn-lt"/>
                <a:ea typeface="+mn-ea"/>
                <a:cs typeface="+mn-cs"/>
              </a:rPr>
              <a:t> that provides t/ leadership foundation of safety for </a:t>
            </a:r>
            <a:r>
              <a:rPr lang="en-US" sz="1200" b="0" i="0" u="none" strike="noStrike" kern="1200" baseline="0" dirty="0" err="1" smtClean="0">
                <a:solidFill>
                  <a:schemeClr val="tx1"/>
                </a:solidFill>
                <a:effectLst/>
                <a:latin typeface="+mn-lt"/>
                <a:ea typeface="+mn-ea"/>
                <a:cs typeface="+mn-cs"/>
              </a:rPr>
              <a:t>ppl</a:t>
            </a:r>
            <a:r>
              <a:rPr lang="en-US" sz="1200" b="0" i="0" u="none" strike="noStrike" kern="1200" baseline="0" dirty="0" smtClean="0">
                <a:solidFill>
                  <a:schemeClr val="tx1"/>
                </a:solidFill>
                <a:effectLst/>
                <a:latin typeface="+mn-lt"/>
                <a:ea typeface="+mn-ea"/>
                <a:cs typeface="+mn-cs"/>
              </a:rPr>
              <a:t> to be honest, </a:t>
            </a:r>
            <a:r>
              <a:rPr lang="en-US" sz="1200" b="0" i="0" u="none" strike="noStrike" kern="1200" baseline="0" dirty="0" smtClean="0">
                <a:solidFill>
                  <a:schemeClr val="tx1"/>
                </a:solidFill>
                <a:effectLst/>
                <a:latin typeface="+mn-lt"/>
                <a:ea typeface="+mn-ea"/>
                <a:cs typeface="+mn-cs"/>
              </a:rPr>
              <a:t>which </a:t>
            </a:r>
            <a:r>
              <a:rPr lang="en-US" sz="1200" b="0" i="0" u="none" strike="noStrike" kern="1200" baseline="0" dirty="0" smtClean="0">
                <a:solidFill>
                  <a:schemeClr val="tx1"/>
                </a:solidFill>
                <a:effectLst/>
                <a:latin typeface="+mn-lt"/>
                <a:ea typeface="+mn-ea"/>
                <a:cs typeface="+mn-cs"/>
              </a:rPr>
              <a:t>enables </a:t>
            </a:r>
            <a:r>
              <a:rPr lang="en-US" sz="1200" b="0" i="0" u="none" strike="noStrike" kern="1200" baseline="0" dirty="0" err="1" smtClean="0">
                <a:solidFill>
                  <a:schemeClr val="tx1"/>
                </a:solidFill>
                <a:effectLst/>
                <a:latin typeface="+mn-lt"/>
                <a:ea typeface="+mn-ea"/>
                <a:cs typeface="+mn-cs"/>
              </a:rPr>
              <a:t>con’t</a:t>
            </a:r>
            <a:r>
              <a:rPr lang="en-US" sz="1200" b="0" i="0" u="none" strike="noStrike" kern="1200" baseline="0" dirty="0" smtClean="0">
                <a:solidFill>
                  <a:schemeClr val="tx1"/>
                </a:solidFill>
                <a:effectLst/>
                <a:latin typeface="+mn-lt"/>
                <a:ea typeface="+mn-ea"/>
                <a:cs typeface="+mn-cs"/>
              </a:rPr>
              <a:t> </a:t>
            </a:r>
            <a:r>
              <a:rPr lang="en-US" sz="1200" b="0" i="0" u="none" strike="noStrike" kern="1200" baseline="0" dirty="0" err="1" smtClean="0">
                <a:solidFill>
                  <a:schemeClr val="tx1"/>
                </a:solidFill>
                <a:effectLst/>
                <a:latin typeface="+mn-lt"/>
                <a:ea typeface="+mn-ea"/>
                <a:cs typeface="+mn-cs"/>
              </a:rPr>
              <a:t>imprvmnt</a:t>
            </a:r>
            <a:r>
              <a:rPr lang="en-US" sz="1200" b="0" i="0" u="none" strike="noStrike" kern="1200" baseline="0" dirty="0" smtClean="0">
                <a:solidFill>
                  <a:schemeClr val="tx1"/>
                </a:solidFill>
                <a:effectLst/>
                <a:latin typeface="+mn-lt"/>
                <a:ea typeface="+mn-ea"/>
                <a:cs typeface="+mn-cs"/>
              </a:rPr>
              <a:t>, which in turn help to </a:t>
            </a:r>
            <a:r>
              <a:rPr lang="en-US" sz="1200" b="0" i="0" u="none" strike="noStrike" kern="1200" baseline="0" dirty="0" smtClean="0">
                <a:solidFill>
                  <a:schemeClr val="tx1"/>
                </a:solidFill>
                <a:effectLst/>
                <a:latin typeface="+mn-lt"/>
                <a:ea typeface="+mn-ea"/>
                <a:cs typeface="+mn-cs"/>
              </a:rPr>
              <a:t>deliver </a:t>
            </a:r>
            <a:r>
              <a:rPr lang="en-US" sz="1200" b="0" i="0" u="none" strike="noStrike" kern="1200" baseline="0" dirty="0" smtClean="0">
                <a:solidFill>
                  <a:schemeClr val="tx1"/>
                </a:solidFill>
                <a:effectLst/>
                <a:latin typeface="+mn-lt"/>
                <a:ea typeface="+mn-ea"/>
                <a:cs typeface="+mn-cs"/>
              </a:rPr>
              <a:t>customer value quickly. </a:t>
            </a:r>
            <a:r>
              <a:rPr lang="en-US" sz="1200" b="0" i="0" u="none" strike="noStrike" kern="1200" baseline="0" dirty="0" err="1" smtClean="0">
                <a:solidFill>
                  <a:schemeClr val="tx1"/>
                </a:solidFill>
                <a:effectLst/>
                <a:latin typeface="+mn-lt"/>
                <a:ea typeface="+mn-ea"/>
                <a:cs typeface="+mn-cs"/>
              </a:rPr>
              <a:t>Con’t</a:t>
            </a:r>
            <a:r>
              <a:rPr lang="en-US" sz="1200" b="0" i="0" u="none" strike="noStrike" kern="1200" baseline="0" dirty="0" smtClean="0">
                <a:solidFill>
                  <a:schemeClr val="tx1"/>
                </a:solidFill>
                <a:effectLst/>
                <a:latin typeface="+mn-lt"/>
                <a:ea typeface="+mn-ea"/>
                <a:cs typeface="+mn-cs"/>
              </a:rPr>
              <a:t> w/ t/ DOES dive deep theme – </a:t>
            </a:r>
            <a:r>
              <a:rPr lang="en-US" sz="1200" b="0" i="0" u="none" strike="noStrike" kern="1200" baseline="0" dirty="0" smtClean="0">
                <a:solidFill>
                  <a:schemeClr val="tx1"/>
                </a:solidFill>
                <a:effectLst/>
                <a:latin typeface="+mn-lt"/>
                <a:ea typeface="+mn-ea"/>
                <a:cs typeface="+mn-cs"/>
              </a:rPr>
              <a:t>yellow </a:t>
            </a:r>
            <a:r>
              <a:rPr lang="en-US" sz="1200" b="0" i="0" u="none" strike="noStrike" kern="1200" baseline="0" dirty="0" err="1" smtClean="0">
                <a:solidFill>
                  <a:schemeClr val="tx1"/>
                </a:solidFill>
                <a:effectLst/>
                <a:latin typeface="+mn-lt"/>
                <a:ea typeface="+mn-ea"/>
                <a:cs typeface="+mn-cs"/>
              </a:rPr>
              <a:t>subm</a:t>
            </a:r>
            <a:r>
              <a:rPr lang="en-US" sz="1200" b="0" i="0" u="none" strike="noStrike" kern="1200" baseline="0" dirty="0" smtClean="0">
                <a:solidFill>
                  <a:schemeClr val="tx1"/>
                </a:solidFill>
                <a:effectLst/>
                <a:latin typeface="+mn-lt"/>
                <a:ea typeface="+mn-ea"/>
                <a:cs typeface="+mn-cs"/>
              </a:rPr>
              <a:t> – </a:t>
            </a:r>
            <a:r>
              <a:rPr lang="en-US" sz="1200" b="0" i="0" u="none" strike="noStrike" kern="1200" baseline="0" dirty="0" smtClean="0">
                <a:solidFill>
                  <a:schemeClr val="tx1"/>
                </a:solidFill>
                <a:effectLst/>
                <a:latin typeface="+mn-lt"/>
                <a:ea typeface="+mn-ea"/>
                <a:cs typeface="+mn-cs"/>
              </a:rPr>
              <a:t>sprinkled </a:t>
            </a:r>
            <a:r>
              <a:rPr lang="en-US" sz="1200" b="0" i="0" u="none" strike="noStrike" kern="1200" baseline="0" dirty="0" err="1" smtClean="0">
                <a:solidFill>
                  <a:schemeClr val="tx1"/>
                </a:solidFill>
                <a:effectLst/>
                <a:latin typeface="+mn-lt"/>
                <a:ea typeface="+mn-ea"/>
                <a:cs typeface="+mn-cs"/>
              </a:rPr>
              <a:t>thruout</a:t>
            </a:r>
            <a:r>
              <a:rPr lang="en-US" sz="1200" b="0" i="0" u="none" strike="noStrike" kern="1200" baseline="0" dirty="0" smtClean="0">
                <a:solidFill>
                  <a:schemeClr val="tx1"/>
                </a:solidFill>
                <a:effectLst/>
                <a:latin typeface="+mn-lt"/>
                <a:ea typeface="+mn-ea"/>
                <a:cs typeface="+mn-cs"/>
              </a:rPr>
              <a:t> </a:t>
            </a:r>
            <a:r>
              <a:rPr lang="en-US" sz="1200" b="0" i="0" u="none" strike="noStrike" kern="1200" baseline="0" dirty="0" err="1" smtClean="0">
                <a:solidFill>
                  <a:schemeClr val="tx1"/>
                </a:solidFill>
                <a:effectLst/>
                <a:latin typeface="+mn-lt"/>
                <a:ea typeface="+mn-ea"/>
                <a:cs typeface="+mn-cs"/>
              </a:rPr>
              <a:t>prez</a:t>
            </a:r>
            <a:r>
              <a:rPr lang="en-US" sz="1200" b="0" i="0" u="none" strike="noStrike" kern="1200" baseline="0" dirty="0" smtClean="0">
                <a:solidFill>
                  <a:schemeClr val="tx1"/>
                </a:solidFill>
                <a:effectLst/>
                <a:latin typeface="+mn-lt"/>
                <a:ea typeface="+mn-ea"/>
                <a:cs typeface="+mn-cs"/>
              </a:rPr>
              <a:t> as visual cue </a:t>
            </a:r>
            <a:r>
              <a:rPr lang="en-US" sz="1200" b="0" i="0" u="none" strike="noStrike" kern="1200" baseline="0" dirty="0" smtClean="0">
                <a:solidFill>
                  <a:schemeClr val="tx1"/>
                </a:solidFill>
                <a:effectLst/>
                <a:latin typeface="+mn-lt"/>
                <a:ea typeface="+mn-ea"/>
                <a:cs typeface="+mn-cs"/>
              </a:rPr>
              <a:t>to pay special </a:t>
            </a:r>
            <a:r>
              <a:rPr lang="en-US" sz="1200" b="0" i="0" u="none" strike="noStrike" kern="1200" baseline="0" dirty="0" err="1" smtClean="0">
                <a:solidFill>
                  <a:schemeClr val="tx1"/>
                </a:solidFill>
                <a:effectLst/>
                <a:latin typeface="+mn-lt"/>
                <a:ea typeface="+mn-ea"/>
                <a:cs typeface="+mn-cs"/>
              </a:rPr>
              <a:t>attntn</a:t>
            </a:r>
            <a:r>
              <a:rPr lang="en-US" sz="1200" b="0" i="0" u="none" strike="noStrike" kern="1200" baseline="0" dirty="0" smtClean="0">
                <a:solidFill>
                  <a:schemeClr val="tx1"/>
                </a:solidFill>
                <a:effectLst/>
                <a:latin typeface="+mn-lt"/>
                <a:ea typeface="+mn-ea"/>
                <a:cs typeface="+mn-cs"/>
              </a:rPr>
              <a:t> </a:t>
            </a:r>
            <a:r>
              <a:rPr lang="en-US" sz="1200" b="0" i="0" u="none" strike="noStrike" kern="1200" baseline="0" dirty="0" smtClean="0">
                <a:solidFill>
                  <a:schemeClr val="tx1"/>
                </a:solidFill>
                <a:effectLst/>
                <a:latin typeface="+mn-lt"/>
                <a:ea typeface="+mn-ea"/>
                <a:cs typeface="+mn-cs"/>
              </a:rPr>
              <a:t>to </a:t>
            </a:r>
            <a:r>
              <a:rPr lang="en-US" sz="1200" b="0" i="0" u="none" strike="noStrike" kern="1200" baseline="0" dirty="0" smtClean="0">
                <a:solidFill>
                  <a:schemeClr val="tx1"/>
                </a:solidFill>
                <a:effectLst/>
                <a:latin typeface="+mn-lt"/>
                <a:ea typeface="+mn-ea"/>
                <a:cs typeface="+mn-cs"/>
              </a:rPr>
              <a:t>slides w/ extra good learning tips. </a:t>
            </a:r>
            <a:r>
              <a:rPr lang="en-US" sz="1200" b="0" i="0" u="none" strike="noStrike" kern="1200" baseline="0" dirty="0" smtClean="0">
                <a:solidFill>
                  <a:schemeClr val="tx1"/>
                </a:solidFill>
                <a:effectLst/>
                <a:latin typeface="+mn-lt"/>
                <a:ea typeface="+mn-ea"/>
                <a:cs typeface="+mn-cs"/>
              </a:rPr>
              <a:t>Other </a:t>
            </a:r>
            <a:r>
              <a:rPr lang="en-US" sz="1200" b="0" i="0" u="none" strike="noStrike" kern="1200" baseline="0" dirty="0" smtClean="0">
                <a:solidFill>
                  <a:schemeClr val="tx1"/>
                </a:solidFill>
                <a:effectLst/>
                <a:latin typeface="+mn-lt"/>
                <a:ea typeface="+mn-ea"/>
                <a:cs typeface="+mn-cs"/>
              </a:rPr>
              <a:t>pillar of Lean is FLOW. Implementing FLOW sets t/ stage for implementing DevOps</a:t>
            </a:r>
            <a:r>
              <a:rPr lang="en-US" sz="1200" b="0" i="0" u="none" strike="noStrike" kern="1200" baseline="0" dirty="0" smtClean="0">
                <a:solidFill>
                  <a:schemeClr val="tx1"/>
                </a:solidFill>
                <a:effectLst/>
                <a:latin typeface="+mn-lt"/>
                <a:ea typeface="+mn-ea"/>
                <a:cs typeface="+mn-cs"/>
              </a:rPr>
              <a:t>. 1 big ecosystem.</a:t>
            </a:r>
            <a:endParaRPr lang="en-US" sz="1200" b="0" i="0" u="none" strike="noStrike" kern="1200" baseline="0" dirty="0" smtClean="0">
              <a:solidFill>
                <a:schemeClr val="tx1"/>
              </a:solidFill>
              <a:effectLst/>
              <a:latin typeface="+mn-lt"/>
              <a:ea typeface="+mn-ea"/>
              <a:cs typeface="+mn-cs"/>
            </a:endParaRPr>
          </a:p>
          <a:p>
            <a:pPr rtl="0"/>
            <a:endParaRPr lang="en-US" sz="1200" b="0" i="0" u="none" strike="noStrike" kern="1200" baseline="0" dirty="0" smtClean="0">
              <a:solidFill>
                <a:schemeClr val="tx1"/>
              </a:solidFill>
              <a:effectLst/>
              <a:latin typeface="+mn-lt"/>
              <a:ea typeface="+mn-ea"/>
              <a:cs typeface="+mn-cs"/>
            </a:endParaRPr>
          </a:p>
          <a:p>
            <a:pPr rtl="0"/>
            <a:endParaRPr lang="en-US" sz="1200" b="0" i="0" u="none" strike="noStrike" kern="1200" dirty="0" smtClean="0">
              <a:solidFill>
                <a:schemeClr val="tx1"/>
              </a:solidFill>
              <a:effectLst/>
              <a:latin typeface="+mn-lt"/>
              <a:ea typeface="+mn-ea"/>
              <a:cs typeface="+mn-cs"/>
            </a:endParaRPr>
          </a:p>
          <a:p>
            <a:pPr rtl="0"/>
            <a:endParaRPr lang="en-US" b="0" dirty="0" smtClean="0">
              <a:effectLst/>
            </a:endParaRPr>
          </a:p>
          <a:p>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fld id="{DA7799FA-B31C-5C45-BACE-9AF8692B6053}" type="slidenum">
              <a:rPr lang="en-US" smtClean="0"/>
              <a:t>10</a:t>
            </a:fld>
            <a:endParaRPr lang="en-US"/>
          </a:p>
        </p:txBody>
      </p:sp>
    </p:spTree>
    <p:extLst>
      <p:ext uri="{BB962C8B-B14F-4D97-AF65-F5344CB8AC3E}">
        <p14:creationId xmlns:p14="http://schemas.microsoft.com/office/powerpoint/2010/main" val="12937020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latin typeface="Gotham HTF Light"/>
                <a:cs typeface="Gotham HTF Light"/>
              </a:rPr>
              <a:t>What is Flow?</a:t>
            </a:r>
            <a:r>
              <a:rPr lang="en-US" baseline="0" dirty="0" smtClean="0">
                <a:latin typeface="Gotham HTF Light"/>
                <a:cs typeface="Gotham HTF Light"/>
              </a:rPr>
              <a:t> </a:t>
            </a:r>
            <a:r>
              <a:rPr lang="en-US" dirty="0" smtClean="0">
                <a:latin typeface="Gotham HTF Light"/>
                <a:cs typeface="Gotham HTF Light"/>
              </a:rPr>
              <a:t>Fast &amp; smooth FLOW of work </a:t>
            </a:r>
            <a:r>
              <a:rPr lang="en-US" dirty="0" err="1" smtClean="0">
                <a:latin typeface="Gotham HTF Light"/>
                <a:cs typeface="Gotham HTF Light"/>
              </a:rPr>
              <a:t>fr</a:t>
            </a:r>
            <a:r>
              <a:rPr lang="en-US" dirty="0" smtClean="0">
                <a:latin typeface="Gotham HTF Light"/>
                <a:cs typeface="Gotham HTF Light"/>
              </a:rPr>
              <a:t> t/ business request all t/ way across t/</a:t>
            </a:r>
            <a:r>
              <a:rPr lang="en-US" baseline="0" dirty="0" smtClean="0">
                <a:latin typeface="Gotham HTF Light"/>
                <a:cs typeface="Gotham HTF Light"/>
              </a:rPr>
              <a:t> VS</a:t>
            </a:r>
            <a:r>
              <a:rPr lang="en-US" dirty="0" smtClean="0">
                <a:latin typeface="Gotham HTF Light"/>
                <a:cs typeface="Gotham HTF Light"/>
              </a:rPr>
              <a:t> to prod is how we can deliver value quickly to customers. By VS</a:t>
            </a:r>
            <a:r>
              <a:rPr lang="en-US" baseline="0" dirty="0" smtClean="0">
                <a:latin typeface="Gotham HTF Light"/>
                <a:cs typeface="Gotham HTF Light"/>
              </a:rPr>
              <a:t> = …. </a:t>
            </a:r>
            <a:r>
              <a:rPr lang="en-US" dirty="0" smtClean="0">
                <a:latin typeface="Gotham HTF Light"/>
                <a:cs typeface="Gotham HTF Light"/>
              </a:rPr>
              <a:t>Speeding up t/ FLOW of work through t/</a:t>
            </a:r>
            <a:r>
              <a:rPr lang="en-US" baseline="0" dirty="0" smtClean="0">
                <a:latin typeface="Gotham HTF Light"/>
                <a:cs typeface="Gotham HTF Light"/>
              </a:rPr>
              <a:t> VS</a:t>
            </a:r>
            <a:r>
              <a:rPr lang="en-US" dirty="0" smtClean="0">
                <a:latin typeface="Gotham HTF Light"/>
                <a:cs typeface="Gotham HTF Light"/>
              </a:rPr>
              <a:t>, delivers value faster. </a:t>
            </a:r>
          </a:p>
          <a:p>
            <a:r>
              <a:rPr lang="en-US" dirty="0" smtClean="0">
                <a:latin typeface="Gotham HTF Light"/>
                <a:cs typeface="Gotham HTF Light"/>
              </a:rPr>
              <a:t>FLOW speeds</a:t>
            </a:r>
            <a:r>
              <a:rPr lang="en-US" baseline="0" dirty="0" smtClean="0">
                <a:latin typeface="Gotham HTF Light"/>
                <a:cs typeface="Gotham HTF Light"/>
              </a:rPr>
              <a:t> up by: </a:t>
            </a:r>
            <a:r>
              <a:rPr lang="en-US" dirty="0" smtClean="0">
                <a:latin typeface="Gotham HTF Light"/>
                <a:cs typeface="Gotham HTF Light"/>
              </a:rPr>
              <a:t>MWV,</a:t>
            </a:r>
            <a:r>
              <a:rPr lang="en-US" baseline="0" dirty="0" smtClean="0">
                <a:latin typeface="Gotham HTF Light"/>
                <a:cs typeface="Gotham HTF Light"/>
              </a:rPr>
              <a:t> r</a:t>
            </a:r>
            <a:r>
              <a:rPr lang="en-US" dirty="0" smtClean="0">
                <a:latin typeface="Gotham HTF Light"/>
                <a:cs typeface="Gotham HTF Light"/>
              </a:rPr>
              <a:t>educing batch size,</a:t>
            </a:r>
            <a:r>
              <a:rPr lang="en-US" baseline="0" dirty="0" smtClean="0">
                <a:latin typeface="Gotham HTF Light"/>
                <a:cs typeface="Gotham HTF Light"/>
              </a:rPr>
              <a:t> b</a:t>
            </a:r>
            <a:r>
              <a:rPr lang="en-US" dirty="0" smtClean="0">
                <a:latin typeface="Gotham HTF Light"/>
                <a:cs typeface="Gotham HTF Light"/>
              </a:rPr>
              <a:t>uilding quality in.</a:t>
            </a:r>
            <a:r>
              <a:rPr lang="en-US" baseline="0" dirty="0" smtClean="0">
                <a:latin typeface="Gotham HTF Light"/>
                <a:cs typeface="Gotham HTF Light"/>
              </a:rPr>
              <a:t> This talk focuses on MWV. </a:t>
            </a:r>
            <a:r>
              <a:rPr lang="en-US" dirty="0" smtClean="0">
                <a:latin typeface="Gotham HTF Light"/>
                <a:cs typeface="Gotham HTF Light"/>
              </a:rPr>
              <a:t>The biggest deterrent to FLOW is too much WIP. Why is that?</a:t>
            </a:r>
          </a:p>
          <a:p>
            <a:pPr rtl="0"/>
            <a:endParaRPr lang="en-US" sz="1200" b="0" i="0" u="none" strike="noStrike" kern="1200" baseline="0" dirty="0" smtClean="0">
              <a:solidFill>
                <a:schemeClr val="tx1"/>
              </a:solidFill>
              <a:effectLst/>
              <a:latin typeface="+mn-lt"/>
              <a:ea typeface="+mn-ea"/>
              <a:cs typeface="+mn-cs"/>
            </a:endParaRPr>
          </a:p>
          <a:p>
            <a:pPr rtl="0"/>
            <a:endParaRPr lang="en-US" sz="1200" b="0" i="0" u="none" strike="noStrike" kern="1200" dirty="0" smtClean="0">
              <a:solidFill>
                <a:schemeClr val="tx1"/>
              </a:solidFill>
              <a:effectLst/>
              <a:latin typeface="+mn-lt"/>
              <a:ea typeface="+mn-ea"/>
              <a:cs typeface="+mn-cs"/>
            </a:endParaRPr>
          </a:p>
          <a:p>
            <a:pPr rtl="0"/>
            <a:endParaRPr lang="en-US" b="0" dirty="0" smtClean="0">
              <a:effectLst/>
            </a:endParaRPr>
          </a:p>
          <a:p>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fld id="{DA7799FA-B31C-5C45-BACE-9AF8692B6053}" type="slidenum">
              <a:rPr lang="en-US" smtClean="0"/>
              <a:t>11</a:t>
            </a:fld>
            <a:endParaRPr lang="en-US"/>
          </a:p>
        </p:txBody>
      </p:sp>
    </p:spTree>
    <p:extLst>
      <p:ext uri="{BB962C8B-B14F-4D97-AF65-F5344CB8AC3E}">
        <p14:creationId xmlns:p14="http://schemas.microsoft.com/office/powerpoint/2010/main" val="12937020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B/C &gt;WIP scatters our attention across multiple things,</a:t>
            </a:r>
            <a:r>
              <a:rPr lang="en-US" baseline="0" dirty="0" smtClean="0"/>
              <a:t> and interruptions, which causes context switching, This causes people (like customers waiting on hold for an agent)</a:t>
            </a:r>
            <a:r>
              <a:rPr lang="en-US" dirty="0" smtClean="0"/>
              <a:t> to wait longer than they’d like to be</a:t>
            </a:r>
            <a:r>
              <a:rPr lang="en-US" baseline="0" dirty="0" smtClean="0"/>
              <a:t> helped</a:t>
            </a:r>
            <a:r>
              <a:rPr lang="en-US" dirty="0" smtClean="0"/>
              <a:t>. &gt;</a:t>
            </a:r>
            <a:r>
              <a:rPr lang="en-US" baseline="0" dirty="0" smtClean="0"/>
              <a:t>WIP</a:t>
            </a:r>
            <a:r>
              <a:rPr lang="en-US" sz="1200" kern="1200" dirty="0" smtClean="0">
                <a:solidFill>
                  <a:schemeClr val="tx1"/>
                </a:solidFill>
                <a:effectLst/>
                <a:latin typeface="+mn-lt"/>
                <a:ea typeface="+mn-ea"/>
                <a:cs typeface="+mn-cs"/>
              </a:rPr>
              <a:t> sabotages our ability to deliver work on time.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I worked w/ an Ops team in</a:t>
            </a:r>
            <a:r>
              <a:rPr lang="en-US" sz="1200" kern="1200" baseline="0" dirty="0" smtClean="0">
                <a:solidFill>
                  <a:schemeClr val="tx1"/>
                </a:solidFill>
                <a:effectLst/>
                <a:latin typeface="+mn-lt"/>
                <a:ea typeface="+mn-ea"/>
                <a:cs typeface="+mn-cs"/>
              </a:rPr>
              <a:t> LA that had 41 engineers (sys admin, DBA, network </a:t>
            </a:r>
            <a:r>
              <a:rPr lang="en-US" sz="1200" kern="1200" baseline="0" dirty="0" err="1" smtClean="0">
                <a:solidFill>
                  <a:schemeClr val="tx1"/>
                </a:solidFill>
                <a:effectLst/>
                <a:latin typeface="+mn-lt"/>
                <a:ea typeface="+mn-ea"/>
                <a:cs typeface="+mn-cs"/>
              </a:rPr>
              <a:t>engnrs</a:t>
            </a:r>
            <a:r>
              <a:rPr lang="en-US" sz="1200" kern="1200" baseline="0" dirty="0" smtClean="0">
                <a:solidFill>
                  <a:schemeClr val="tx1"/>
                </a:solidFill>
                <a:effectLst/>
                <a:latin typeface="+mn-lt"/>
                <a:ea typeface="+mn-ea"/>
                <a:cs typeface="+mn-cs"/>
              </a:rPr>
              <a:t>, 33 projects, </a:t>
            </a:r>
            <a:r>
              <a:rPr lang="en-US" sz="1200" kern="1200" baseline="0" dirty="0" err="1" smtClean="0">
                <a:solidFill>
                  <a:schemeClr val="tx1"/>
                </a:solidFill>
                <a:effectLst/>
                <a:latin typeface="+mn-lt"/>
                <a:ea typeface="+mn-ea"/>
                <a:cs typeface="+mn-cs"/>
              </a:rPr>
              <a:t>bldg</a:t>
            </a:r>
            <a:r>
              <a:rPr lang="en-US" sz="1200" kern="1200" baseline="0" dirty="0" smtClean="0">
                <a:solidFill>
                  <a:schemeClr val="tx1"/>
                </a:solidFill>
                <a:effectLst/>
                <a:latin typeface="+mn-lt"/>
                <a:ea typeface="+mn-ea"/>
                <a:cs typeface="+mn-cs"/>
              </a:rPr>
              <a:t> 6 DC, 6 diff countries, on top of carrying the duty pager. Slow to respond to biz requests, lost respect </a:t>
            </a:r>
            <a:r>
              <a:rPr lang="en-US" sz="1200" kern="1200" baseline="0" dirty="0" err="1" smtClean="0">
                <a:solidFill>
                  <a:schemeClr val="tx1"/>
                </a:solidFill>
                <a:effectLst/>
                <a:latin typeface="+mn-lt"/>
                <a:ea typeface="+mn-ea"/>
                <a:cs typeface="+mn-cs"/>
              </a:rPr>
              <a:t>fr</a:t>
            </a:r>
            <a:r>
              <a:rPr lang="en-US" sz="1200" kern="1200" baseline="0" dirty="0" smtClean="0">
                <a:solidFill>
                  <a:schemeClr val="tx1"/>
                </a:solidFill>
                <a:effectLst/>
                <a:latin typeface="+mn-lt"/>
                <a:ea typeface="+mn-ea"/>
                <a:cs typeface="+mn-cs"/>
              </a:rPr>
              <a:t> other teams. biz circumvented them, outsourced requests to get their needs met.</a:t>
            </a:r>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When you start work faster than you finish it, it doesn’t just affect your current projects; WIP &amp; Flow time have a </a:t>
            </a:r>
            <a:r>
              <a:rPr lang="en-US" sz="1200" kern="1200" dirty="0" err="1" smtClean="0">
                <a:solidFill>
                  <a:schemeClr val="tx1"/>
                </a:solidFill>
                <a:effectLst/>
                <a:latin typeface="+mn-lt"/>
                <a:ea typeface="+mn-ea"/>
                <a:cs typeface="+mn-cs"/>
              </a:rPr>
              <a:t>rltnshp</a:t>
            </a:r>
            <a:r>
              <a:rPr lang="en-US" sz="1200" kern="1200" dirty="0" smtClean="0">
                <a:solidFill>
                  <a:schemeClr val="tx1"/>
                </a:solidFill>
                <a:effectLst/>
                <a:latin typeface="+mn-lt"/>
                <a:ea typeface="+mn-ea"/>
                <a:cs typeface="+mn-cs"/>
              </a:rPr>
              <a:t>.</a:t>
            </a:r>
            <a:r>
              <a:rPr lang="en-US" sz="1200" dirty="0" smtClean="0">
                <a:latin typeface="Gotham HTF Light"/>
                <a:cs typeface="Gotham HTF Light"/>
              </a:rPr>
              <a:t> Queuing Theory</a:t>
            </a:r>
            <a:r>
              <a:rPr lang="en-US" sz="1200" baseline="0" dirty="0" smtClean="0">
                <a:latin typeface="Gotham HTF Light"/>
                <a:cs typeface="Gotham HTF Light"/>
              </a:rPr>
              <a:t> behind this - </a:t>
            </a:r>
            <a:r>
              <a:rPr lang="en-US" sz="1200" kern="1200" dirty="0" smtClean="0">
                <a:solidFill>
                  <a:schemeClr val="tx1"/>
                </a:solidFill>
                <a:effectLst/>
                <a:latin typeface="+mn-lt"/>
                <a:ea typeface="+mn-ea"/>
                <a:cs typeface="+mn-cs"/>
              </a:rPr>
              <a:t>Kingman’s formula Ex shows</a:t>
            </a:r>
            <a:r>
              <a:rPr lang="en-US" sz="1200" kern="1200" baseline="0" dirty="0" smtClean="0">
                <a:solidFill>
                  <a:schemeClr val="tx1"/>
                </a:solidFill>
                <a:effectLst/>
                <a:latin typeface="+mn-lt"/>
                <a:ea typeface="+mn-ea"/>
                <a:cs typeface="+mn-cs"/>
              </a:rPr>
              <a:t> how wait times increase dramatically as utilization approaches 100%</a:t>
            </a:r>
            <a:r>
              <a:rPr lang="en-US" sz="1200" kern="1200" dirty="0" smtClean="0">
                <a:solidFill>
                  <a:schemeClr val="tx1"/>
                </a:solidFill>
                <a:effectLst/>
                <a:latin typeface="+mn-lt"/>
                <a:ea typeface="+mn-ea"/>
                <a:cs typeface="+mn-cs"/>
              </a:rPr>
              <a:t>.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Flow time is a word I use</a:t>
            </a:r>
            <a:r>
              <a:rPr lang="en-US" sz="1200" kern="1200" baseline="0" dirty="0" smtClean="0">
                <a:solidFill>
                  <a:schemeClr val="tx1"/>
                </a:solidFill>
                <a:effectLst/>
                <a:latin typeface="+mn-lt"/>
                <a:ea typeface="+mn-ea"/>
                <a:cs typeface="+mn-cs"/>
              </a:rPr>
              <a:t> to mean the duration of the elapsed time it takes work to flow thru the system. Some people dogmatic </a:t>
            </a:r>
            <a:r>
              <a:rPr lang="en-US" sz="1200" kern="1200" baseline="0" dirty="0" err="1" smtClean="0">
                <a:solidFill>
                  <a:schemeClr val="tx1"/>
                </a:solidFill>
                <a:effectLst/>
                <a:latin typeface="+mn-lt"/>
                <a:ea typeface="+mn-ea"/>
                <a:cs typeface="+mn-cs"/>
              </a:rPr>
              <a:t>abt</a:t>
            </a:r>
            <a:r>
              <a:rPr lang="en-US" sz="1200" kern="1200" baseline="0" dirty="0" smtClean="0">
                <a:solidFill>
                  <a:schemeClr val="tx1"/>
                </a:solidFill>
                <a:effectLst/>
                <a:latin typeface="+mn-lt"/>
                <a:ea typeface="+mn-ea"/>
                <a:cs typeface="+mn-cs"/>
              </a:rPr>
              <a:t> the exact definition of CT &amp; LT &amp; I don’t want to get caught up in where in the value stream the clock starts ticking– it depends on your context. The important point here, is that </a:t>
            </a:r>
            <a:r>
              <a:rPr lang="en-US" sz="1200" kern="1200" dirty="0" smtClean="0">
                <a:solidFill>
                  <a:schemeClr val="tx1"/>
                </a:solidFill>
                <a:effectLst/>
                <a:latin typeface="+mn-lt"/>
                <a:ea typeface="+mn-ea"/>
                <a:cs typeface="+mn-cs"/>
              </a:rPr>
              <a:t>High WIP=high wait times BC</a:t>
            </a:r>
            <a:r>
              <a:rPr lang="en-US" sz="1200" dirty="0" smtClean="0">
                <a:latin typeface="Gotham HTF Light"/>
                <a:cs typeface="Gotham HTF Light"/>
              </a:rPr>
              <a:t> </a:t>
            </a:r>
            <a:r>
              <a:rPr lang="en-US" sz="1200" kern="1200" dirty="0" smtClean="0">
                <a:solidFill>
                  <a:schemeClr val="tx1"/>
                </a:solidFill>
                <a:effectLst/>
                <a:latin typeface="+mn-lt"/>
                <a:ea typeface="+mn-ea"/>
                <a:cs typeface="+mn-cs"/>
              </a:rPr>
              <a:t>other items sit waiting for </a:t>
            </a:r>
            <a:r>
              <a:rPr lang="en-US" sz="1200" kern="1200" dirty="0" err="1" smtClean="0">
                <a:solidFill>
                  <a:schemeClr val="tx1"/>
                </a:solidFill>
                <a:effectLst/>
                <a:latin typeface="+mn-lt"/>
                <a:ea typeface="+mn-ea"/>
                <a:cs typeface="+mn-cs"/>
              </a:rPr>
              <a:t>attntn</a:t>
            </a:r>
            <a:r>
              <a:rPr lang="en-US" sz="1200" kern="1200" dirty="0" smtClean="0">
                <a:solidFill>
                  <a:schemeClr val="tx1"/>
                </a:solidFill>
                <a:effectLst/>
                <a:latin typeface="+mn-lt"/>
                <a:ea typeface="+mn-ea"/>
                <a:cs typeface="+mn-cs"/>
              </a:rPr>
              <a:t>.</a:t>
            </a:r>
            <a:endParaRPr lang="en-US" sz="1200" kern="1200" baseline="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A70BFEA4-97B9-9941-9FDA-14FC1A76F466}" type="slidenum">
              <a:rPr lang="en-US" smtClean="0"/>
              <a:t>12</a:t>
            </a:fld>
            <a:endParaRPr lang="en-US"/>
          </a:p>
        </p:txBody>
      </p:sp>
    </p:spTree>
    <p:extLst>
      <p:ext uri="{BB962C8B-B14F-4D97-AF65-F5344CB8AC3E}">
        <p14:creationId xmlns:p14="http://schemas.microsoft.com/office/powerpoint/2010/main" val="14053861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This why the primary factor of FLOW time is the amount of work-in-progress. It’s what makes WIP is a leading indicator. You know when 10 airplanes are trying to fly out at the same time. The line is long. Same thing for boats at a canal. You don’t have to wait until the planes take off or the boats finish going thru the canal to know that it’s going to be a long wait. So, now that we know why </a:t>
            </a:r>
            <a:r>
              <a:rPr lang="en-US" baseline="0" dirty="0" err="1" smtClean="0"/>
              <a:t>ppl</a:t>
            </a:r>
            <a:r>
              <a:rPr lang="en-US" baseline="0" dirty="0" smtClean="0"/>
              <a:t> take on &gt;WIP and why</a:t>
            </a:r>
            <a:r>
              <a:rPr lang="en-US" dirty="0" smtClean="0">
                <a:latin typeface="Gotham HTF Light"/>
                <a:cs typeface="Gotham HTF Light"/>
              </a:rPr>
              <a:t> biggest deterrent to FLOW is &gt;WIP, let’s talk </a:t>
            </a:r>
            <a:r>
              <a:rPr lang="en-US" dirty="0" err="1" smtClean="0">
                <a:latin typeface="Gotham HTF Light"/>
                <a:cs typeface="Gotham HTF Light"/>
              </a:rPr>
              <a:t>abt</a:t>
            </a:r>
            <a:r>
              <a:rPr lang="en-US" dirty="0" smtClean="0">
                <a:latin typeface="Gotham HTF Light"/>
                <a:cs typeface="Gotham HTF Light"/>
              </a:rPr>
              <a:t> what to do </a:t>
            </a:r>
            <a:r>
              <a:rPr lang="en-US" dirty="0" err="1" smtClean="0">
                <a:latin typeface="Gotham HTF Light"/>
                <a:cs typeface="Gotham HTF Light"/>
              </a:rPr>
              <a:t>abt</a:t>
            </a:r>
            <a:r>
              <a:rPr lang="en-US" dirty="0" smtClean="0">
                <a:latin typeface="Gotham HTF Light"/>
                <a:cs typeface="Gotham HTF Light"/>
              </a:rPr>
              <a:t> it.</a:t>
            </a:r>
            <a:endParaRPr lang="en-US" baseline="0" dirty="0" smtClean="0"/>
          </a:p>
        </p:txBody>
      </p:sp>
      <p:sp>
        <p:nvSpPr>
          <p:cNvPr id="4" name="Slide Number Placeholder 3"/>
          <p:cNvSpPr>
            <a:spLocks noGrp="1"/>
          </p:cNvSpPr>
          <p:nvPr>
            <p:ph type="sldNum" sz="quarter" idx="10"/>
          </p:nvPr>
        </p:nvSpPr>
        <p:spPr/>
        <p:txBody>
          <a:bodyPr/>
          <a:lstStyle/>
          <a:p>
            <a:fld id="{DA7799FA-B31C-5C45-BACE-9AF8692B6053}" type="slidenum">
              <a:rPr lang="en-US" smtClean="0"/>
              <a:t>13</a:t>
            </a:fld>
            <a:endParaRPr lang="en-US"/>
          </a:p>
        </p:txBody>
      </p:sp>
    </p:spTree>
    <p:extLst>
      <p:ext uri="{BB962C8B-B14F-4D97-AF65-F5344CB8AC3E}">
        <p14:creationId xmlns:p14="http://schemas.microsoft.com/office/powerpoint/2010/main" val="39199979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latin typeface="Gotham HTF Light"/>
                <a:cs typeface="Gotham HTF Light"/>
              </a:rPr>
              <a:t>Design a Kanban system</a:t>
            </a:r>
            <a:r>
              <a:rPr lang="en-US" sz="1200" baseline="0" dirty="0" smtClean="0">
                <a:latin typeface="Gotham HTF Light"/>
                <a:cs typeface="Gotham HTF Light"/>
              </a:rPr>
              <a:t> so you can map out your workflow. </a:t>
            </a:r>
            <a:r>
              <a:rPr lang="en-US" sz="1200" dirty="0" smtClean="0">
                <a:latin typeface="Gotham HTF Light"/>
                <a:cs typeface="Gotham HTF Light"/>
              </a:rPr>
              <a:t>Here’s a</a:t>
            </a:r>
            <a:r>
              <a:rPr lang="en-US" sz="1200" baseline="0" dirty="0" smtClean="0">
                <a:latin typeface="Gotham HTF Light"/>
                <a:cs typeface="Gotham HTF Light"/>
              </a:rPr>
              <a:t> basic example of </a:t>
            </a:r>
            <a:r>
              <a:rPr lang="en-US" sz="1200" dirty="0" smtClean="0">
                <a:latin typeface="Gotham HTF Light"/>
                <a:cs typeface="Gotham HTF Light"/>
              </a:rPr>
              <a:t>a kanban board. There are many diff ways to approach a kanban board.</a:t>
            </a:r>
            <a:r>
              <a:rPr lang="en-US" sz="1200" baseline="0" dirty="0" smtClean="0">
                <a:latin typeface="Gotham HTF Light"/>
                <a:cs typeface="Gotham HTF Light"/>
              </a:rPr>
              <a:t> They won’t all the same – depends on your context and what trying to accomplish. This design brings visibility to the amount of planned work vs. unplanned work, </a:t>
            </a:r>
            <a:r>
              <a:rPr lang="en-US" sz="1200" baseline="0" dirty="0" err="1" smtClean="0">
                <a:latin typeface="Gotham HTF Light"/>
                <a:cs typeface="Gotham HTF Light"/>
              </a:rPr>
              <a:t>prolly</a:t>
            </a:r>
            <a:r>
              <a:rPr lang="en-US" sz="1200" baseline="0" dirty="0" smtClean="0">
                <a:latin typeface="Gotham HTF Light"/>
                <a:cs typeface="Gotham HTF Light"/>
              </a:rPr>
              <a:t> b/c unplanned work prevents the planned work </a:t>
            </a:r>
            <a:r>
              <a:rPr lang="en-US" sz="1200" baseline="0" dirty="0" err="1" smtClean="0">
                <a:latin typeface="Gotham HTF Light"/>
                <a:cs typeface="Gotham HTF Light"/>
              </a:rPr>
              <a:t>fr</a:t>
            </a:r>
            <a:r>
              <a:rPr lang="en-US" sz="1200" baseline="0" dirty="0" smtClean="0">
                <a:latin typeface="Gotham HTF Light"/>
                <a:cs typeface="Gotham HTF Light"/>
              </a:rPr>
              <a:t> flowing faster. </a:t>
            </a:r>
            <a:r>
              <a:rPr lang="en-US" sz="1200" dirty="0" smtClean="0">
                <a:latin typeface="Gotham HTF Light"/>
                <a:cs typeface="Gotham HTF Light"/>
              </a:rPr>
              <a:t>Partially completed work is expensive, so it’s important to understand what makes it move faster, and what’s causing it to be stuck.</a:t>
            </a:r>
            <a:r>
              <a:rPr lang="en-US" sz="1200" baseline="0" dirty="0" smtClean="0">
                <a:latin typeface="Gotham HTF Light"/>
                <a:cs typeface="Gotham HTF Light"/>
              </a:rPr>
              <a:t> Will talk more on </a:t>
            </a:r>
            <a:r>
              <a:rPr lang="en-US" sz="1200" baseline="0" dirty="0" err="1" smtClean="0">
                <a:latin typeface="Gotham HTF Light"/>
                <a:cs typeface="Gotham HTF Light"/>
              </a:rPr>
              <a:t>unplannd</a:t>
            </a:r>
            <a:r>
              <a:rPr lang="en-US" sz="1200" baseline="0" dirty="0" smtClean="0">
                <a:latin typeface="Gotham HTF Light"/>
                <a:cs typeface="Gotham HTF Light"/>
              </a:rPr>
              <a:t> </a:t>
            </a:r>
            <a:r>
              <a:rPr lang="en-US" sz="1200" baseline="0" dirty="0" err="1" smtClean="0">
                <a:latin typeface="Gotham HTF Light"/>
                <a:cs typeface="Gotham HTF Light"/>
              </a:rPr>
              <a:t>wrk</a:t>
            </a:r>
            <a:r>
              <a:rPr lang="en-US" sz="1200" baseline="0" dirty="0" smtClean="0">
                <a:latin typeface="Gotham HTF Light"/>
                <a:cs typeface="Gotham HTF Light"/>
              </a:rPr>
              <a:t> in a bit.</a:t>
            </a:r>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A70BFEA4-97B9-9941-9FDA-14FC1A76F466}" type="slidenum">
              <a:rPr lang="en-US" smtClean="0"/>
              <a:t>14</a:t>
            </a:fld>
            <a:endParaRPr lang="en-US"/>
          </a:p>
        </p:txBody>
      </p:sp>
    </p:spTree>
    <p:extLst>
      <p:ext uri="{BB962C8B-B14F-4D97-AF65-F5344CB8AC3E}">
        <p14:creationId xmlns:p14="http://schemas.microsoft.com/office/powerpoint/2010/main" val="5759930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base"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When the state of work is </a:t>
            </a:r>
            <a:r>
              <a:rPr lang="en-US" sz="1200" kern="1200" dirty="0" err="1" smtClean="0">
                <a:solidFill>
                  <a:schemeClr val="tx1"/>
                </a:solidFill>
                <a:effectLst/>
                <a:latin typeface="+mn-lt"/>
                <a:ea typeface="+mn-ea"/>
                <a:cs typeface="+mn-cs"/>
              </a:rPr>
              <a:t>viz</a:t>
            </a:r>
            <a:r>
              <a:rPr lang="en-US" sz="1200" kern="1200" dirty="0" smtClean="0">
                <a:solidFill>
                  <a:schemeClr val="tx1"/>
                </a:solidFill>
                <a:effectLst/>
                <a:latin typeface="+mn-lt"/>
                <a:ea typeface="+mn-ea"/>
                <a:cs typeface="+mn-cs"/>
              </a:rPr>
              <a:t>, you can see the problems, such as where work is stuck. Where is work stuck here?</a:t>
            </a:r>
          </a:p>
          <a:p>
            <a:pPr marL="0" marR="0" indent="0" algn="l" defTabSz="457200" rtl="0" eaLnBrk="1" fontAlgn="base"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This</a:t>
            </a:r>
            <a:r>
              <a:rPr lang="en-US" sz="1200" kern="1200" baseline="0" dirty="0" smtClean="0">
                <a:solidFill>
                  <a:schemeClr val="tx1"/>
                </a:solidFill>
                <a:effectLst/>
                <a:latin typeface="+mn-lt"/>
                <a:ea typeface="+mn-ea"/>
                <a:cs typeface="+mn-cs"/>
              </a:rPr>
              <a:t> 1 is</a:t>
            </a:r>
            <a:r>
              <a:rPr lang="en-US" sz="1200" kern="1200" dirty="0" smtClean="0">
                <a:solidFill>
                  <a:schemeClr val="tx1"/>
                </a:solidFill>
                <a:effectLst/>
                <a:latin typeface="+mn-lt"/>
                <a:ea typeface="+mn-ea"/>
                <a:cs typeface="+mn-cs"/>
              </a:rPr>
              <a:t> obvious. When you see work pile up, it should provoke</a:t>
            </a:r>
            <a:r>
              <a:rPr lang="en-US" sz="1200" kern="1200" baseline="0" dirty="0" smtClean="0">
                <a:solidFill>
                  <a:schemeClr val="tx1"/>
                </a:solidFill>
                <a:effectLst/>
                <a:latin typeface="+mn-lt"/>
                <a:ea typeface="+mn-ea"/>
                <a:cs typeface="+mn-cs"/>
              </a:rPr>
              <a:t> a conversation </a:t>
            </a:r>
            <a:r>
              <a:rPr lang="en-US" sz="1200" kern="1200" baseline="0" dirty="0" err="1" smtClean="0">
                <a:solidFill>
                  <a:schemeClr val="tx1"/>
                </a:solidFill>
                <a:effectLst/>
                <a:latin typeface="+mn-lt"/>
                <a:ea typeface="+mn-ea"/>
                <a:cs typeface="+mn-cs"/>
              </a:rPr>
              <a:t>abt</a:t>
            </a:r>
            <a:r>
              <a:rPr lang="en-US" sz="1200" kern="1200" baseline="0" dirty="0" smtClean="0">
                <a:solidFill>
                  <a:schemeClr val="tx1"/>
                </a:solidFill>
                <a:effectLst/>
                <a:latin typeface="+mn-lt"/>
                <a:ea typeface="+mn-ea"/>
                <a:cs typeface="+mn-cs"/>
              </a:rPr>
              <a:t> what </a:t>
            </a:r>
            <a:r>
              <a:rPr lang="en-US" sz="1200" kern="1200" dirty="0" smtClean="0">
                <a:solidFill>
                  <a:schemeClr val="tx1"/>
                </a:solidFill>
                <a:effectLst/>
                <a:latin typeface="+mn-lt"/>
                <a:ea typeface="+mn-ea"/>
                <a:cs typeface="+mn-cs"/>
              </a:rPr>
              <a:t>to do about it. How can we avoid</a:t>
            </a:r>
            <a:r>
              <a:rPr lang="en-US" sz="1200" kern="1200" baseline="0" dirty="0" smtClean="0">
                <a:solidFill>
                  <a:schemeClr val="tx1"/>
                </a:solidFill>
                <a:effectLst/>
                <a:latin typeface="+mn-lt"/>
                <a:ea typeface="+mn-ea"/>
                <a:cs typeface="+mn-cs"/>
              </a:rPr>
              <a:t> work getting stuck in validate</a:t>
            </a:r>
            <a:r>
              <a:rPr lang="en-US" sz="1200" kern="1200" baseline="0" dirty="0" smtClean="0">
                <a:solidFill>
                  <a:schemeClr val="tx1"/>
                </a:solidFill>
                <a:effectLst/>
                <a:latin typeface="+mn-lt"/>
                <a:ea typeface="+mn-ea"/>
                <a:cs typeface="+mn-cs"/>
              </a:rPr>
              <a:t>? If you don’t have this </a:t>
            </a:r>
            <a:r>
              <a:rPr lang="en-US" sz="1200" kern="1200" baseline="0" dirty="0" err="1" smtClean="0">
                <a:solidFill>
                  <a:schemeClr val="tx1"/>
                </a:solidFill>
                <a:effectLst/>
                <a:latin typeface="+mn-lt"/>
                <a:ea typeface="+mn-ea"/>
                <a:cs typeface="+mn-cs"/>
              </a:rPr>
              <a:t>capacbility</a:t>
            </a:r>
            <a:r>
              <a:rPr lang="en-US" sz="1200" kern="1200" baseline="0" dirty="0" smtClean="0">
                <a:solidFill>
                  <a:schemeClr val="tx1"/>
                </a:solidFill>
                <a:effectLst/>
                <a:latin typeface="+mn-lt"/>
                <a:ea typeface="+mn-ea"/>
                <a:cs typeface="+mn-cs"/>
              </a:rPr>
              <a:t> yet, then just query your ticketing or workflow system – show </a:t>
            </a:r>
            <a:r>
              <a:rPr lang="en-US" sz="1200" kern="1200" baseline="0" dirty="0" err="1" smtClean="0">
                <a:solidFill>
                  <a:schemeClr val="tx1"/>
                </a:solidFill>
                <a:effectLst/>
                <a:latin typeface="+mn-lt"/>
                <a:ea typeface="+mn-ea"/>
                <a:cs typeface="+mn-cs"/>
              </a:rPr>
              <a:t>everythg</a:t>
            </a:r>
            <a:r>
              <a:rPr lang="en-US" sz="1200" kern="1200" baseline="0" dirty="0" smtClean="0">
                <a:solidFill>
                  <a:schemeClr val="tx1"/>
                </a:solidFill>
                <a:effectLst/>
                <a:latin typeface="+mn-lt"/>
                <a:ea typeface="+mn-ea"/>
                <a:cs typeface="+mn-cs"/>
              </a:rPr>
              <a:t> &gt; 30 days. If cards are marked w/ priority or other tags to show value, then better.</a:t>
            </a:r>
            <a:endParaRPr lang="en-US" sz="1200" kern="1200" dirty="0" smtClean="0">
              <a:solidFill>
                <a:schemeClr val="tx1"/>
              </a:solidFill>
              <a:effectLst/>
              <a:latin typeface="+mn-lt"/>
              <a:ea typeface="+mn-ea"/>
              <a:cs typeface="+mn-cs"/>
            </a:endParaRPr>
          </a:p>
          <a:p>
            <a:pPr rtl="0" fontAlgn="base"/>
            <a:endParaRPr lang="en-US" sz="1200" dirty="0" smtClean="0">
              <a:latin typeface="Gotham HTF Light"/>
              <a:cs typeface="Gotham HTF Light"/>
            </a:endParaRPr>
          </a:p>
          <a:p>
            <a:pPr marL="0" marR="0" indent="0" algn="l" defTabSz="457200" rtl="0" eaLnBrk="1" fontAlgn="base"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rtl="0" fontAlgn="base"/>
            <a:endParaRPr lang="en-US" sz="1200" dirty="0" smtClean="0">
              <a:latin typeface="Gotham HTF Light"/>
              <a:cs typeface="Gotham HTF Light"/>
            </a:endParaRPr>
          </a:p>
          <a:p>
            <a:pPr rtl="0" fontAlgn="base"/>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A7799FA-B31C-5C45-BACE-9AF8692B6053}" type="slidenum">
              <a:rPr lang="en-US" smtClean="0">
                <a:solidFill>
                  <a:prstClr val="black"/>
                </a:solidFill>
                <a:latin typeface="Calibri"/>
              </a:rPr>
              <a:pPr/>
              <a:t>15</a:t>
            </a:fld>
            <a:endParaRPr lang="en-US">
              <a:solidFill>
                <a:prstClr val="black"/>
              </a:solidFill>
              <a:latin typeface="Calibri"/>
            </a:endParaRPr>
          </a:p>
        </p:txBody>
      </p:sp>
    </p:spTree>
    <p:extLst>
      <p:ext uri="{BB962C8B-B14F-4D97-AF65-F5344CB8AC3E}">
        <p14:creationId xmlns:p14="http://schemas.microsoft.com/office/powerpoint/2010/main" val="2667747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latin typeface="Gotham HTF Light"/>
                <a:cs typeface="Gotham HTF Light"/>
              </a:rPr>
              <a:t>When you notice work on board is stuck, consider the investment needed to finish the work, compared to the value that will be gained.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latin typeface="Gotham HTF Light"/>
                <a:cs typeface="Gotham HTF Light"/>
              </a:rPr>
              <a:t>If it’s important</a:t>
            </a:r>
            <a:r>
              <a:rPr lang="en-US" sz="1200" baseline="0" dirty="0" smtClean="0">
                <a:latin typeface="Gotham HTF Light"/>
                <a:cs typeface="Gotham HTF Light"/>
              </a:rPr>
              <a:t> valuable work, </a:t>
            </a:r>
            <a:r>
              <a:rPr lang="en-US" sz="1200" dirty="0" smtClean="0">
                <a:latin typeface="Gotham HTF Light"/>
                <a:cs typeface="Gotham HTF Light"/>
              </a:rPr>
              <a:t>get it flowing again by asking, “Why is this expensive piece of business value stuck?” </a:t>
            </a:r>
          </a:p>
          <a:p>
            <a:r>
              <a:rPr lang="en-US" dirty="0" smtClean="0"/>
              <a:t>I’m going to argue that your expensive piece of business value isn’t moving, because it’s competing with one or more of the</a:t>
            </a:r>
            <a:r>
              <a:rPr lang="en-US" baseline="0" dirty="0" smtClean="0"/>
              <a:t> following</a:t>
            </a:r>
            <a:r>
              <a:rPr lang="en-US" dirty="0" smtClean="0"/>
              <a:t> obstacles:</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A70BFEA4-97B9-9941-9FDA-14FC1A76F466}" type="slidenum">
              <a:rPr lang="en-US" smtClean="0"/>
              <a:t>16</a:t>
            </a:fld>
            <a:endParaRPr lang="en-US"/>
          </a:p>
        </p:txBody>
      </p:sp>
    </p:spTree>
    <p:extLst>
      <p:ext uri="{BB962C8B-B14F-4D97-AF65-F5344CB8AC3E}">
        <p14:creationId xmlns:p14="http://schemas.microsoft.com/office/powerpoint/2010/main" val="5759930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These are some of the biggest impediments to FLOW.</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Let’s take a closer look</a:t>
            </a:r>
            <a:r>
              <a:rPr lang="en-US" sz="1200" kern="1200" baseline="0" dirty="0" smtClean="0">
                <a:solidFill>
                  <a:schemeClr val="tx1"/>
                </a:solidFill>
                <a:effectLst/>
                <a:latin typeface="+mn-lt"/>
                <a:ea typeface="+mn-ea"/>
                <a:cs typeface="+mn-cs"/>
              </a:rPr>
              <a:t> at these.</a:t>
            </a:r>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A70BFEA4-97B9-9941-9FDA-14FC1A76F466}" type="slidenum">
              <a:rPr lang="en-US" smtClean="0"/>
              <a:t>17</a:t>
            </a:fld>
            <a:endParaRPr lang="en-US"/>
          </a:p>
        </p:txBody>
      </p:sp>
    </p:spTree>
    <p:extLst>
      <p:ext uri="{BB962C8B-B14F-4D97-AF65-F5344CB8AC3E}">
        <p14:creationId xmlns:p14="http://schemas.microsoft.com/office/powerpoint/2010/main" val="5759930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Unplanned work </a:t>
            </a:r>
            <a:r>
              <a:rPr lang="en-US" dirty="0" err="1" smtClean="0"/>
              <a:t>inclds</a:t>
            </a:r>
            <a:r>
              <a:rPr lang="en-US" dirty="0" smtClean="0"/>
              <a:t> prod issues &amp;</a:t>
            </a:r>
            <a:r>
              <a:rPr lang="en-US" baseline="0" dirty="0" smtClean="0"/>
              <a:t> other unexpected incidents &amp; requests. If your provider goes down, the team stops working on what they were doing work and starts </a:t>
            </a:r>
            <a:r>
              <a:rPr lang="en-US" sz="1200" kern="1200" baseline="0" dirty="0" smtClean="0">
                <a:solidFill>
                  <a:schemeClr val="tx1"/>
                </a:solidFill>
                <a:effectLst/>
                <a:latin typeface="+mn-lt"/>
                <a:ea typeface="+mn-ea"/>
                <a:cs typeface="+mn-cs"/>
              </a:rPr>
              <a:t>troubleshooting. T</a:t>
            </a:r>
            <a:r>
              <a:rPr lang="en-US" baseline="0" dirty="0" smtClean="0"/>
              <a:t>his cuts into FLOW of planned work, which delays planned business requests that generate revenue or protect revenue, or depending on your business, to deliver goals outside of revenue.</a:t>
            </a:r>
            <a:endParaRPr lang="en-US" dirty="0"/>
          </a:p>
        </p:txBody>
      </p:sp>
      <p:sp>
        <p:nvSpPr>
          <p:cNvPr id="4" name="Slide Number Placeholder 3"/>
          <p:cNvSpPr>
            <a:spLocks noGrp="1"/>
          </p:cNvSpPr>
          <p:nvPr>
            <p:ph type="sldNum" sz="quarter" idx="10"/>
          </p:nvPr>
        </p:nvSpPr>
        <p:spPr/>
        <p:txBody>
          <a:bodyPr/>
          <a:lstStyle/>
          <a:p>
            <a:fld id="{A70BFEA4-97B9-9941-9FDA-14FC1A76F466}" type="slidenum">
              <a:rPr lang="en-US" smtClean="0"/>
              <a:t>18</a:t>
            </a:fld>
            <a:endParaRPr lang="en-US"/>
          </a:p>
        </p:txBody>
      </p:sp>
    </p:spTree>
    <p:extLst>
      <p:ext uri="{BB962C8B-B14F-4D97-AF65-F5344CB8AC3E}">
        <p14:creationId xmlns:p14="http://schemas.microsoft.com/office/powerpoint/2010/main" val="23771709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latin typeface="Gotham HTF Light"/>
                <a:cs typeface="Gotham HTF Light"/>
              </a:rPr>
              <a:t>There are things you can do to put yourself in a better position so that unplanned work won't </a:t>
            </a:r>
            <a:r>
              <a:rPr lang="en-US" sz="1200" dirty="0" smtClean="0">
                <a:solidFill>
                  <a:schemeClr val="accent4">
                    <a:lumMod val="75000"/>
                  </a:schemeClr>
                </a:solidFill>
                <a:latin typeface="Gotham HTF Light"/>
                <a:cs typeface="Gotham HTF Light"/>
              </a:rPr>
              <a:t>kill</a:t>
            </a:r>
            <a:r>
              <a:rPr lang="en-US" sz="1200" dirty="0" smtClean="0">
                <a:latin typeface="Gotham HTF Light"/>
                <a:cs typeface="Gotham HTF Light"/>
              </a:rPr>
              <a:t> you.</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dirty="0" smtClean="0">
              <a:latin typeface="Gotham HTF Light"/>
              <a:cs typeface="Gotham HTF Light"/>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latin typeface="Gotham HTF Light"/>
                <a:cs typeface="Gotham HTF Light"/>
              </a:rPr>
              <a:t>Ex: Regular maintenance reduces unplanned work. </a:t>
            </a:r>
            <a:r>
              <a:rPr lang="en-US" dirty="0" smtClean="0"/>
              <a:t>Organizations with fully updated systems were largely protected from the </a:t>
            </a:r>
            <a:r>
              <a:rPr lang="en-US" dirty="0" smtClean="0">
                <a:hlinkClick r:id="rId3"/>
              </a:rPr>
              <a:t>WannaCry ransomware attack</a:t>
            </a:r>
            <a:r>
              <a:rPr lang="en-US" dirty="0" smtClean="0"/>
              <a:t>.</a:t>
            </a:r>
            <a:r>
              <a:rPr lang="en-US" baseline="0" dirty="0" smtClean="0"/>
              <a:t> </a:t>
            </a:r>
            <a:r>
              <a:rPr lang="en-US" sz="1200" dirty="0" smtClean="0">
                <a:latin typeface="Gotham HTF Light"/>
                <a:cs typeface="Gotham HTF Light"/>
              </a:rPr>
              <a:t>Early and often merging of code to the mainline</a:t>
            </a:r>
            <a:r>
              <a:rPr lang="en-US" sz="1200" baseline="0" dirty="0" smtClean="0">
                <a:latin typeface="Gotham HTF Light"/>
                <a:cs typeface="Gotham HTF Light"/>
              </a:rPr>
              <a:t> </a:t>
            </a:r>
            <a:r>
              <a:rPr lang="en-US" sz="1200" dirty="0" smtClean="0">
                <a:latin typeface="Gotham HTF Light"/>
                <a:cs typeface="Gotham HTF Light"/>
              </a:rPr>
              <a:t>reduces</a:t>
            </a:r>
            <a:r>
              <a:rPr lang="en-US" sz="1200" baseline="0" dirty="0" smtClean="0">
                <a:latin typeface="Gotham HTF Light"/>
                <a:cs typeface="Gotham HTF Light"/>
              </a:rPr>
              <a:t> broken builds that cause havoc.</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smtClean="0">
                <a:latin typeface="Gotham HTF Light"/>
                <a:cs typeface="Gotham HTF Light"/>
              </a:rPr>
              <a:t>Regular cleaning of ditch drains in Seattle helps to prevent basements from flooding.</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latin typeface="Gotham HTF Light"/>
                <a:cs typeface="Gotham HTF Light"/>
              </a:rPr>
              <a:t>Pull a maintenance card or two onto your Kanban board to ensure that some of your team’s capacity is committed to regular maintenance.</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dirty="0" smtClean="0">
              <a:latin typeface="Gotham HTF Light"/>
              <a:cs typeface="Gotham HTF Light"/>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A70BFEA4-97B9-9941-9FDA-14FC1A76F466}" type="slidenum">
              <a:rPr lang="en-US" smtClean="0"/>
              <a:t>19</a:t>
            </a:fld>
            <a:endParaRPr lang="en-US"/>
          </a:p>
        </p:txBody>
      </p:sp>
    </p:spTree>
    <p:extLst>
      <p:ext uri="{BB962C8B-B14F-4D97-AF65-F5344CB8AC3E}">
        <p14:creationId xmlns:p14="http://schemas.microsoft.com/office/powerpoint/2010/main" val="12818373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indent="-228600" algn="l" defTabSz="457200" rtl="0" eaLnBrk="1" fontAlgn="auto" latinLnBrk="0" hangingPunct="1">
              <a:lnSpc>
                <a:spcPct val="100000"/>
              </a:lnSpc>
              <a:spcBef>
                <a:spcPts val="0"/>
              </a:spcBef>
              <a:spcAft>
                <a:spcPts val="0"/>
              </a:spcAft>
              <a:buClrTx/>
              <a:buSzTx/>
              <a:buFontTx/>
              <a:buAutoNum type="arabicPeriod"/>
              <a:tabLst/>
              <a:defRPr/>
            </a:pPr>
            <a:r>
              <a:rPr lang="en-US" sz="1200" kern="1200" baseline="0" dirty="0" smtClean="0">
                <a:solidFill>
                  <a:schemeClr val="tx1"/>
                </a:solidFill>
                <a:effectLst/>
                <a:latin typeface="+mn-lt"/>
                <a:ea typeface="+mn-ea"/>
                <a:cs typeface="+mn-cs"/>
              </a:rPr>
              <a:t>Why are we really so overloaded? 2. How to unmask the overload that prevents us from finishing important work. 3. Share some Kanban designs w/ you that can bring visibility to the things that kill a teams capacity to complete Work-in-progress or WIP for short.</a:t>
            </a:r>
          </a:p>
        </p:txBody>
      </p:sp>
      <p:sp>
        <p:nvSpPr>
          <p:cNvPr id="4" name="Slide Number Placeholder 3"/>
          <p:cNvSpPr>
            <a:spLocks noGrp="1"/>
          </p:cNvSpPr>
          <p:nvPr>
            <p:ph type="sldNum" sz="quarter" idx="10"/>
          </p:nvPr>
        </p:nvSpPr>
        <p:spPr/>
        <p:txBody>
          <a:bodyPr/>
          <a:lstStyle/>
          <a:p>
            <a:fld id="{A70BFEA4-97B9-9941-9FDA-14FC1A76F466}" type="slidenum">
              <a:rPr lang="en-US" smtClean="0"/>
              <a:t>2</a:t>
            </a:fld>
            <a:endParaRPr lang="en-US"/>
          </a:p>
        </p:txBody>
      </p:sp>
    </p:spTree>
    <p:extLst>
      <p:ext uri="{BB962C8B-B14F-4D97-AF65-F5344CB8AC3E}">
        <p14:creationId xmlns:p14="http://schemas.microsoft.com/office/powerpoint/2010/main" val="6794446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lnSpc>
                <a:spcPct val="110000"/>
              </a:lnSpc>
            </a:pPr>
            <a:r>
              <a:rPr lang="en-US" sz="1200" dirty="0" smtClean="0">
                <a:latin typeface="Gotham HTF Light"/>
                <a:cs typeface="Gotham HTF Light"/>
              </a:rPr>
              <a:t>Like </a:t>
            </a:r>
            <a:r>
              <a:rPr lang="en-US" sz="1200" dirty="0" err="1" smtClean="0">
                <a:latin typeface="Gotham HTF Light"/>
                <a:cs typeface="Gotham HTF Light"/>
              </a:rPr>
              <a:t>this.This</a:t>
            </a:r>
            <a:r>
              <a:rPr lang="en-US" sz="1200" dirty="0" smtClean="0">
                <a:latin typeface="Gotham HTF Light"/>
                <a:cs typeface="Gotham HTF Light"/>
              </a:rPr>
              <a:t> board design has a horizontal</a:t>
            </a:r>
            <a:r>
              <a:rPr lang="en-US" sz="1200" baseline="0" dirty="0" smtClean="0">
                <a:latin typeface="Gotham HTF Light"/>
                <a:cs typeface="Gotham HTF Light"/>
              </a:rPr>
              <a:t> lane to bring </a:t>
            </a:r>
            <a:r>
              <a:rPr lang="en-US" sz="1200" baseline="0" dirty="0" err="1" smtClean="0">
                <a:latin typeface="Gotham HTF Light"/>
                <a:cs typeface="Gotham HTF Light"/>
              </a:rPr>
              <a:t>viz</a:t>
            </a:r>
            <a:r>
              <a:rPr lang="en-US" sz="1200" baseline="0" dirty="0" smtClean="0">
                <a:latin typeface="Gotham HTF Light"/>
                <a:cs typeface="Gotham HTF Light"/>
              </a:rPr>
              <a:t> to maintenance work. The idea here is that there is always some kind of maintenance queued up or in progress to avoid falling behind. </a:t>
            </a:r>
            <a:r>
              <a:rPr lang="en-US" sz="1200" dirty="0" smtClean="0"/>
              <a:t>This board also</a:t>
            </a:r>
            <a:r>
              <a:rPr lang="en-US" sz="1200" baseline="0" dirty="0" smtClean="0"/>
              <a:t> brings </a:t>
            </a:r>
            <a:r>
              <a:rPr lang="en-US" sz="1200" dirty="0" err="1" smtClean="0"/>
              <a:t>viz</a:t>
            </a:r>
            <a:r>
              <a:rPr lang="en-US" sz="1200" dirty="0" smtClean="0"/>
              <a:t> to UNPLND wk.</a:t>
            </a:r>
            <a:r>
              <a:rPr lang="en-US" sz="1200" baseline="0" dirty="0" smtClean="0"/>
              <a:t> A</a:t>
            </a:r>
            <a:r>
              <a:rPr lang="en-US" sz="1200" dirty="0" smtClean="0"/>
              <a:t> way to visualize</a:t>
            </a:r>
            <a:r>
              <a:rPr lang="en-US" sz="1200" baseline="0" dirty="0" smtClean="0"/>
              <a:t> things that interrupt your day – take you away from delivering important value b/c you were putting out fires. There’s usually resistance to this – comes in form of Erik saying, “I don’t have time to log a ticket every time I get INTRPTD!” But after weeks of </a:t>
            </a:r>
            <a:r>
              <a:rPr lang="en-US" sz="1200" baseline="0" dirty="0" err="1" smtClean="0"/>
              <a:t>intrrptns</a:t>
            </a:r>
            <a:r>
              <a:rPr lang="en-US" sz="1200" baseline="0" dirty="0" smtClean="0"/>
              <a:t>, the CIO wants to know why new cloud instance isn’t up &amp; running in prod, &amp; what does Erik say? Been busy. If unplanned work isn’t tracked, there’s no evidence of what was happening. It’s a perfect crime. </a:t>
            </a:r>
            <a:r>
              <a:rPr lang="en-US" sz="1200" dirty="0" smtClean="0"/>
              <a:t>When unplanned work is made visual, other </a:t>
            </a:r>
            <a:r>
              <a:rPr lang="en-US" sz="1200" dirty="0" err="1" smtClean="0"/>
              <a:t>ppl</a:t>
            </a:r>
            <a:r>
              <a:rPr lang="en-US" sz="1200" dirty="0" smtClean="0"/>
              <a:t> can see</a:t>
            </a:r>
            <a:r>
              <a:rPr lang="en-US" sz="1200" baseline="0" dirty="0" smtClean="0"/>
              <a:t> &amp; understand why work didn’t get done. Doesn’t have to be forever.</a:t>
            </a:r>
          </a:p>
        </p:txBody>
      </p:sp>
      <p:sp>
        <p:nvSpPr>
          <p:cNvPr id="4" name="Slide Number Placeholder 3"/>
          <p:cNvSpPr>
            <a:spLocks noGrp="1"/>
          </p:cNvSpPr>
          <p:nvPr>
            <p:ph type="sldNum" sz="quarter" idx="10"/>
          </p:nvPr>
        </p:nvSpPr>
        <p:spPr/>
        <p:txBody>
          <a:bodyPr/>
          <a:lstStyle/>
          <a:p>
            <a:fld id="{DA7799FA-B31C-5C45-BACE-9AF8692B6053}" type="slidenum">
              <a:rPr lang="en-US" smtClean="0"/>
              <a:t>20</a:t>
            </a:fld>
            <a:endParaRPr lang="en-US"/>
          </a:p>
        </p:txBody>
      </p:sp>
    </p:spTree>
    <p:extLst>
      <p:ext uri="{BB962C8B-B14F-4D97-AF65-F5344CB8AC3E}">
        <p14:creationId xmlns:p14="http://schemas.microsoft.com/office/powerpoint/2010/main" val="391999793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Competing requests are a major culprit behind WIP overload. When you hear, “My project is more important than that project, you know that priorities are unclear.” 33 projects all happening at the same time, that compete for people’s attention &amp; same resources blocks FLOW, increases partially completed work. Everything cannot be the top priority. This is where clear prioritization policies come into play.</a:t>
            </a:r>
          </a:p>
          <a:p>
            <a:r>
              <a:rPr lang="en-US" sz="1200" kern="1200" dirty="0" smtClean="0">
                <a:solidFill>
                  <a:schemeClr val="tx1"/>
                </a:solidFill>
                <a:effectLst/>
                <a:latin typeface="+mn-lt"/>
                <a:ea typeface="+mn-ea"/>
                <a:cs typeface="+mn-cs"/>
              </a:rPr>
              <a:t> </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A70BFEA4-97B9-9941-9FDA-14FC1A76F466}" type="slidenum">
              <a:rPr lang="en-US" smtClean="0"/>
              <a:t>21</a:t>
            </a:fld>
            <a:endParaRPr lang="en-US"/>
          </a:p>
        </p:txBody>
      </p:sp>
    </p:spTree>
    <p:extLst>
      <p:ext uri="{BB962C8B-B14F-4D97-AF65-F5344CB8AC3E}">
        <p14:creationId xmlns:p14="http://schemas.microsoft.com/office/powerpoint/2010/main" val="1423273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Take an accounting team, for ex. Tasks such as end-of-month invoicing (so sales teams can meet their monthly quotas) &amp; getting expense reports to payroll (so employees can be reimbursed), compete with other work - entering payables &amp; responding to customer account upgrade requests.</a:t>
            </a:r>
          </a:p>
          <a:p>
            <a:r>
              <a:rPr lang="en-US" dirty="0" smtClean="0"/>
              <a:t>For cadence-driven work, whether it’s end-of-month invoicing, or quarterly business reviews, or annual security audits, recognize that other work will</a:t>
            </a:r>
            <a:r>
              <a:rPr lang="en-US" baseline="0" dirty="0" smtClean="0"/>
              <a:t> need to have a</a:t>
            </a:r>
            <a:r>
              <a:rPr lang="en-US" dirty="0" smtClean="0"/>
              <a:t> lower priority at that time. </a:t>
            </a:r>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A70BFEA4-97B9-9941-9FDA-14FC1A76F466}" type="slidenum">
              <a:rPr lang="en-US" smtClean="0"/>
              <a:t>22</a:t>
            </a:fld>
            <a:endParaRPr lang="en-US"/>
          </a:p>
        </p:txBody>
      </p:sp>
    </p:spTree>
    <p:extLst>
      <p:ext uri="{BB962C8B-B14F-4D97-AF65-F5344CB8AC3E}">
        <p14:creationId xmlns:p14="http://schemas.microsoft.com/office/powerpoint/2010/main" val="375407750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kern="1200" dirty="0" smtClean="0">
                <a:solidFill>
                  <a:schemeClr val="tx1"/>
                </a:solidFill>
                <a:effectLst/>
                <a:latin typeface="+mn-lt"/>
                <a:ea typeface="+mn-ea"/>
                <a:cs typeface="+mn-cs"/>
              </a:rPr>
              <a:t>ONE way (there’s others, constrained time) that the accounting depart or any other team</a:t>
            </a:r>
            <a:r>
              <a:rPr lang="en-US" sz="1400" kern="1200" baseline="0" dirty="0" smtClean="0">
                <a:solidFill>
                  <a:schemeClr val="tx1"/>
                </a:solidFill>
                <a:effectLst/>
                <a:latin typeface="+mn-lt"/>
                <a:ea typeface="+mn-ea"/>
                <a:cs typeface="+mn-cs"/>
              </a:rPr>
              <a:t> </a:t>
            </a:r>
            <a:r>
              <a:rPr lang="en-US" sz="1400" kern="1200" dirty="0" smtClean="0">
                <a:solidFill>
                  <a:schemeClr val="tx1"/>
                </a:solidFill>
                <a:effectLst/>
                <a:latin typeface="+mn-lt"/>
                <a:ea typeface="+mn-ea"/>
                <a:cs typeface="+mn-cs"/>
              </a:rPr>
              <a:t>can bring </a:t>
            </a:r>
            <a:r>
              <a:rPr lang="en-US" sz="1400" kern="1200" dirty="0" err="1" smtClean="0">
                <a:solidFill>
                  <a:schemeClr val="tx1"/>
                </a:solidFill>
                <a:effectLst/>
                <a:latin typeface="+mn-lt"/>
                <a:ea typeface="+mn-ea"/>
                <a:cs typeface="+mn-cs"/>
              </a:rPr>
              <a:t>viz</a:t>
            </a:r>
            <a:r>
              <a:rPr lang="en-US" sz="1400" kern="1200" dirty="0" smtClean="0">
                <a:solidFill>
                  <a:schemeClr val="tx1"/>
                </a:solidFill>
                <a:effectLst/>
                <a:latin typeface="+mn-lt"/>
                <a:ea typeface="+mn-ea"/>
                <a:cs typeface="+mn-cs"/>
              </a:rPr>
              <a:t> to ongoing </a:t>
            </a:r>
            <a:r>
              <a:rPr lang="en-US" sz="1400" kern="1200" dirty="0" err="1" smtClean="0">
                <a:solidFill>
                  <a:schemeClr val="tx1"/>
                </a:solidFill>
                <a:effectLst/>
                <a:latin typeface="+mn-lt"/>
                <a:ea typeface="+mn-ea"/>
                <a:cs typeface="+mn-cs"/>
              </a:rPr>
              <a:t>cnflctng</a:t>
            </a:r>
            <a:r>
              <a:rPr lang="en-US" sz="1400" kern="1200" dirty="0" smtClean="0">
                <a:solidFill>
                  <a:schemeClr val="tx1"/>
                </a:solidFill>
                <a:effectLst/>
                <a:latin typeface="+mn-lt"/>
                <a:ea typeface="+mn-ea"/>
                <a:cs typeface="+mn-cs"/>
              </a:rPr>
              <a:t> priorities.</a:t>
            </a:r>
          </a:p>
          <a:p>
            <a:r>
              <a:rPr lang="en-US" sz="1400" kern="1200" dirty="0" smtClean="0">
                <a:solidFill>
                  <a:schemeClr val="tx1"/>
                </a:solidFill>
                <a:effectLst/>
                <a:latin typeface="+mn-lt"/>
                <a:ea typeface="+mn-ea"/>
                <a:cs typeface="+mn-cs"/>
              </a:rPr>
              <a:t>Create a card type</a:t>
            </a:r>
            <a:r>
              <a:rPr lang="en-US" sz="1400" kern="1200" baseline="0" dirty="0" smtClean="0">
                <a:solidFill>
                  <a:schemeClr val="tx1"/>
                </a:solidFill>
                <a:effectLst/>
                <a:latin typeface="+mn-lt"/>
                <a:ea typeface="+mn-ea"/>
                <a:cs typeface="+mn-cs"/>
              </a:rPr>
              <a:t> specifically </a:t>
            </a:r>
            <a:r>
              <a:rPr lang="en-US" sz="1400" kern="1200" dirty="0" smtClean="0">
                <a:solidFill>
                  <a:schemeClr val="tx1"/>
                </a:solidFill>
                <a:effectLst/>
                <a:latin typeface="+mn-lt"/>
                <a:ea typeface="+mn-ea"/>
                <a:cs typeface="+mn-cs"/>
              </a:rPr>
              <a:t>for cadence-driven or time sensitive</a:t>
            </a:r>
            <a:r>
              <a:rPr lang="en-US" sz="1400" kern="1200" baseline="0" dirty="0" smtClean="0">
                <a:solidFill>
                  <a:schemeClr val="tx1"/>
                </a:solidFill>
                <a:effectLst/>
                <a:latin typeface="+mn-lt"/>
                <a:ea typeface="+mn-ea"/>
                <a:cs typeface="+mn-cs"/>
              </a:rPr>
              <a:t> </a:t>
            </a:r>
            <a:r>
              <a:rPr lang="en-US" sz="1400" kern="1200" dirty="0" smtClean="0">
                <a:solidFill>
                  <a:schemeClr val="tx1"/>
                </a:solidFill>
                <a:effectLst/>
                <a:latin typeface="+mn-lt"/>
                <a:ea typeface="+mn-ea"/>
                <a:cs typeface="+mn-cs"/>
              </a:rPr>
              <a:t>work &amp; put due date on them. </a:t>
            </a:r>
          </a:p>
          <a:p>
            <a:r>
              <a:rPr lang="en-US" sz="1400" kern="1200" dirty="0" smtClean="0">
                <a:solidFill>
                  <a:schemeClr val="tx1"/>
                </a:solidFill>
                <a:effectLst/>
                <a:latin typeface="+mn-lt"/>
                <a:ea typeface="+mn-ea"/>
                <a:cs typeface="+mn-cs"/>
              </a:rPr>
              <a:t>Then looking at this Kanban board you can</a:t>
            </a:r>
            <a:r>
              <a:rPr lang="en-US" sz="1400" kern="1200" baseline="0" dirty="0" smtClean="0">
                <a:solidFill>
                  <a:schemeClr val="tx1"/>
                </a:solidFill>
                <a:effectLst/>
                <a:latin typeface="+mn-lt"/>
                <a:ea typeface="+mn-ea"/>
                <a:cs typeface="+mn-cs"/>
              </a:rPr>
              <a:t> see what’s competing with each other. Expedite running thru. 2 date driven things running thru the cadence lane. There’s ongoing biz requests. And a couple of team improvements going on. One of them blocked w/ red X </a:t>
            </a:r>
            <a:r>
              <a:rPr lang="en-US" sz="1400" baseline="0" dirty="0" smtClean="0"/>
              <a:t>b/c the team is working on the other stuff.</a:t>
            </a:r>
            <a:r>
              <a:rPr lang="en-US" sz="1400" kern="1200" baseline="0" dirty="0" smtClean="0">
                <a:solidFill>
                  <a:schemeClr val="tx1"/>
                </a:solidFill>
                <a:effectLst/>
                <a:latin typeface="+mn-lt"/>
                <a:ea typeface="+mn-ea"/>
                <a:cs typeface="+mn-cs"/>
              </a:rPr>
              <a:t> Hopefully this would provoke a convo on priorities. Something’s </a:t>
            </a:r>
            <a:r>
              <a:rPr lang="en-US" sz="1400" kern="1200" baseline="0" dirty="0" err="1" smtClean="0">
                <a:solidFill>
                  <a:schemeClr val="tx1"/>
                </a:solidFill>
                <a:effectLst/>
                <a:latin typeface="+mn-lt"/>
                <a:ea typeface="+mn-ea"/>
                <a:cs typeface="+mn-cs"/>
              </a:rPr>
              <a:t>prolly</a:t>
            </a:r>
            <a:r>
              <a:rPr lang="en-US" sz="1400" kern="1200" baseline="0" dirty="0" smtClean="0">
                <a:solidFill>
                  <a:schemeClr val="tx1"/>
                </a:solidFill>
                <a:effectLst/>
                <a:latin typeface="+mn-lt"/>
                <a:ea typeface="+mn-ea"/>
                <a:cs typeface="+mn-cs"/>
              </a:rPr>
              <a:t> got to give here. </a:t>
            </a:r>
            <a:r>
              <a:rPr lang="en-US" sz="1400" dirty="0" smtClean="0"/>
              <a:t>The idea is to makes</a:t>
            </a:r>
            <a:r>
              <a:rPr lang="en-US" sz="1400" baseline="0" dirty="0" smtClean="0"/>
              <a:t> </a:t>
            </a:r>
            <a:r>
              <a:rPr lang="en-US" sz="1400" dirty="0" smtClean="0"/>
              <a:t>prioritization policies explicit.</a:t>
            </a:r>
            <a:r>
              <a:rPr lang="en-US" sz="1400" baseline="0" dirty="0" smtClean="0"/>
              <a:t> </a:t>
            </a:r>
            <a:r>
              <a:rPr lang="en-US" sz="1400" dirty="0" smtClean="0">
                <a:solidFill>
                  <a:schemeClr val="tx1">
                    <a:lumMod val="95000"/>
                    <a:lumOff val="5000"/>
                  </a:schemeClr>
                </a:solidFill>
                <a:cs typeface="Trebuchet MS"/>
              </a:rPr>
              <a:t>Otherwise how made? By the loudest</a:t>
            </a:r>
            <a:r>
              <a:rPr lang="en-US" sz="1400" baseline="0" dirty="0" smtClean="0">
                <a:solidFill>
                  <a:schemeClr val="tx1">
                    <a:lumMod val="95000"/>
                    <a:lumOff val="5000"/>
                  </a:schemeClr>
                </a:solidFill>
                <a:cs typeface="Trebuchet MS"/>
              </a:rPr>
              <a:t>? </a:t>
            </a:r>
            <a:r>
              <a:rPr lang="en-US" sz="1400" dirty="0" err="1" smtClean="0">
                <a:solidFill>
                  <a:schemeClr val="tx1">
                    <a:lumMod val="95000"/>
                    <a:lumOff val="5000"/>
                  </a:schemeClr>
                </a:solidFill>
                <a:cs typeface="Trebuchet MS"/>
              </a:rPr>
              <a:t>HIPPOpinion</a:t>
            </a:r>
            <a:r>
              <a:rPr lang="en-US" sz="1400" dirty="0" smtClean="0">
                <a:solidFill>
                  <a:schemeClr val="tx1">
                    <a:lumMod val="95000"/>
                    <a:lumOff val="5000"/>
                  </a:schemeClr>
                </a:solidFill>
                <a:cs typeface="Trebuchet MS"/>
              </a:rPr>
              <a:t>? </a:t>
            </a:r>
            <a:r>
              <a:rPr lang="en-US" sz="1400" dirty="0" err="1" smtClean="0">
                <a:solidFill>
                  <a:schemeClr val="tx1">
                    <a:lumMod val="95000"/>
                    <a:lumOff val="5000"/>
                  </a:schemeClr>
                </a:solidFill>
                <a:cs typeface="Trebuchet MS"/>
              </a:rPr>
              <a:t>CoD</a:t>
            </a:r>
            <a:r>
              <a:rPr lang="en-US" sz="1400" dirty="0" smtClean="0">
                <a:solidFill>
                  <a:schemeClr val="tx1">
                    <a:lumMod val="95000"/>
                    <a:lumOff val="5000"/>
                  </a:schemeClr>
                </a:solidFill>
                <a:cs typeface="Trebuchet MS"/>
              </a:rPr>
              <a:t>? This kind of design sets you up for a honest, respectful</a:t>
            </a:r>
            <a:r>
              <a:rPr lang="en-US" sz="1400" baseline="0" dirty="0" smtClean="0">
                <a:solidFill>
                  <a:schemeClr val="tx1">
                    <a:lumMod val="95000"/>
                    <a:lumOff val="5000"/>
                  </a:schemeClr>
                </a:solidFill>
                <a:cs typeface="Trebuchet MS"/>
              </a:rPr>
              <a:t> convo </a:t>
            </a:r>
            <a:r>
              <a:rPr lang="en-US" sz="1400" baseline="0" dirty="0" err="1" smtClean="0">
                <a:solidFill>
                  <a:schemeClr val="tx1">
                    <a:lumMod val="95000"/>
                    <a:lumOff val="5000"/>
                  </a:schemeClr>
                </a:solidFill>
                <a:cs typeface="Trebuchet MS"/>
              </a:rPr>
              <a:t>abt</a:t>
            </a:r>
            <a:r>
              <a:rPr lang="en-US" sz="1400" baseline="0" dirty="0" smtClean="0">
                <a:solidFill>
                  <a:schemeClr val="tx1">
                    <a:lumMod val="95000"/>
                    <a:lumOff val="5000"/>
                  </a:schemeClr>
                </a:solidFill>
                <a:cs typeface="Trebuchet MS"/>
              </a:rPr>
              <a:t> teams workload and brings </a:t>
            </a:r>
            <a:r>
              <a:rPr lang="en-US" sz="1400" baseline="0" dirty="0" err="1" smtClean="0">
                <a:solidFill>
                  <a:schemeClr val="tx1">
                    <a:lumMod val="95000"/>
                    <a:lumOff val="5000"/>
                  </a:schemeClr>
                </a:solidFill>
                <a:cs typeface="Trebuchet MS"/>
              </a:rPr>
              <a:t>viz</a:t>
            </a:r>
            <a:r>
              <a:rPr lang="en-US" sz="1400" baseline="0" dirty="0" smtClean="0">
                <a:solidFill>
                  <a:schemeClr val="tx1">
                    <a:lumMod val="95000"/>
                    <a:lumOff val="5000"/>
                  </a:schemeClr>
                </a:solidFill>
                <a:cs typeface="Trebuchet MS"/>
              </a:rPr>
              <a:t> that otherwise wouldn’t notice.</a:t>
            </a:r>
            <a:endParaRPr lang="en-US" sz="1400" kern="1200" dirty="0" smtClean="0">
              <a:solidFill>
                <a:schemeClr val="tx1"/>
              </a:solidFill>
              <a:effectLst/>
              <a:latin typeface="+mn-lt"/>
              <a:ea typeface="+mn-ea"/>
              <a:cs typeface="+mn-cs"/>
            </a:endParaRPr>
          </a:p>
          <a:p>
            <a:r>
              <a:rPr lang="en-US" sz="1400" kern="1200" dirty="0" smtClean="0">
                <a:solidFill>
                  <a:schemeClr val="tx1"/>
                </a:solidFill>
                <a:effectLst/>
                <a:latin typeface="+mn-lt"/>
                <a:ea typeface="+mn-ea"/>
                <a:cs typeface="+mn-cs"/>
              </a:rPr>
              <a:t> </a:t>
            </a:r>
            <a:endParaRPr lang="en-US" sz="1400" baseline="0" dirty="0" smtClean="0"/>
          </a:p>
        </p:txBody>
      </p:sp>
      <p:sp>
        <p:nvSpPr>
          <p:cNvPr id="4" name="Slide Number Placeholder 3"/>
          <p:cNvSpPr>
            <a:spLocks noGrp="1"/>
          </p:cNvSpPr>
          <p:nvPr>
            <p:ph type="sldNum" sz="quarter" idx="10"/>
          </p:nvPr>
        </p:nvSpPr>
        <p:spPr/>
        <p:txBody>
          <a:bodyPr/>
          <a:lstStyle/>
          <a:p>
            <a:fld id="{DA7799FA-B31C-5C45-BACE-9AF8692B6053}" type="slidenum">
              <a:rPr lang="en-US" smtClean="0"/>
              <a:t>23</a:t>
            </a:fld>
            <a:endParaRPr lang="en-US"/>
          </a:p>
        </p:txBody>
      </p:sp>
    </p:spTree>
    <p:extLst>
      <p:ext uri="{BB962C8B-B14F-4D97-AF65-F5344CB8AC3E}">
        <p14:creationId xmlns:p14="http://schemas.microsoft.com/office/powerpoint/2010/main" val="391999793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latin typeface="Gotham HTF Light"/>
                <a:cs typeface="Gotham HTF Light"/>
              </a:rPr>
              <a:t>Dependencies affect almost everyone. The marketing editorial director waits on an author to finish writing a blog post so she can do the copy editing. </a:t>
            </a:r>
          </a:p>
          <a:p>
            <a:r>
              <a:rPr lang="en-US" sz="1200" dirty="0" smtClean="0">
                <a:latin typeface="Gotham HTF Light"/>
                <a:cs typeface="Gotham HTF Light"/>
              </a:rPr>
              <a:t>The social media director waits on the editorial director in order to promote the post. The data analyst waits on the social media director</a:t>
            </a:r>
            <a:r>
              <a:rPr lang="en-US" sz="1200" baseline="0" dirty="0" smtClean="0">
                <a:latin typeface="Gotham HTF Light"/>
                <a:cs typeface="Gotham HTF Light"/>
              </a:rPr>
              <a:t> to post the blog so she can look at</a:t>
            </a:r>
            <a:r>
              <a:rPr lang="en-US" sz="1200" dirty="0" smtClean="0">
                <a:latin typeface="Gotham HTF Light"/>
                <a:cs typeface="Gotham HTF Light"/>
              </a:rPr>
              <a:t>  trends</a:t>
            </a:r>
            <a:r>
              <a:rPr lang="en-US" sz="1200" baseline="0" dirty="0" smtClean="0">
                <a:latin typeface="Gotham HTF Light"/>
                <a:cs typeface="Gotham HTF Light"/>
              </a:rPr>
              <a:t> &amp;</a:t>
            </a:r>
            <a:r>
              <a:rPr lang="en-US" sz="1200" dirty="0" smtClean="0">
                <a:latin typeface="Gotham HTF Light"/>
                <a:cs typeface="Gotham HTF Light"/>
              </a:rPr>
              <a:t> create metrics. </a:t>
            </a:r>
            <a:r>
              <a:rPr lang="en-US" dirty="0" smtClean="0"/>
              <a:t>The reality is that we work in webs of interdependencies. If not on people,</a:t>
            </a:r>
            <a:r>
              <a:rPr lang="en-US" baseline="0" dirty="0" smtClean="0"/>
              <a:t> then on architecture.</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endParaRPr lang="en-US" dirty="0" smtClean="0"/>
          </a:p>
          <a:p>
            <a:endParaRPr lang="en-US" dirty="0"/>
          </a:p>
        </p:txBody>
      </p:sp>
      <p:sp>
        <p:nvSpPr>
          <p:cNvPr id="4" name="Slide Number Placeholder 3"/>
          <p:cNvSpPr>
            <a:spLocks noGrp="1"/>
          </p:cNvSpPr>
          <p:nvPr>
            <p:ph type="sldNum" sz="quarter" idx="10"/>
          </p:nvPr>
        </p:nvSpPr>
        <p:spPr/>
        <p:txBody>
          <a:bodyPr/>
          <a:lstStyle/>
          <a:p>
            <a:fld id="{A70BFEA4-97B9-9941-9FDA-14FC1A76F466}" type="slidenum">
              <a:rPr lang="en-US" smtClean="0"/>
              <a:t>24</a:t>
            </a:fld>
            <a:endParaRPr lang="en-US"/>
          </a:p>
        </p:txBody>
      </p:sp>
    </p:spTree>
    <p:extLst>
      <p:ext uri="{BB962C8B-B14F-4D97-AF65-F5344CB8AC3E}">
        <p14:creationId xmlns:p14="http://schemas.microsoft.com/office/powerpoint/2010/main" val="164218581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To demonstrate how dependencies create WIP overload, let’s image you go out to dinner w/ a friend &amp; their brother to a fine dining rest. Your </a:t>
            </a:r>
            <a:r>
              <a:rPr lang="en-US" baseline="0" dirty="0" err="1" smtClean="0"/>
              <a:t>ea</a:t>
            </a:r>
            <a:r>
              <a:rPr lang="en-US" baseline="0" dirty="0" smtClean="0"/>
              <a:t> </a:t>
            </a:r>
            <a:r>
              <a:rPr lang="en-US" baseline="0" dirty="0" err="1" smtClean="0"/>
              <a:t>leav</a:t>
            </a:r>
            <a:r>
              <a:rPr lang="en-US" baseline="0" dirty="0" smtClean="0"/>
              <a:t> </a:t>
            </a:r>
            <a:r>
              <a:rPr lang="en-US" baseline="0" dirty="0" err="1" smtClean="0"/>
              <a:t>fr</a:t>
            </a:r>
            <a:r>
              <a:rPr lang="en-US" baseline="0" dirty="0" smtClean="0"/>
              <a:t> diff working places independently. The restaurant won’t seat you until everyone arrives. </a:t>
            </a:r>
          </a:p>
          <a:p>
            <a:r>
              <a:rPr lang="en-US" baseline="0" dirty="0" smtClean="0"/>
              <a:t>There are 8 possible outcomes that everyone will arrive on time. Chart that out – you can be on time &amp; your friend….</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With 3 dependencies, it’s not a 33% </a:t>
            </a:r>
            <a:r>
              <a:rPr lang="en-US" sz="1200" kern="1200" dirty="0" err="1" smtClean="0">
                <a:solidFill>
                  <a:schemeClr val="tx1"/>
                </a:solidFill>
                <a:effectLst/>
                <a:latin typeface="+mn-lt"/>
                <a:ea typeface="+mn-ea"/>
                <a:cs typeface="+mn-cs"/>
              </a:rPr>
              <a:t>prob</a:t>
            </a:r>
            <a:r>
              <a:rPr lang="en-US" sz="1200" kern="1200" dirty="0" smtClean="0">
                <a:solidFill>
                  <a:schemeClr val="tx1"/>
                </a:solidFill>
                <a:effectLst/>
                <a:latin typeface="+mn-lt"/>
                <a:ea typeface="+mn-ea"/>
                <a:cs typeface="+mn-cs"/>
              </a:rPr>
              <a:t> you won’t be seated for dinner on time.</a:t>
            </a:r>
            <a:r>
              <a:rPr lang="en-US" sz="1200" kern="1200" baseline="0" dirty="0" smtClean="0">
                <a:solidFill>
                  <a:schemeClr val="tx1"/>
                </a:solidFill>
                <a:effectLst/>
                <a:latin typeface="+mn-lt"/>
                <a:ea typeface="+mn-ea"/>
                <a:cs typeface="+mn-cs"/>
              </a:rPr>
              <a:t> I</a:t>
            </a:r>
            <a:r>
              <a:rPr lang="en-US" sz="1200" kern="1200" dirty="0" smtClean="0">
                <a:solidFill>
                  <a:schemeClr val="tx1"/>
                </a:solidFill>
                <a:effectLst/>
                <a:latin typeface="+mn-lt"/>
                <a:ea typeface="+mn-ea"/>
                <a:cs typeface="+mn-cs"/>
              </a:rPr>
              <a:t>t’s 87%. There’s only a 1 in 8 chance – it’s  7/8 more likely one of the other </a:t>
            </a:r>
            <a:r>
              <a:rPr lang="en-US" sz="1200" kern="1200" baseline="0" dirty="0" smtClean="0">
                <a:solidFill>
                  <a:schemeClr val="tx1"/>
                </a:solidFill>
                <a:effectLst/>
                <a:latin typeface="+mn-lt"/>
                <a:ea typeface="+mn-ea"/>
                <a:cs typeface="+mn-cs"/>
              </a:rPr>
              <a:t>outcomes will occur. </a:t>
            </a:r>
            <a:r>
              <a:rPr lang="en-US" sz="1200" kern="1200" dirty="0" smtClean="0">
                <a:solidFill>
                  <a:schemeClr val="tx1"/>
                </a:solidFill>
                <a:effectLst/>
                <a:latin typeface="+mn-lt"/>
                <a:ea typeface="+mn-ea"/>
                <a:cs typeface="+mn-cs"/>
              </a:rPr>
              <a:t>Dependencies are Asymmetrical in their impact and that’s why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i="1" dirty="0" smtClean="0">
                <a:latin typeface="Gotham HTF Light"/>
                <a:cs typeface="Gotham HTF Light"/>
              </a:rPr>
              <a:t>“Every dependency doubles your chance of being delayed &amp; late.” </a:t>
            </a:r>
            <a:r>
              <a:rPr lang="en-US" sz="1100" dirty="0" smtClean="0">
                <a:latin typeface="Gotham HTF Light"/>
                <a:cs typeface="Gotham HTF Light"/>
              </a:rPr>
              <a:t>Troy </a:t>
            </a:r>
            <a:r>
              <a:rPr lang="en-US" sz="1100" dirty="0" err="1" smtClean="0">
                <a:latin typeface="Gotham HTF Light"/>
                <a:cs typeface="Gotham HTF Light"/>
              </a:rPr>
              <a:t>Magennis</a:t>
            </a:r>
            <a:endParaRPr lang="en-US" sz="1100" dirty="0" smtClean="0">
              <a:latin typeface="Gotham HTF Light"/>
              <a:cs typeface="Gotham HTF Light"/>
            </a:endParaRPr>
          </a:p>
          <a:p>
            <a:r>
              <a:rPr lang="en-US" sz="1200" kern="1200" dirty="0" smtClean="0">
                <a:solidFill>
                  <a:schemeClr val="tx1"/>
                </a:solidFill>
                <a:effectLst/>
                <a:latin typeface="+mn-lt"/>
                <a:ea typeface="+mn-ea"/>
                <a:cs typeface="+mn-cs"/>
              </a:rPr>
              <a:t>And why it’s so important to bring visibility to dependencies.</a:t>
            </a:r>
          </a:p>
          <a:p>
            <a:endParaRPr lang="en-US" baseline="0" dirty="0" smtClean="0"/>
          </a:p>
          <a:p>
            <a:endParaRPr lang="en-US" baseline="0" dirty="0" smtClean="0"/>
          </a:p>
          <a:p>
            <a:r>
              <a:rPr lang="en-US" dirty="0" smtClean="0">
                <a:effectLst/>
              </a:rPr>
              <a:t>A friend of mine works for a company with $23 billion in yearly revenue where Product Team X deployed a component that broke Team Y’s product. And now Team Y’s customers have to fork out $5 million for the new Y part. This is on top of the $10 million that they just paid to buy a new X part because the old X part was at end of life and was no longer supported. </a:t>
            </a:r>
            <a:r>
              <a:rPr lang="en-US" sz="1200" kern="1200" dirty="0" smtClean="0">
                <a:solidFill>
                  <a:schemeClr val="tx1"/>
                </a:solidFill>
                <a:effectLst/>
                <a:latin typeface="+mn-lt"/>
                <a:ea typeface="+mn-ea"/>
                <a:cs typeface="+mn-cs"/>
              </a:rPr>
              <a:t>This company has a major PR disaster on their hands. They are losing significant market share because the two Product teams didn’t talk to each other. Team Y had zero visibility into Team X’s decision to release a new version of software that Team Y’s product was dependent on. It’s very expensive when teams are unaware of mutually critical information.</a:t>
            </a:r>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Check out Netflix article on how their experimenting with dependencies by asking the Q: “</a:t>
            </a:r>
            <a:r>
              <a:rPr lang="en-US" sz="1200" i="1" kern="1200" dirty="0" smtClean="0">
                <a:solidFill>
                  <a:schemeClr val="tx1"/>
                </a:solidFill>
                <a:effectLst/>
                <a:latin typeface="+mn-lt"/>
                <a:ea typeface="+mn-ea"/>
                <a:cs typeface="+mn-cs"/>
              </a:rPr>
              <a:t>Can we provide engineers at Netflix the benefits of a </a:t>
            </a:r>
            <a:r>
              <a:rPr lang="en-US" sz="1200" i="1" kern="1200" dirty="0" err="1" smtClean="0">
                <a:solidFill>
                  <a:schemeClr val="tx1"/>
                </a:solidFill>
                <a:effectLst/>
                <a:latin typeface="+mn-lt"/>
                <a:ea typeface="+mn-ea"/>
                <a:cs typeface="+mn-cs"/>
              </a:rPr>
              <a:t>monorepo</a:t>
            </a:r>
            <a:r>
              <a:rPr lang="en-US" sz="1200" i="1" kern="1200" dirty="0" smtClean="0">
                <a:solidFill>
                  <a:schemeClr val="tx1"/>
                </a:solidFill>
                <a:effectLst/>
                <a:latin typeface="+mn-lt"/>
                <a:ea typeface="+mn-ea"/>
                <a:cs typeface="+mn-cs"/>
              </a:rPr>
              <a:t> and still maintaining the flexibility of distributed repositories?”</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t>https://</a:t>
            </a:r>
            <a:r>
              <a:rPr lang="en-US" sz="1200" dirty="0" err="1" smtClean="0"/>
              <a:t>medium.com</a:t>
            </a:r>
            <a:r>
              <a:rPr lang="en-US" sz="1200" dirty="0" smtClean="0"/>
              <a:t>/</a:t>
            </a:r>
            <a:r>
              <a:rPr lang="en-US" sz="1200" dirty="0" err="1" smtClean="0"/>
              <a:t>netflix-techblog</a:t>
            </a:r>
            <a:r>
              <a:rPr lang="en-US" sz="1200" dirty="0" smtClean="0"/>
              <a:t>/towards-true-continuous-integration-distributed-repositories-and-dependencies-2a2e3108c051</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endParaRPr lang="en-US" dirty="0" smtClean="0"/>
          </a:p>
          <a:p>
            <a:endParaRPr lang="en-US" dirty="0"/>
          </a:p>
        </p:txBody>
      </p:sp>
      <p:sp>
        <p:nvSpPr>
          <p:cNvPr id="4" name="Slide Number Placeholder 3"/>
          <p:cNvSpPr>
            <a:spLocks noGrp="1"/>
          </p:cNvSpPr>
          <p:nvPr>
            <p:ph type="sldNum" sz="quarter" idx="10"/>
          </p:nvPr>
        </p:nvSpPr>
        <p:spPr/>
        <p:txBody>
          <a:bodyPr/>
          <a:lstStyle/>
          <a:p>
            <a:fld id="{A70BFEA4-97B9-9941-9FDA-14FC1A76F466}" type="slidenum">
              <a:rPr lang="en-US" smtClean="0"/>
              <a:t>25</a:t>
            </a:fld>
            <a:endParaRPr lang="en-US"/>
          </a:p>
        </p:txBody>
      </p:sp>
    </p:spTree>
    <p:extLst>
      <p:ext uri="{BB962C8B-B14F-4D97-AF65-F5344CB8AC3E}">
        <p14:creationId xmlns:p14="http://schemas.microsoft.com/office/powerpoint/2010/main" val="164218581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base"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Here’s a way to bring visibility to </a:t>
            </a:r>
            <a:r>
              <a:rPr lang="en-US" sz="1200" kern="1200" baseline="0" dirty="0" smtClean="0">
                <a:solidFill>
                  <a:schemeClr val="tx1"/>
                </a:solidFill>
                <a:effectLst/>
                <a:latin typeface="+mn-lt"/>
                <a:ea typeface="+mn-ea"/>
                <a:cs typeface="+mn-cs"/>
              </a:rPr>
              <a:t>dependencies across diff</a:t>
            </a:r>
            <a:r>
              <a:rPr lang="en-US" sz="1200" kern="1200" dirty="0" smtClean="0">
                <a:solidFill>
                  <a:schemeClr val="tx1"/>
                </a:solidFill>
                <a:effectLst/>
                <a:latin typeface="+mn-lt"/>
                <a:ea typeface="+mn-ea"/>
                <a:cs typeface="+mn-cs"/>
              </a:rPr>
              <a:t> teams. In this ex, there’s a parent card on t/ Team</a:t>
            </a:r>
            <a:r>
              <a:rPr lang="en-US" sz="1200" kern="1200" baseline="0" dirty="0" smtClean="0">
                <a:solidFill>
                  <a:schemeClr val="tx1"/>
                </a:solidFill>
                <a:effectLst/>
                <a:latin typeface="+mn-lt"/>
                <a:ea typeface="+mn-ea"/>
                <a:cs typeface="+mn-cs"/>
              </a:rPr>
              <a:t> DEV board &amp; it’s dependent on 2 cards that live </a:t>
            </a:r>
            <a:r>
              <a:rPr lang="en-US" sz="1200" kern="1200" baseline="0" dirty="0" err="1" smtClean="0">
                <a:solidFill>
                  <a:schemeClr val="tx1"/>
                </a:solidFill>
                <a:effectLst/>
                <a:latin typeface="+mn-lt"/>
                <a:ea typeface="+mn-ea"/>
                <a:cs typeface="+mn-cs"/>
              </a:rPr>
              <a:t>onTeam</a:t>
            </a:r>
            <a:r>
              <a:rPr lang="en-US" sz="1200" kern="1200" baseline="0" dirty="0" smtClean="0">
                <a:solidFill>
                  <a:schemeClr val="tx1"/>
                </a:solidFill>
                <a:effectLst/>
                <a:latin typeface="+mn-lt"/>
                <a:ea typeface="+mn-ea"/>
                <a:cs typeface="+mn-cs"/>
              </a:rPr>
              <a:t> Ops board. Headers to help others see the connection between the cards. You can also use tags</a:t>
            </a:r>
            <a:r>
              <a:rPr lang="en-US" sz="1200" kern="1200" dirty="0" smtClean="0">
                <a:solidFill>
                  <a:schemeClr val="tx1"/>
                </a:solidFill>
                <a:effectLst/>
                <a:latin typeface="+mn-lt"/>
                <a:ea typeface="+mn-ea"/>
                <a:cs typeface="+mn-cs"/>
              </a:rPr>
              <a:t>. The guidance</a:t>
            </a:r>
            <a:r>
              <a:rPr lang="en-US" sz="1200" kern="1200" baseline="0" dirty="0" smtClean="0">
                <a:solidFill>
                  <a:schemeClr val="tx1"/>
                </a:solidFill>
                <a:effectLst/>
                <a:latin typeface="+mn-lt"/>
                <a:ea typeface="+mn-ea"/>
                <a:cs typeface="+mn-cs"/>
              </a:rPr>
              <a:t> here is to f</a:t>
            </a:r>
            <a:r>
              <a:rPr lang="en-US" sz="1200" kern="1200" dirty="0" smtClean="0">
                <a:solidFill>
                  <a:schemeClr val="tx1"/>
                </a:solidFill>
                <a:effectLst/>
                <a:latin typeface="+mn-lt"/>
                <a:ea typeface="+mn-ea"/>
                <a:cs typeface="+mn-cs"/>
              </a:rPr>
              <a:t>ind a way to visualize handoffs of work between teams</a:t>
            </a:r>
            <a:r>
              <a:rPr lang="en-US" sz="1200" kern="1200" baseline="0" dirty="0" smtClean="0">
                <a:solidFill>
                  <a:schemeClr val="tx1"/>
                </a:solidFill>
                <a:effectLst/>
                <a:latin typeface="+mn-lt"/>
                <a:ea typeface="+mn-ea"/>
                <a:cs typeface="+mn-cs"/>
              </a:rPr>
              <a:t> b/c </a:t>
            </a:r>
            <a:r>
              <a:rPr lang="en-US" sz="1200" kern="1200" baseline="0" dirty="0" smtClean="0">
                <a:solidFill>
                  <a:schemeClr val="tx1"/>
                </a:solidFill>
                <a:effectLst/>
                <a:latin typeface="Colon Mono Alt Regular"/>
                <a:ea typeface="+mn-ea"/>
                <a:cs typeface="Colon Mono Alt Regular"/>
              </a:rPr>
              <a:t>i</a:t>
            </a:r>
            <a:r>
              <a:rPr lang="en-US" sz="1200" dirty="0" smtClean="0">
                <a:latin typeface="Colon Mono Alt Regular"/>
                <a:cs typeface="Colon Mono Alt Regular"/>
              </a:rPr>
              <a:t>t</a:t>
            </a:r>
            <a:r>
              <a:rPr lang="en-US" sz="1200" baseline="0" dirty="0" smtClean="0">
                <a:latin typeface="Colon Mono Alt Regular"/>
                <a:cs typeface="Colon Mono Alt Regular"/>
              </a:rPr>
              <a:t> can be</a:t>
            </a:r>
            <a:r>
              <a:rPr lang="en-US" sz="1200" dirty="0" smtClean="0">
                <a:latin typeface="Colon Mono Alt Regular"/>
                <a:cs typeface="Colon Mono Alt Regular"/>
              </a:rPr>
              <a:t> very expensive when teams are mutually unaware of critical information.</a:t>
            </a:r>
          </a:p>
          <a:p>
            <a:pPr marL="0" indent="0" rtl="0" fontAlgn="base">
              <a:buFont typeface="Arial" charset="0"/>
              <a:buNone/>
            </a:pPr>
            <a:r>
              <a:rPr lang="en-US" sz="1200" b="0" i="0" u="none" strike="noStrike" kern="1200" dirty="0" smtClean="0">
                <a:solidFill>
                  <a:schemeClr val="tx1"/>
                </a:solidFill>
                <a:effectLst/>
                <a:latin typeface="+mn-lt"/>
                <a:ea typeface="+mn-ea"/>
                <a:cs typeface="+mn-cs"/>
              </a:rPr>
              <a:t>It can also give downstream teams a heads up on potential issues that are coming their way.</a:t>
            </a:r>
          </a:p>
          <a:p>
            <a:pPr marL="0" indent="0" rtl="0" fontAlgn="base">
              <a:buFont typeface="Arial" charset="0"/>
              <a:buNone/>
            </a:pPr>
            <a:endParaRPr lang="en-US" sz="1200" b="0" i="0" u="none" strike="noStrike" kern="1200" dirty="0" smtClean="0">
              <a:solidFill>
                <a:schemeClr val="tx1"/>
              </a:solidFill>
              <a:effectLst/>
              <a:latin typeface="+mn-lt"/>
              <a:ea typeface="+mn-ea"/>
              <a:cs typeface="+mn-cs"/>
            </a:endParaRPr>
          </a:p>
          <a:p>
            <a:pPr marL="171450" lvl="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DA7799FA-B31C-5C45-BACE-9AF8692B6053}" type="slidenum">
              <a:rPr lang="en-US" smtClean="0"/>
              <a:t>26</a:t>
            </a:fld>
            <a:endParaRPr lang="en-US"/>
          </a:p>
        </p:txBody>
      </p:sp>
    </p:spTree>
    <p:extLst>
      <p:ext uri="{BB962C8B-B14F-4D97-AF65-F5344CB8AC3E}">
        <p14:creationId xmlns:p14="http://schemas.microsoft.com/office/powerpoint/2010/main" val="8422957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latin typeface="Gotham HTF Light"/>
                <a:cs typeface="Gotham HTF Light"/>
              </a:rPr>
              <a:t>In</a:t>
            </a:r>
            <a:r>
              <a:rPr lang="en-US" sz="1200" baseline="0" dirty="0" smtClean="0">
                <a:latin typeface="Gotham HTF Light"/>
                <a:cs typeface="Gotham HTF Light"/>
              </a:rPr>
              <a:t> order to go deeper to get more out of Kanban, two Kanban practices are essential.</a:t>
            </a:r>
          </a:p>
          <a:p>
            <a:r>
              <a:rPr lang="en-US" sz="1200" baseline="0" dirty="0" smtClean="0">
                <a:latin typeface="Gotham HTF Light"/>
                <a:cs typeface="Gotham HTF Light"/>
              </a:rPr>
              <a:t>1. Making work visible.</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smtClean="0">
                <a:latin typeface="Gotham HTF Light"/>
                <a:cs typeface="Gotham HTF Light"/>
              </a:rPr>
              <a:t>2. limiting work in progress. Limiting WIP happens by setting &amp; adhering to WIP limits. A WIP limit </a:t>
            </a:r>
            <a:r>
              <a:rPr lang="en-US" sz="1200" baseline="0" dirty="0" smtClean="0">
                <a:latin typeface="Gotham HTF Light"/>
                <a:cs typeface="Gotham HTF Light"/>
              </a:rPr>
              <a:t>is </a:t>
            </a:r>
            <a:r>
              <a:rPr lang="en-US" sz="1200" baseline="0" dirty="0" smtClean="0">
                <a:latin typeface="Gotham HTF Light"/>
                <a:cs typeface="Gotham HTF Light"/>
              </a:rPr>
              <a:t>number work items the team believes they should stay at or below. If the team has a WIP limit of 10 </a:t>
            </a:r>
            <a:r>
              <a:rPr lang="en-US" sz="1200" baseline="0" dirty="0" smtClean="0">
                <a:latin typeface="Gotham HTF Light"/>
                <a:cs typeface="Gotham HTF Light"/>
              </a:rPr>
              <a:t>&amp; </a:t>
            </a:r>
            <a:r>
              <a:rPr lang="en-US" sz="1200" baseline="0" dirty="0" smtClean="0">
                <a:latin typeface="Gotham HTF Light"/>
                <a:cs typeface="Gotham HTF Light"/>
              </a:rPr>
              <a:t>they are already at 10, then, their focus is </a:t>
            </a:r>
            <a:r>
              <a:rPr lang="en-US" sz="1200" baseline="0" dirty="0" err="1" smtClean="0">
                <a:latin typeface="Gotham HTF Light"/>
                <a:cs typeface="Gotham HTF Light"/>
              </a:rPr>
              <a:t>gonna</a:t>
            </a:r>
            <a:r>
              <a:rPr lang="en-US" sz="1200" baseline="0" dirty="0" smtClean="0">
                <a:latin typeface="Gotham HTF Light"/>
                <a:cs typeface="Gotham HTF Light"/>
              </a:rPr>
              <a:t> be completing 1 of those ten before pulling in more work. WIP limits intentionally insert creative tension into system – it’s the constraint that makes Kanban a true pull system. A pull system w/ appropriate WIP limits can’t be overloaded. Think of WIP limit is a friendly constraint -  it gives </a:t>
            </a:r>
            <a:r>
              <a:rPr lang="en-US" sz="1200" baseline="0" dirty="0" err="1" smtClean="0">
                <a:latin typeface="Gotham HTF Light"/>
                <a:cs typeface="Gotham HTF Light"/>
              </a:rPr>
              <a:t>ppl</a:t>
            </a:r>
            <a:r>
              <a:rPr lang="en-US" sz="1200" baseline="0" dirty="0" smtClean="0">
                <a:latin typeface="Gotham HTF Light"/>
                <a:cs typeface="Gotham HTF Light"/>
              </a:rPr>
              <a:t> permission to say, ooh – </a:t>
            </a:r>
            <a:r>
              <a:rPr lang="en-US" sz="1200" baseline="0" dirty="0" err="1" smtClean="0">
                <a:latin typeface="Gotham HTF Light"/>
                <a:cs typeface="Gotham HTF Light"/>
              </a:rPr>
              <a:t>sry</a:t>
            </a:r>
            <a:r>
              <a:rPr lang="en-US" sz="1200" baseline="0" dirty="0" smtClean="0">
                <a:latin typeface="Gotham HTF Light"/>
                <a:cs typeface="Gotham HTF Light"/>
              </a:rPr>
              <a:t>, I can’t take that request on right now. I’m full. The WIP limit is what prevents the overload. It’s how to maintain a sustainably smooth and fast FLOW. </a:t>
            </a:r>
          </a:p>
          <a:p>
            <a:pPr marL="0" marR="0" lvl="1" indent="0" algn="l" defTabSz="457200" rtl="0" eaLnBrk="1" fontAlgn="auto" latinLnBrk="0" hangingPunct="1">
              <a:lnSpc>
                <a:spcPct val="100000"/>
              </a:lnSpc>
              <a:spcBef>
                <a:spcPts val="0"/>
              </a:spcBef>
              <a:spcAft>
                <a:spcPts val="0"/>
              </a:spcAft>
              <a:buClrTx/>
              <a:buSzTx/>
              <a:buFontTx/>
              <a:buNone/>
              <a:tabLst/>
              <a:defRPr/>
            </a:pPr>
            <a:r>
              <a:rPr lang="en-US" sz="1200" baseline="0" dirty="0" smtClean="0">
                <a:latin typeface="Gotham HTF Light"/>
                <a:cs typeface="Gotham HTF Light"/>
              </a:rPr>
              <a:t>So - </a:t>
            </a:r>
            <a:r>
              <a:rPr lang="en-US" dirty="0" smtClean="0">
                <a:latin typeface="Gotham HTF Light"/>
                <a:cs typeface="Gotham HTF Light"/>
              </a:rPr>
              <a:t>If you don’t use WIP limits, start! </a:t>
            </a:r>
            <a:r>
              <a:rPr lang="en-US" sz="1200" baseline="0" dirty="0" smtClean="0">
                <a:latin typeface="Gotham HTF Light"/>
                <a:cs typeface="Gotham HTF Light"/>
              </a:rPr>
              <a:t>I</a:t>
            </a:r>
            <a:r>
              <a:rPr lang="en-US" sz="1200" dirty="0" smtClean="0">
                <a:latin typeface="Gotham HTF Light"/>
                <a:cs typeface="Gotham HTF Light"/>
              </a:rPr>
              <a:t>gnoring them puts you at a disadvantage. </a:t>
            </a:r>
          </a:p>
          <a:p>
            <a:pPr marL="0" marR="0" lvl="1" indent="0" algn="l" defTabSz="4572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smtClean="0">
              <a:solidFill>
                <a:schemeClr val="tx1"/>
              </a:solidFill>
              <a:effectLst/>
              <a:latin typeface="Gotham HTF Light"/>
              <a:ea typeface="+mn-ea"/>
              <a:cs typeface="Gotham HTF Light"/>
            </a:endParaRPr>
          </a:p>
          <a:p>
            <a:pPr lvl="2" rtl="0" fontAlgn="base"/>
            <a:endParaRPr lang="en-US" sz="1200" b="0" i="0" u="none" strike="noStrike" kern="1200" dirty="0" smtClean="0">
              <a:solidFill>
                <a:schemeClr val="tx1"/>
              </a:solidFill>
              <a:effectLst/>
              <a:latin typeface="+mn-lt"/>
              <a:ea typeface="+mn-ea"/>
              <a:cs typeface="+mn-cs"/>
            </a:endParaRPr>
          </a:p>
          <a:p>
            <a:pPr>
              <a:lnSpc>
                <a:spcPct val="110000"/>
              </a:lnSpc>
            </a:pPr>
            <a:endParaRPr lang="en-US" dirty="0"/>
          </a:p>
        </p:txBody>
      </p:sp>
      <p:sp>
        <p:nvSpPr>
          <p:cNvPr id="4" name="Slide Number Placeholder 3"/>
          <p:cNvSpPr>
            <a:spLocks noGrp="1"/>
          </p:cNvSpPr>
          <p:nvPr>
            <p:ph type="sldNum" sz="quarter" idx="10"/>
          </p:nvPr>
        </p:nvSpPr>
        <p:spPr/>
        <p:txBody>
          <a:bodyPr/>
          <a:lstStyle/>
          <a:p>
            <a:fld id="{DA7799FA-B31C-5C45-BACE-9AF8692B6053}" type="slidenum">
              <a:rPr lang="en-US" smtClean="0"/>
              <a:t>27</a:t>
            </a:fld>
            <a:endParaRPr lang="en-US"/>
          </a:p>
        </p:txBody>
      </p:sp>
    </p:spTree>
    <p:extLst>
      <p:ext uri="{BB962C8B-B14F-4D97-AF65-F5344CB8AC3E}">
        <p14:creationId xmlns:p14="http://schemas.microsoft.com/office/powerpoint/2010/main" val="194392151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US" sz="1200" dirty="0" smtClean="0">
                <a:latin typeface="Gotham HTF Light"/>
                <a:cs typeface="Gotham HTF Light"/>
              </a:rPr>
              <a:t>There are many</a:t>
            </a:r>
            <a:r>
              <a:rPr lang="en-US" sz="1200" baseline="0" dirty="0" smtClean="0">
                <a:latin typeface="Gotham HTF Light"/>
                <a:cs typeface="Gotham HTF Light"/>
              </a:rPr>
              <a:t> ways to set WIP limits. I’m going to tell you my favorite way, which is different than what most Lean coaches say.</a:t>
            </a:r>
          </a:p>
          <a:p>
            <a:pPr marL="0" marR="0" lvl="1" indent="0" algn="l" defTabSz="457200" rtl="0" eaLnBrk="1" fontAlgn="auto" latinLnBrk="0" hangingPunct="1">
              <a:lnSpc>
                <a:spcPct val="100000"/>
              </a:lnSpc>
              <a:spcBef>
                <a:spcPts val="0"/>
              </a:spcBef>
              <a:spcAft>
                <a:spcPts val="0"/>
              </a:spcAft>
              <a:buClrTx/>
              <a:buSzTx/>
              <a:buFontTx/>
              <a:buNone/>
              <a:tabLst/>
              <a:defRPr/>
            </a:pPr>
            <a:r>
              <a:rPr lang="en-US" sz="1200" baseline="0" dirty="0" smtClean="0">
                <a:latin typeface="Gotham HTF Light"/>
                <a:cs typeface="Gotham HTF Light"/>
              </a:rPr>
              <a:t>Instead of spending a bunch of time figuring out what your WIP limits should be, just set them to how many items the team is currently working on.</a:t>
            </a:r>
          </a:p>
          <a:p>
            <a:pPr marL="0" marR="0" lvl="1" indent="0" algn="l" defTabSz="457200" rtl="0" eaLnBrk="1" fontAlgn="auto" latinLnBrk="0" hangingPunct="1">
              <a:lnSpc>
                <a:spcPct val="100000"/>
              </a:lnSpc>
              <a:spcBef>
                <a:spcPts val="0"/>
              </a:spcBef>
              <a:spcAft>
                <a:spcPts val="0"/>
              </a:spcAft>
              <a:buClrTx/>
              <a:buSzTx/>
              <a:buFontTx/>
              <a:buNone/>
              <a:tabLst/>
              <a:defRPr/>
            </a:pPr>
            <a:r>
              <a:rPr lang="en-US" sz="1200" baseline="0" dirty="0" smtClean="0">
                <a:latin typeface="Gotham HTF Light"/>
                <a:cs typeface="Gotham HTF Light"/>
              </a:rPr>
              <a:t>And then stand back, and ask the question, does it make sense? Usually, teams are working on way way too much. Here, there’s 98 things in validate. Does that make sense? No</a:t>
            </a:r>
            <a:r>
              <a:rPr lang="en-US" sz="1200" baseline="0" dirty="0" smtClean="0">
                <a:latin typeface="Gotham HTF Light"/>
                <a:cs typeface="Gotham HTF Light"/>
              </a:rPr>
              <a:t>! next </a:t>
            </a:r>
            <a:r>
              <a:rPr lang="en-US" sz="1200" baseline="0" dirty="0" smtClean="0">
                <a:latin typeface="Gotham HTF Light"/>
                <a:cs typeface="Gotham HTF Light"/>
              </a:rPr>
              <a:t>step </a:t>
            </a:r>
            <a:r>
              <a:rPr lang="en-US" sz="1200" baseline="0" dirty="0" smtClean="0">
                <a:latin typeface="Gotham HTF Light"/>
                <a:cs typeface="Gotham HTF Light"/>
              </a:rPr>
              <a:t>- adjust t/ </a:t>
            </a:r>
            <a:r>
              <a:rPr lang="en-US" sz="1200" baseline="0" dirty="0" smtClean="0">
                <a:latin typeface="Gotham HTF Light"/>
                <a:cs typeface="Gotham HTF Light"/>
              </a:rPr>
              <a:t>WIP limit lower. At this point, It doesn’t really matter how much lower. Just lower. 80 is better than 98</a:t>
            </a:r>
            <a:r>
              <a:rPr lang="en-US" sz="1200" baseline="0" dirty="0" smtClean="0">
                <a:latin typeface="Gotham HTF Light"/>
                <a:cs typeface="Gotham HTF Light"/>
              </a:rPr>
              <a:t>. Then </a:t>
            </a:r>
            <a:r>
              <a:rPr lang="en-US" sz="1200" baseline="0" dirty="0" smtClean="0">
                <a:latin typeface="Gotham HTF Light"/>
                <a:cs typeface="Gotham HTF Light"/>
              </a:rPr>
              <a:t>after a bit, </a:t>
            </a:r>
            <a:r>
              <a:rPr lang="en-US" sz="1200" baseline="0" dirty="0" smtClean="0">
                <a:latin typeface="Gotham HTF Light"/>
                <a:cs typeface="Gotham HTF Light"/>
              </a:rPr>
              <a:t>ask </a:t>
            </a:r>
            <a:r>
              <a:rPr lang="en-US" sz="1200" baseline="0" dirty="0" smtClean="0">
                <a:latin typeface="Gotham HTF Light"/>
                <a:cs typeface="Gotham HTF Light"/>
              </a:rPr>
              <a:t>Q again, does this make sense? Is work flowing or getting stuck? If work is getting stuck, then lower the limit again and keep lowering it until you achieve a good FLOW.</a:t>
            </a:r>
          </a:p>
          <a:p>
            <a:pPr marL="0" marR="0" indent="0" algn="l" defTabSz="457200" rtl="0" eaLnBrk="1" fontAlgn="base"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mn-lt"/>
              <a:ea typeface="+mn-ea"/>
              <a:cs typeface="+mn-cs"/>
            </a:endParaRPr>
          </a:p>
          <a:p>
            <a:pPr marL="0" marR="0" indent="0" algn="l" defTabSz="457200" rtl="0" eaLnBrk="1" fontAlgn="base" latinLnBrk="0" hangingPunct="1">
              <a:lnSpc>
                <a:spcPct val="100000"/>
              </a:lnSpc>
              <a:spcBef>
                <a:spcPts val="0"/>
              </a:spcBef>
              <a:spcAft>
                <a:spcPts val="0"/>
              </a:spcAft>
              <a:buClrTx/>
              <a:buSzTx/>
              <a:buFontTx/>
              <a:buNone/>
              <a:tabLst/>
              <a:defRPr/>
            </a:pPr>
            <a:r>
              <a:rPr lang="en-US" sz="1200" kern="1200" baseline="0" dirty="0" smtClean="0">
                <a:solidFill>
                  <a:schemeClr val="tx1"/>
                </a:solidFill>
                <a:effectLst/>
                <a:latin typeface="+mn-lt"/>
                <a:ea typeface="+mn-ea"/>
                <a:cs typeface="+mn-cs"/>
              </a:rPr>
              <a:t>This board shows WIP limits at the top of each column, but they don’t have to be there. There’s no rule that says where they need to be.</a:t>
            </a:r>
          </a:p>
          <a:p>
            <a:endParaRPr lang="en-US" sz="1200" kern="1200" dirty="0" smtClean="0">
              <a:solidFill>
                <a:schemeClr val="tx1"/>
              </a:solidFill>
              <a:effectLst/>
              <a:latin typeface="+mn-lt"/>
              <a:ea typeface="+mn-ea"/>
              <a:cs typeface="+mn-cs"/>
            </a:endParaRPr>
          </a:p>
          <a:p>
            <a:pPr marL="0" marR="0" indent="0" algn="l" defTabSz="457200" rtl="0" eaLnBrk="1" fontAlgn="base"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457200" rtl="0" eaLnBrk="1" fontAlgn="base"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rtl="0" fontAlgn="base"/>
            <a:endParaRPr lang="en-US" sz="1200" dirty="0" smtClean="0">
              <a:latin typeface="Gotham HTF Light"/>
              <a:cs typeface="Gotham HTF Light"/>
            </a:endParaRPr>
          </a:p>
          <a:p>
            <a:pPr marL="0" marR="0" indent="0" algn="l" defTabSz="457200" rtl="0" eaLnBrk="1" fontAlgn="base"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rtl="0" fontAlgn="base"/>
            <a:endParaRPr lang="en-US" sz="1200" dirty="0" smtClean="0">
              <a:latin typeface="Gotham HTF Light"/>
              <a:cs typeface="Gotham HTF Light"/>
            </a:endParaRPr>
          </a:p>
          <a:p>
            <a:pPr rtl="0" fontAlgn="base"/>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A7799FA-B31C-5C45-BACE-9AF8692B6053}" type="slidenum">
              <a:rPr lang="en-US" smtClean="0">
                <a:solidFill>
                  <a:prstClr val="black"/>
                </a:solidFill>
                <a:latin typeface="Calibri"/>
              </a:rPr>
              <a:pPr/>
              <a:t>28</a:t>
            </a:fld>
            <a:endParaRPr lang="en-US">
              <a:solidFill>
                <a:prstClr val="black"/>
              </a:solidFill>
              <a:latin typeface="Calibri"/>
            </a:endParaRPr>
          </a:p>
        </p:txBody>
      </p:sp>
    </p:spTree>
    <p:extLst>
      <p:ext uri="{BB962C8B-B14F-4D97-AF65-F5344CB8AC3E}">
        <p14:creationId xmlns:p14="http://schemas.microsoft.com/office/powerpoint/2010/main" val="26677476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Sometimes it’s easier to use WIP limits</a:t>
            </a:r>
            <a:r>
              <a:rPr lang="en-US" sz="1200" kern="1200" baseline="0" dirty="0" smtClean="0">
                <a:solidFill>
                  <a:schemeClr val="tx1"/>
                </a:solidFill>
                <a:effectLst/>
                <a:latin typeface="+mn-lt"/>
                <a:ea typeface="+mn-ea"/>
                <a:cs typeface="+mn-cs"/>
              </a:rPr>
              <a:t> w/</a:t>
            </a:r>
            <a:r>
              <a:rPr lang="en-US" sz="1200" kern="1200" dirty="0" smtClean="0">
                <a:solidFill>
                  <a:schemeClr val="tx1"/>
                </a:solidFill>
                <a:effectLst/>
                <a:latin typeface="+mn-lt"/>
                <a:ea typeface="+mn-ea"/>
                <a:cs typeface="+mn-cs"/>
              </a:rPr>
              <a:t> horizontal lanes. </a:t>
            </a:r>
            <a:r>
              <a:rPr lang="en-US" sz="1200" kern="1200" dirty="0" smtClean="0">
                <a:solidFill>
                  <a:schemeClr val="tx1"/>
                </a:solidFill>
                <a:effectLst/>
                <a:latin typeface="+mn-lt"/>
                <a:ea typeface="+mn-ea"/>
                <a:cs typeface="+mn-cs"/>
              </a:rPr>
              <a:t>The</a:t>
            </a:r>
            <a:r>
              <a:rPr lang="en-US" sz="1200" kern="1200" baseline="0" dirty="0" smtClean="0">
                <a:solidFill>
                  <a:schemeClr val="tx1"/>
                </a:solidFill>
                <a:effectLst/>
                <a:latin typeface="+mn-lt"/>
                <a:ea typeface="+mn-ea"/>
                <a:cs typeface="+mn-cs"/>
              </a:rPr>
              <a:t> nice </a:t>
            </a:r>
            <a:r>
              <a:rPr lang="en-US" sz="1200" kern="1200" baseline="0" dirty="0" err="1" smtClean="0">
                <a:solidFill>
                  <a:schemeClr val="tx1"/>
                </a:solidFill>
                <a:effectLst/>
                <a:latin typeface="+mn-lt"/>
                <a:ea typeface="+mn-ea"/>
                <a:cs typeface="+mn-cs"/>
              </a:rPr>
              <a:t>thgn</a:t>
            </a:r>
            <a:r>
              <a:rPr lang="en-US" sz="1200" kern="1200" baseline="0" dirty="0" smtClean="0">
                <a:solidFill>
                  <a:schemeClr val="tx1"/>
                </a:solidFill>
                <a:effectLst/>
                <a:latin typeface="+mn-lt"/>
                <a:ea typeface="+mn-ea"/>
                <a:cs typeface="+mn-cs"/>
              </a:rPr>
              <a:t> </a:t>
            </a:r>
            <a:r>
              <a:rPr lang="en-US" sz="1200" kern="1200" baseline="0" dirty="0" err="1" smtClean="0">
                <a:solidFill>
                  <a:schemeClr val="tx1"/>
                </a:solidFill>
                <a:effectLst/>
                <a:latin typeface="+mn-lt"/>
                <a:ea typeface="+mn-ea"/>
                <a:cs typeface="+mn-cs"/>
              </a:rPr>
              <a:t>abt</a:t>
            </a:r>
            <a:r>
              <a:rPr lang="en-US" sz="1200" kern="1200" baseline="0" dirty="0" smtClean="0">
                <a:solidFill>
                  <a:schemeClr val="tx1"/>
                </a:solidFill>
                <a:effectLst/>
                <a:latin typeface="+mn-lt"/>
                <a:ea typeface="+mn-ea"/>
                <a:cs typeface="+mn-cs"/>
              </a:rPr>
              <a:t> this</a:t>
            </a:r>
            <a:r>
              <a:rPr lang="en-US" sz="1200"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way </a:t>
            </a:r>
            <a:r>
              <a:rPr lang="en-US" sz="1200" kern="1200" dirty="0" smtClean="0">
                <a:solidFill>
                  <a:schemeClr val="tx1"/>
                </a:solidFill>
                <a:effectLst/>
                <a:latin typeface="+mn-lt"/>
                <a:ea typeface="+mn-ea"/>
                <a:cs typeface="+mn-cs"/>
              </a:rPr>
              <a:t>shows </a:t>
            </a:r>
            <a:r>
              <a:rPr lang="en-US" sz="1200" kern="1200" dirty="0" smtClean="0">
                <a:solidFill>
                  <a:schemeClr val="tx1"/>
                </a:solidFill>
                <a:effectLst/>
                <a:latin typeface="+mn-lt"/>
                <a:ea typeface="+mn-ea"/>
                <a:cs typeface="+mn-cs"/>
              </a:rPr>
              <a:t>that t/</a:t>
            </a:r>
            <a:r>
              <a:rPr lang="en-US" sz="1200" kern="1200" baseline="0" dirty="0" smtClean="0">
                <a:solidFill>
                  <a:schemeClr val="tx1"/>
                </a:solidFill>
                <a:effectLst/>
                <a:latin typeface="+mn-lt"/>
                <a:ea typeface="+mn-ea"/>
                <a:cs typeface="+mn-cs"/>
              </a:rPr>
              <a:t> team</a:t>
            </a:r>
            <a:r>
              <a:rPr lang="en-US" sz="1200" kern="1200" dirty="0" smtClean="0">
                <a:solidFill>
                  <a:schemeClr val="tx1"/>
                </a:solidFill>
                <a:effectLst/>
                <a:latin typeface="+mn-lt"/>
                <a:ea typeface="+mn-ea"/>
                <a:cs typeface="+mn-cs"/>
              </a:rPr>
              <a:t> can always have at least</a:t>
            </a:r>
            <a:r>
              <a:rPr lang="en-US" sz="1200" kern="1200" baseline="0" dirty="0" smtClean="0">
                <a:solidFill>
                  <a:schemeClr val="tx1"/>
                </a:solidFill>
                <a:effectLst/>
                <a:latin typeface="+mn-lt"/>
                <a:ea typeface="+mn-ea"/>
                <a:cs typeface="+mn-cs"/>
              </a:rPr>
              <a:t> 3 improvements going at 1 time. Also, a way to have a convo w/ the boss about</a:t>
            </a:r>
            <a:r>
              <a:rPr lang="en-US" sz="1200" kern="1200" dirty="0" smtClean="0">
                <a:solidFill>
                  <a:schemeClr val="tx1"/>
                </a:solidFill>
                <a:effectLst/>
                <a:latin typeface="+mn-lt"/>
                <a:ea typeface="+mn-ea"/>
                <a:cs typeface="+mn-cs"/>
              </a:rPr>
              <a:t>, hey,</a:t>
            </a:r>
            <a:r>
              <a:rPr lang="en-US" sz="1200" kern="1200" baseline="0" dirty="0" smtClean="0">
                <a:solidFill>
                  <a:schemeClr val="tx1"/>
                </a:solidFill>
                <a:effectLst/>
                <a:latin typeface="+mn-lt"/>
                <a:ea typeface="+mn-ea"/>
                <a:cs typeface="+mn-cs"/>
              </a:rPr>
              <a:t> can we have just 1 silver bullet at a time? Looking at work on </a:t>
            </a:r>
            <a:r>
              <a:rPr lang="en-US" sz="1200" kern="1200" baseline="0" dirty="0" smtClean="0">
                <a:solidFill>
                  <a:schemeClr val="tx1"/>
                </a:solidFill>
                <a:effectLst/>
                <a:latin typeface="+mn-lt"/>
                <a:ea typeface="+mn-ea"/>
                <a:cs typeface="+mn-cs"/>
              </a:rPr>
              <a:t>t/ </a:t>
            </a:r>
            <a:r>
              <a:rPr lang="en-US" sz="1200" kern="1200" baseline="0" dirty="0" smtClean="0">
                <a:solidFill>
                  <a:schemeClr val="tx1"/>
                </a:solidFill>
                <a:effectLst/>
                <a:latin typeface="+mn-lt"/>
                <a:ea typeface="+mn-ea"/>
                <a:cs typeface="+mn-cs"/>
              </a:rPr>
              <a:t>board in terms of value can help </a:t>
            </a:r>
            <a:r>
              <a:rPr lang="en-US" sz="1200" kern="1200" baseline="0" dirty="0" err="1" smtClean="0">
                <a:solidFill>
                  <a:schemeClr val="tx1"/>
                </a:solidFill>
                <a:effectLst/>
                <a:latin typeface="+mn-lt"/>
                <a:ea typeface="+mn-ea"/>
                <a:cs typeface="+mn-cs"/>
              </a:rPr>
              <a:t>ppl</a:t>
            </a:r>
            <a:r>
              <a:rPr lang="en-US" sz="1200" kern="1200" baseline="0" dirty="0" smtClean="0">
                <a:solidFill>
                  <a:schemeClr val="tx1"/>
                </a:solidFill>
                <a:effectLst/>
                <a:latin typeface="+mn-lt"/>
                <a:ea typeface="+mn-ea"/>
                <a:cs typeface="+mn-cs"/>
              </a:rPr>
              <a:t> </a:t>
            </a:r>
            <a:r>
              <a:rPr lang="en-US" sz="1200" kern="1200" baseline="0" dirty="0" smtClean="0">
                <a:solidFill>
                  <a:schemeClr val="tx1"/>
                </a:solidFill>
                <a:effectLst/>
                <a:latin typeface="+mn-lt"/>
                <a:ea typeface="+mn-ea"/>
                <a:cs typeface="+mn-cs"/>
              </a:rPr>
              <a:t>prioritize </a:t>
            </a:r>
            <a:r>
              <a:rPr lang="en-US" sz="1200" kern="1200" baseline="0" dirty="0" smtClean="0">
                <a:solidFill>
                  <a:schemeClr val="tx1"/>
                </a:solidFill>
                <a:effectLst/>
                <a:latin typeface="+mn-lt"/>
                <a:ea typeface="+mn-ea"/>
                <a:cs typeface="+mn-cs"/>
              </a:rPr>
              <a:t>* </a:t>
            </a:r>
            <a:r>
              <a:rPr lang="en-US" sz="1200" kern="1200" baseline="0" dirty="0" smtClean="0">
                <a:solidFill>
                  <a:schemeClr val="tx1"/>
                </a:solidFill>
                <a:effectLst/>
                <a:latin typeface="+mn-lt"/>
                <a:ea typeface="+mn-ea"/>
                <a:cs typeface="+mn-cs"/>
              </a:rPr>
              <a:t>work to get </a:t>
            </a:r>
            <a:r>
              <a:rPr lang="en-US" sz="1200" kern="1200" baseline="0" dirty="0" smtClean="0">
                <a:solidFill>
                  <a:schemeClr val="tx1"/>
                </a:solidFill>
                <a:effectLst/>
                <a:latin typeface="+mn-lt"/>
                <a:ea typeface="+mn-ea"/>
                <a:cs typeface="+mn-cs"/>
              </a:rPr>
              <a:t>t/ </a:t>
            </a:r>
            <a:r>
              <a:rPr lang="en-US" sz="1200" kern="1200" baseline="0" dirty="0" smtClean="0">
                <a:solidFill>
                  <a:schemeClr val="tx1"/>
                </a:solidFill>
                <a:effectLst/>
                <a:latin typeface="+mn-lt"/>
                <a:ea typeface="+mn-ea"/>
                <a:cs typeface="+mn-cs"/>
              </a:rPr>
              <a:t>highest </a:t>
            </a:r>
            <a:r>
              <a:rPr lang="en-US" sz="1200" kern="1200" baseline="0" dirty="0" err="1" smtClean="0">
                <a:solidFill>
                  <a:schemeClr val="tx1"/>
                </a:solidFill>
                <a:effectLst/>
                <a:latin typeface="+mn-lt"/>
                <a:ea typeface="+mn-ea"/>
                <a:cs typeface="+mn-cs"/>
              </a:rPr>
              <a:t>pri</a:t>
            </a:r>
            <a:r>
              <a:rPr lang="en-US" sz="1200" kern="1200" baseline="0" dirty="0" smtClean="0">
                <a:solidFill>
                  <a:schemeClr val="tx1"/>
                </a:solidFill>
                <a:effectLst/>
                <a:latin typeface="+mn-lt"/>
                <a:ea typeface="+mn-ea"/>
                <a:cs typeface="+mn-cs"/>
              </a:rPr>
              <a:t> delivered.</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effectLst/>
                <a:latin typeface="+mn-lt"/>
                <a:ea typeface="+mn-ea"/>
                <a:cs typeface="+mn-cs"/>
              </a:rPr>
              <a:t>Sometimes you do go over your WIP limit – like here w/ Biz requests. WIP 5, but 8. If you never hit your WIP limit, it’s not doing it’s job to encourage you to improve. If you always hit your WIP limit, you’re likely to ignore it.</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aseline="0" dirty="0" smtClean="0">
              <a:solidFill>
                <a:schemeClr val="tx1"/>
              </a:solidFill>
              <a:latin typeface="Courier"/>
              <a:cs typeface="Courier"/>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1"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A7799FA-B31C-5C45-BACE-9AF8692B6053}" type="slidenum">
              <a:rPr lang="en-US" smtClean="0"/>
              <a:t>29</a:t>
            </a:fld>
            <a:endParaRPr lang="en-US"/>
          </a:p>
        </p:txBody>
      </p:sp>
    </p:spTree>
    <p:extLst>
      <p:ext uri="{BB962C8B-B14F-4D97-AF65-F5344CB8AC3E}">
        <p14:creationId xmlns:p14="http://schemas.microsoft.com/office/powerpoint/2010/main" val="39199979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1</a:t>
            </a:r>
            <a:r>
              <a:rPr lang="en-US" sz="1200" kern="1200" baseline="30000" dirty="0" smtClean="0">
                <a:solidFill>
                  <a:schemeClr val="tx1"/>
                </a:solidFill>
                <a:effectLst/>
                <a:latin typeface="+mn-lt"/>
                <a:ea typeface="+mn-ea"/>
                <a:cs typeface="+mn-cs"/>
              </a:rPr>
              <a:t>st</a:t>
            </a:r>
            <a:r>
              <a:rPr lang="en-US" sz="1200" kern="1200" dirty="0" smtClean="0">
                <a:solidFill>
                  <a:schemeClr val="tx1"/>
                </a:solidFill>
                <a:effectLst/>
                <a:latin typeface="+mn-lt"/>
                <a:ea typeface="+mn-ea"/>
                <a:cs typeface="+mn-cs"/>
              </a:rPr>
              <a:t> off, Why are we so overloaded? Why …</a:t>
            </a:r>
          </a:p>
          <a:p>
            <a:r>
              <a:rPr lang="en-US" sz="1200" kern="1200" dirty="0" smtClean="0">
                <a:solidFill>
                  <a:schemeClr val="tx1"/>
                </a:solidFill>
                <a:effectLst/>
                <a:latin typeface="+mn-lt"/>
                <a:ea typeface="+mn-ea"/>
                <a:cs typeface="+mn-cs"/>
              </a:rPr>
              <a:t>We</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underestimate #</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disruptions that sidetrack us from focusing</a:t>
            </a:r>
            <a:r>
              <a:rPr lang="en-US" sz="1200" kern="1200" baseline="0" dirty="0" smtClean="0">
                <a:solidFill>
                  <a:schemeClr val="tx1"/>
                </a:solidFill>
                <a:effectLst/>
                <a:latin typeface="+mn-lt"/>
                <a:ea typeface="+mn-ea"/>
                <a:cs typeface="+mn-cs"/>
              </a:rPr>
              <a:t> on the work and f</a:t>
            </a:r>
            <a:r>
              <a:rPr lang="en-US" sz="1200" kern="1200" dirty="0" smtClean="0">
                <a:solidFill>
                  <a:schemeClr val="tx1"/>
                </a:solidFill>
                <a:effectLst/>
                <a:latin typeface="+mn-lt"/>
                <a:ea typeface="+mn-ea"/>
                <a:cs typeface="+mn-cs"/>
              </a:rPr>
              <a:t>inishing it on time.</a:t>
            </a:r>
            <a:r>
              <a:rPr lang="en-US" dirty="0" smtClean="0">
                <a:effectLst/>
              </a:rPr>
              <a:t> </a:t>
            </a:r>
            <a:endParaRPr lang="en-US" dirty="0" smtClean="0"/>
          </a:p>
          <a:p>
            <a:r>
              <a:rPr lang="en-US" sz="1200" kern="1200" dirty="0" smtClean="0">
                <a:solidFill>
                  <a:schemeClr val="tx1"/>
                </a:solidFill>
                <a:effectLst/>
                <a:latin typeface="+mn-lt"/>
                <a:ea typeface="+mn-ea"/>
                <a:cs typeface="+mn-cs"/>
              </a:rPr>
              <a:t>We tend to say yes to requests we should </a:t>
            </a:r>
            <a:r>
              <a:rPr lang="en-US" sz="1200" kern="1200" dirty="0" err="1" smtClean="0">
                <a:solidFill>
                  <a:schemeClr val="tx1"/>
                </a:solidFill>
                <a:effectLst/>
                <a:latin typeface="+mn-lt"/>
                <a:ea typeface="+mn-ea"/>
                <a:cs typeface="+mn-cs"/>
              </a:rPr>
              <a:t>prolly</a:t>
            </a:r>
            <a:r>
              <a:rPr lang="en-US" sz="1200" kern="1200" dirty="0" smtClean="0">
                <a:solidFill>
                  <a:schemeClr val="tx1"/>
                </a:solidFill>
                <a:effectLst/>
                <a:latin typeface="+mn-lt"/>
                <a:ea typeface="+mn-ea"/>
                <a:cs typeface="+mn-cs"/>
              </a:rPr>
              <a:t> decline, or at least postpone.</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Before we know it, it’s 2:30 pm Sun, instead of spending time w/ </a:t>
            </a:r>
            <a:r>
              <a:rPr lang="en-US" dirty="0" err="1" smtClean="0"/>
              <a:t>fam</a:t>
            </a:r>
            <a:r>
              <a:rPr lang="en-US" dirty="0" smtClean="0"/>
              <a:t>/hobby, we’re working on thing due Mon at 9 am. </a:t>
            </a:r>
          </a:p>
          <a:p>
            <a:r>
              <a:rPr lang="en-US" dirty="0" smtClean="0"/>
              <a:t>Why overload</a:t>
            </a:r>
            <a:r>
              <a:rPr lang="en-US" baseline="0" dirty="0" smtClean="0"/>
              <a:t> </a:t>
            </a:r>
            <a:r>
              <a:rPr lang="en-US" dirty="0" smtClean="0"/>
              <a:t>to </a:t>
            </a:r>
            <a:r>
              <a:rPr lang="en-US" dirty="0" err="1" smtClean="0"/>
              <a:t>pt</a:t>
            </a:r>
            <a:r>
              <a:rPr lang="en-US" dirty="0" smtClean="0"/>
              <a:t> of Sun, new Mon? B/C…</a:t>
            </a:r>
          </a:p>
          <a:p>
            <a:endParaRPr lang="en-US" dirty="0" smtClean="0"/>
          </a:p>
          <a:p>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70BFEA4-97B9-9941-9FDA-14FC1A76F466}" type="slidenum">
              <a:rPr lang="en-US" smtClean="0"/>
              <a:t>3</a:t>
            </a:fld>
            <a:endParaRPr lang="en-US"/>
          </a:p>
        </p:txBody>
      </p:sp>
    </p:spTree>
    <p:extLst>
      <p:ext uri="{BB962C8B-B14F-4D97-AF65-F5344CB8AC3E}">
        <p14:creationId xmlns:p14="http://schemas.microsoft.com/office/powerpoint/2010/main" val="86752405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base" latinLnBrk="0" hangingPunct="1">
              <a:lnSpc>
                <a:spcPct val="100000"/>
              </a:lnSpc>
              <a:spcBef>
                <a:spcPts val="0"/>
              </a:spcBef>
              <a:spcAft>
                <a:spcPts val="0"/>
              </a:spcAft>
              <a:buClrTx/>
              <a:buSzTx/>
              <a:buFontTx/>
              <a:buNone/>
              <a:tabLst/>
              <a:defRPr/>
            </a:pPr>
            <a:r>
              <a:rPr lang="en-US" b="0" dirty="0" smtClean="0">
                <a:effectLst/>
              </a:rPr>
              <a:t>Keep</a:t>
            </a:r>
            <a:r>
              <a:rPr lang="en-US" b="0" baseline="0" dirty="0" smtClean="0">
                <a:effectLst/>
              </a:rPr>
              <a:t> in mind that partially completed work results in unmet biz value. </a:t>
            </a:r>
          </a:p>
          <a:p>
            <a:pPr marL="0" marR="0" indent="0" algn="l" defTabSz="457200" rtl="0" eaLnBrk="1" fontAlgn="base" latinLnBrk="0" hangingPunct="1">
              <a:lnSpc>
                <a:spcPct val="100000"/>
              </a:lnSpc>
              <a:spcBef>
                <a:spcPts val="0"/>
              </a:spcBef>
              <a:spcAft>
                <a:spcPts val="0"/>
              </a:spcAft>
              <a:buClrTx/>
              <a:buSzTx/>
              <a:buFontTx/>
              <a:buNone/>
              <a:tabLst/>
              <a:defRPr/>
            </a:pPr>
            <a:r>
              <a:rPr lang="en-US" sz="1200" baseline="0" dirty="0" smtClean="0">
                <a:solidFill>
                  <a:schemeClr val="tx1"/>
                </a:solidFill>
                <a:latin typeface="Courier"/>
                <a:cs typeface="Courier"/>
              </a:rPr>
              <a:t>1 way to become more predictable to meet biz goals, is to limit WIP to t/ team’s capacity.</a:t>
            </a:r>
          </a:p>
          <a:p>
            <a:pPr marL="0" marR="0" indent="0" algn="l" defTabSz="457200" rtl="0" eaLnBrk="1" fontAlgn="base" latinLnBrk="0" hangingPunct="1">
              <a:lnSpc>
                <a:spcPct val="100000"/>
              </a:lnSpc>
              <a:spcBef>
                <a:spcPts val="0"/>
              </a:spcBef>
              <a:spcAft>
                <a:spcPts val="0"/>
              </a:spcAft>
              <a:buClrTx/>
              <a:buSzTx/>
              <a:buFontTx/>
              <a:buNone/>
              <a:tabLst/>
              <a:defRPr/>
            </a:pPr>
            <a:endParaRPr lang="en-US" b="0" dirty="0" smtClean="0">
              <a:effectLst/>
            </a:endParaRPr>
          </a:p>
          <a:p>
            <a:pPr rtl="0" fontAlgn="base"/>
            <a:endParaRPr lang="en-US" sz="1200" b="0" i="0" u="none" strike="noStrike"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A7799FA-B31C-5C45-BACE-9AF8692B6053}" type="slidenum">
              <a:rPr lang="en-US" smtClean="0"/>
              <a:t>30</a:t>
            </a:fld>
            <a:endParaRPr lang="en-US"/>
          </a:p>
        </p:txBody>
      </p:sp>
    </p:spTree>
    <p:extLst>
      <p:ext uri="{BB962C8B-B14F-4D97-AF65-F5344CB8AC3E}">
        <p14:creationId xmlns:p14="http://schemas.microsoft.com/office/powerpoint/2010/main" val="28764013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latin typeface="Gotham HTF Light"/>
                <a:cs typeface="Gotham HTF Light"/>
              </a:rPr>
              <a:t>To sum up, In order to reduce the overload,</a:t>
            </a:r>
            <a:r>
              <a:rPr lang="en-US" baseline="0" dirty="0" smtClean="0">
                <a:latin typeface="Gotham HTF Light"/>
                <a:cs typeface="Gotham HTF Light"/>
              </a:rPr>
              <a:t> </a:t>
            </a:r>
            <a:r>
              <a:rPr lang="en-US" sz="1200" baseline="0" dirty="0" smtClean="0">
                <a:latin typeface="Gotham HTF Light"/>
                <a:cs typeface="Gotham HTF Light"/>
              </a:rPr>
              <a:t>think about using a pull system like</a:t>
            </a:r>
            <a:r>
              <a:rPr lang="en-US" sz="1200" dirty="0" smtClean="0">
                <a:latin typeface="Gotham HTF Light"/>
                <a:cs typeface="Gotham HTF Light"/>
              </a:rPr>
              <a:t> Kanban, to help make your work visible. In this way can you shine a light on problems so that you can do something about them. I hope I’ve provided w/ some tactical ways to</a:t>
            </a:r>
            <a:r>
              <a:rPr lang="en-US" sz="1200" baseline="0" dirty="0" smtClean="0">
                <a:latin typeface="Gotham HTF Light"/>
                <a:cs typeface="Gotham HTF Light"/>
              </a:rPr>
              <a:t> </a:t>
            </a:r>
            <a:r>
              <a:rPr lang="en-US" sz="1200" b="0" i="0" u="none" strike="noStrike" kern="1200" dirty="0" smtClean="0">
                <a:solidFill>
                  <a:schemeClr val="tx1"/>
                </a:solidFill>
                <a:effectLst/>
                <a:latin typeface="+mn-lt"/>
                <a:ea typeface="+mn-ea"/>
                <a:cs typeface="+mn-cs"/>
              </a:rPr>
              <a:t>Limit your</a:t>
            </a:r>
            <a:r>
              <a:rPr lang="en-US" sz="1200" b="0" i="0" u="none" strike="noStrike" kern="1200" baseline="0" dirty="0" smtClean="0">
                <a:solidFill>
                  <a:schemeClr val="tx1"/>
                </a:solidFill>
                <a:effectLst/>
                <a:latin typeface="+mn-lt"/>
                <a:ea typeface="+mn-ea"/>
                <a:cs typeface="+mn-cs"/>
              </a:rPr>
              <a:t> WIP so you can deliver expensive biz value quickly. </a:t>
            </a:r>
            <a:r>
              <a:rPr lang="en-US" b="0" baseline="0" dirty="0" smtClean="0">
                <a:effectLst/>
              </a:rPr>
              <a:t>As leaders, please consider your positional power when you ask people to do stuff. Know that they want to say yes. Bottom line: MWV &amp; </a:t>
            </a:r>
            <a:r>
              <a:rPr lang="en-US" sz="1200" b="0" i="0" u="none" strike="noStrike" kern="1200" dirty="0" smtClean="0">
                <a:solidFill>
                  <a:schemeClr val="tx1"/>
                </a:solidFill>
                <a:effectLst/>
                <a:latin typeface="+mn-lt"/>
                <a:ea typeface="+mn-ea"/>
                <a:cs typeface="+mn-cs"/>
              </a:rPr>
              <a:t>Lose the mask!</a:t>
            </a:r>
          </a:p>
        </p:txBody>
      </p:sp>
      <p:sp>
        <p:nvSpPr>
          <p:cNvPr id="4" name="Slide Number Placeholder 3"/>
          <p:cNvSpPr>
            <a:spLocks noGrp="1"/>
          </p:cNvSpPr>
          <p:nvPr>
            <p:ph type="sldNum" sz="quarter" idx="10"/>
          </p:nvPr>
        </p:nvSpPr>
        <p:spPr/>
        <p:txBody>
          <a:bodyPr/>
          <a:lstStyle/>
          <a:p>
            <a:fld id="{DA7799FA-B31C-5C45-BACE-9AF8692B6053}" type="slidenum">
              <a:rPr lang="en-US" smtClean="0"/>
              <a:t>31</a:t>
            </a:fld>
            <a:endParaRPr lang="en-US"/>
          </a:p>
        </p:txBody>
      </p:sp>
    </p:spTree>
    <p:extLst>
      <p:ext uri="{BB962C8B-B14F-4D97-AF65-F5344CB8AC3E}">
        <p14:creationId xmlns:p14="http://schemas.microsoft.com/office/powerpoint/2010/main" val="28764013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baseline="0" dirty="0" smtClean="0"/>
          </a:p>
          <a:p>
            <a:endParaRPr lang="en-US" dirty="0"/>
          </a:p>
        </p:txBody>
      </p:sp>
      <p:sp>
        <p:nvSpPr>
          <p:cNvPr id="4" name="Slide Number Placeholder 3"/>
          <p:cNvSpPr>
            <a:spLocks noGrp="1"/>
          </p:cNvSpPr>
          <p:nvPr>
            <p:ph type="sldNum" sz="quarter" idx="10"/>
          </p:nvPr>
        </p:nvSpPr>
        <p:spPr/>
        <p:txBody>
          <a:bodyPr/>
          <a:lstStyle/>
          <a:p>
            <a:fld id="{DA7799FA-B31C-5C45-BACE-9AF8692B6053}" type="slidenum">
              <a:rPr lang="en-US" smtClean="0"/>
              <a:t>32</a:t>
            </a:fld>
            <a:endParaRPr lang="en-US"/>
          </a:p>
        </p:txBody>
      </p:sp>
    </p:spTree>
    <p:extLst>
      <p:ext uri="{BB962C8B-B14F-4D97-AF65-F5344CB8AC3E}">
        <p14:creationId xmlns:p14="http://schemas.microsoft.com/office/powerpoint/2010/main" val="163805696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baseline="0" dirty="0" smtClean="0"/>
          </a:p>
          <a:p>
            <a:endParaRPr lang="en-US" dirty="0"/>
          </a:p>
        </p:txBody>
      </p:sp>
      <p:sp>
        <p:nvSpPr>
          <p:cNvPr id="4" name="Slide Number Placeholder 3"/>
          <p:cNvSpPr>
            <a:spLocks noGrp="1"/>
          </p:cNvSpPr>
          <p:nvPr>
            <p:ph type="sldNum" sz="quarter" idx="10"/>
          </p:nvPr>
        </p:nvSpPr>
        <p:spPr/>
        <p:txBody>
          <a:bodyPr/>
          <a:lstStyle/>
          <a:p>
            <a:fld id="{DA7799FA-B31C-5C45-BACE-9AF8692B6053}" type="slidenum">
              <a:rPr lang="en-US" smtClean="0"/>
              <a:t>33</a:t>
            </a:fld>
            <a:endParaRPr lang="en-US"/>
          </a:p>
        </p:txBody>
      </p:sp>
    </p:spTree>
    <p:extLst>
      <p:ext uri="{BB962C8B-B14F-4D97-AF65-F5344CB8AC3E}">
        <p14:creationId xmlns:p14="http://schemas.microsoft.com/office/powerpoint/2010/main" val="163805696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7799FA-B31C-5C45-BACE-9AF8692B6053}" type="slidenum">
              <a:rPr lang="en-US" smtClean="0">
                <a:solidFill>
                  <a:prstClr val="black"/>
                </a:solidFill>
                <a:latin typeface="Calibri"/>
              </a:rPr>
              <a:pPr/>
              <a:t>34</a:t>
            </a:fld>
            <a:endParaRPr lang="en-US">
              <a:solidFill>
                <a:prstClr val="black"/>
              </a:solidFill>
              <a:latin typeface="Calibri"/>
            </a:endParaRPr>
          </a:p>
        </p:txBody>
      </p:sp>
    </p:spTree>
    <p:extLst>
      <p:ext uri="{BB962C8B-B14F-4D97-AF65-F5344CB8AC3E}">
        <p14:creationId xmlns:p14="http://schemas.microsoft.com/office/powerpoint/2010/main" val="15264038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B/C.. When someone asks us to do something, we say ____? Yes!</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We take on &gt; </a:t>
            </a:r>
            <a:r>
              <a:rPr lang="en-US" sz="1200" kern="1200" dirty="0" err="1" smtClean="0">
                <a:solidFill>
                  <a:schemeClr val="tx1"/>
                </a:solidFill>
                <a:effectLst/>
                <a:latin typeface="+mn-lt"/>
                <a:ea typeface="+mn-ea"/>
                <a:cs typeface="+mn-cs"/>
              </a:rPr>
              <a:t>wk</a:t>
            </a:r>
            <a:r>
              <a:rPr lang="en-US" sz="1200" kern="1200" dirty="0" smtClean="0">
                <a:solidFill>
                  <a:schemeClr val="tx1"/>
                </a:solidFill>
                <a:effectLst/>
                <a:latin typeface="+mn-lt"/>
                <a:ea typeface="+mn-ea"/>
                <a:cs typeface="+mn-cs"/>
              </a:rPr>
              <a:t> than can complete </a:t>
            </a:r>
            <a:r>
              <a:rPr lang="en-US" sz="1200" kern="1200" dirty="0" err="1" smtClean="0">
                <a:solidFill>
                  <a:schemeClr val="tx1"/>
                </a:solidFill>
                <a:effectLst/>
                <a:latin typeface="+mn-lt"/>
                <a:ea typeface="+mn-ea"/>
                <a:cs typeface="+mn-cs"/>
              </a:rPr>
              <a:t>dsrd</a:t>
            </a:r>
            <a:r>
              <a:rPr lang="en-US" sz="1200" kern="1200" dirty="0" smtClean="0">
                <a:solidFill>
                  <a:schemeClr val="tx1"/>
                </a:solidFill>
                <a:effectLst/>
                <a:latin typeface="+mn-lt"/>
                <a:ea typeface="+mn-ea"/>
                <a:cs typeface="+mn-cs"/>
              </a:rPr>
              <a:t> TF.</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Sometimes burnout cultures do play a role…. But often</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do it ourselves. Why do we say yes to doing more work than we have capacity to do?</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Argue 4 reasons:</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A70BFEA4-97B9-9941-9FDA-14FC1A76F466}" type="slidenum">
              <a:rPr lang="en-US" smtClean="0"/>
              <a:t>4</a:t>
            </a:fld>
            <a:endParaRPr lang="en-US"/>
          </a:p>
        </p:txBody>
      </p:sp>
    </p:spTree>
    <p:extLst>
      <p:ext uri="{BB962C8B-B14F-4D97-AF65-F5344CB8AC3E}">
        <p14:creationId xmlns:p14="http://schemas.microsoft.com/office/powerpoint/2010/main" val="39768222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smtClean="0"/>
              <a:t>#1 No one wants to be person</a:t>
            </a:r>
            <a:r>
              <a:rPr lang="en-US" baseline="0" dirty="0" smtClean="0"/>
              <a:t> </a:t>
            </a:r>
            <a:r>
              <a:rPr lang="en-US" baseline="0" dirty="0" err="1" smtClean="0"/>
              <a:t>rspnsbl</a:t>
            </a:r>
            <a:r>
              <a:rPr lang="en-US" baseline="0" dirty="0" smtClean="0"/>
              <a:t> for</a:t>
            </a:r>
            <a:r>
              <a:rPr lang="en-US" dirty="0" smtClean="0"/>
              <a:t> team losing.</a:t>
            </a:r>
            <a:r>
              <a:rPr lang="en-US" baseline="0" dirty="0" smtClean="0"/>
              <a:t> W</a:t>
            </a:r>
            <a:r>
              <a:rPr lang="en-US" dirty="0" smtClean="0"/>
              <a:t>e </a:t>
            </a:r>
            <a:r>
              <a:rPr lang="en-US" dirty="0" err="1" smtClean="0"/>
              <a:t>con’t</a:t>
            </a:r>
            <a:r>
              <a:rPr lang="en-US" dirty="0" smtClean="0"/>
              <a:t> to say yes to new work BC we believe it will help us win – help</a:t>
            </a:r>
            <a:r>
              <a:rPr lang="en-US" baseline="0" dirty="0" smtClean="0"/>
              <a:t> </a:t>
            </a:r>
            <a:r>
              <a:rPr lang="en-US" dirty="0" smtClean="0"/>
              <a:t>team look </a:t>
            </a:r>
            <a:r>
              <a:rPr lang="en-US" dirty="0" err="1" smtClean="0"/>
              <a:t>smrt</a:t>
            </a:r>
            <a:r>
              <a:rPr lang="en-US" dirty="0" smtClean="0"/>
              <a:t> &amp;</a:t>
            </a:r>
            <a:r>
              <a:rPr lang="en-US" baseline="0" dirty="0" smtClean="0"/>
              <a:t> </a:t>
            </a:r>
            <a:r>
              <a:rPr lang="en-US" dirty="0" err="1" smtClean="0"/>
              <a:t>cpbl</a:t>
            </a:r>
            <a:endParaRPr lang="en-US" dirty="0" smtClean="0"/>
          </a:p>
          <a:p>
            <a:pPr marL="0" marR="0" lvl="0" indent="0" algn="l" defTabSz="457200" rtl="0" eaLnBrk="1" fontAlgn="auto" latinLnBrk="0" hangingPunct="1">
              <a:lnSpc>
                <a:spcPct val="100000"/>
              </a:lnSpc>
              <a:spcBef>
                <a:spcPts val="0"/>
              </a:spcBef>
              <a:spcAft>
                <a:spcPts val="0"/>
              </a:spcAft>
              <a:buClrTx/>
              <a:buSzTx/>
              <a:buFontTx/>
              <a:buNone/>
              <a:tabLst/>
              <a:defRPr/>
            </a:pPr>
            <a:r>
              <a:rPr lang="en-US" baseline="0" dirty="0" smtClean="0"/>
              <a:t>Ex: </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A70BFEA4-97B9-9941-9FDA-14FC1A76F466}" type="slidenum">
              <a:rPr lang="en-US" smtClean="0"/>
              <a:t>5</a:t>
            </a:fld>
            <a:endParaRPr lang="en-US"/>
          </a:p>
        </p:txBody>
      </p:sp>
    </p:spTree>
    <p:extLst>
      <p:ext uri="{BB962C8B-B14F-4D97-AF65-F5344CB8AC3E}">
        <p14:creationId xmlns:p14="http://schemas.microsoft.com/office/powerpoint/2010/main" val="39768222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smtClean="0"/>
              <a:t>#2 Shiny new object syndrome:</a:t>
            </a:r>
            <a:r>
              <a:rPr lang="en-US" baseline="0" dirty="0" smtClean="0"/>
              <a:t> </a:t>
            </a:r>
            <a:r>
              <a:rPr lang="en-US" dirty="0" smtClean="0"/>
              <a:t>Starting </a:t>
            </a:r>
            <a:r>
              <a:rPr lang="en-US" dirty="0" err="1" smtClean="0"/>
              <a:t>smthng</a:t>
            </a:r>
            <a:r>
              <a:rPr lang="en-US" dirty="0" smtClean="0"/>
              <a:t> new &amp; shiny more enjoyable than doing grunt work </a:t>
            </a:r>
            <a:r>
              <a:rPr lang="en-US" dirty="0" err="1" smtClean="0"/>
              <a:t>tks</a:t>
            </a:r>
            <a:r>
              <a:rPr lang="en-US" dirty="0" smtClean="0"/>
              <a:t> to finish older, unglamorous work.</a:t>
            </a:r>
            <a:r>
              <a:rPr lang="en-US" baseline="0" dirty="0" smtClean="0"/>
              <a:t> ex: </a:t>
            </a:r>
            <a:r>
              <a:rPr lang="en-US" dirty="0" err="1" smtClean="0"/>
              <a:t>Implmntng</a:t>
            </a:r>
            <a:r>
              <a:rPr lang="en-US" dirty="0" smtClean="0"/>
              <a:t> new</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microservices</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usng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Dckr</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cntnrs</a:t>
            </a:r>
            <a:r>
              <a:rPr lang="en-US" sz="1200" kern="1200" dirty="0" smtClean="0">
                <a:solidFill>
                  <a:schemeClr val="tx1"/>
                </a:solidFill>
                <a:effectLst/>
                <a:latin typeface="+mn-lt"/>
                <a:ea typeface="+mn-ea"/>
                <a:cs typeface="+mn-cs"/>
              </a:rPr>
              <a:t> might be &gt; </a:t>
            </a:r>
            <a:r>
              <a:rPr lang="en-US" sz="1200" kern="1200" dirty="0" err="1" smtClean="0">
                <a:solidFill>
                  <a:schemeClr val="tx1"/>
                </a:solidFill>
                <a:effectLst/>
                <a:latin typeface="+mn-lt"/>
                <a:ea typeface="+mn-ea"/>
                <a:cs typeface="+mn-cs"/>
              </a:rPr>
              <a:t>stsfng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thn</a:t>
            </a:r>
            <a:r>
              <a:rPr lang="en-US" sz="1200" kern="1200" dirty="0" smtClean="0">
                <a:solidFill>
                  <a:schemeClr val="tx1"/>
                </a:solidFill>
                <a:effectLst/>
                <a:latin typeface="+mn-lt"/>
                <a:ea typeface="+mn-ea"/>
                <a:cs typeface="+mn-cs"/>
              </a:rPr>
              <a:t> </a:t>
            </a:r>
            <a:r>
              <a:rPr lang="en-US" sz="1200" kern="1200" baseline="0" dirty="0" smtClean="0">
                <a:solidFill>
                  <a:schemeClr val="tx1"/>
                </a:solidFill>
                <a:effectLst/>
                <a:latin typeface="+mn-lt"/>
                <a:ea typeface="+mn-ea"/>
                <a:cs typeface="+mn-cs"/>
              </a:rPr>
              <a:t>security audit. </a:t>
            </a:r>
            <a:r>
              <a:rPr lang="en-US" sz="1200" kern="1200" dirty="0" smtClean="0">
                <a:solidFill>
                  <a:schemeClr val="tx1"/>
                </a:solidFill>
                <a:effectLst/>
                <a:latin typeface="+mn-lt"/>
                <a:ea typeface="+mn-ea"/>
                <a:cs typeface="+mn-cs"/>
              </a:rPr>
              <a:t>I call that “Optimizing for fun.”</a:t>
            </a: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smtClean="0"/>
              <a:t>What do for Dinner?: fine dining restaurant w/ prime rib &amp; farm fresh veggies vs. eat 3-day</a:t>
            </a:r>
            <a:r>
              <a:rPr lang="en-US" baseline="0" dirty="0" smtClean="0"/>
              <a:t> old tuna casserole.</a:t>
            </a:r>
            <a:endParaRPr lang="en-US" dirty="0" smtClean="0"/>
          </a:p>
          <a:p>
            <a:endParaRPr lang="en-US" dirty="0"/>
          </a:p>
        </p:txBody>
      </p:sp>
      <p:sp>
        <p:nvSpPr>
          <p:cNvPr id="4" name="Slide Number Placeholder 3"/>
          <p:cNvSpPr>
            <a:spLocks noGrp="1"/>
          </p:cNvSpPr>
          <p:nvPr>
            <p:ph type="sldNum" sz="quarter" idx="10"/>
          </p:nvPr>
        </p:nvSpPr>
        <p:spPr/>
        <p:txBody>
          <a:bodyPr/>
          <a:lstStyle/>
          <a:p>
            <a:fld id="{A70BFEA4-97B9-9941-9FDA-14FC1A76F466}" type="slidenum">
              <a:rPr lang="en-US" smtClean="0"/>
              <a:t>6</a:t>
            </a:fld>
            <a:endParaRPr lang="en-US"/>
          </a:p>
        </p:txBody>
      </p:sp>
    </p:spTree>
    <p:extLst>
      <p:ext uri="{BB962C8B-B14F-4D97-AF65-F5344CB8AC3E}">
        <p14:creationId xmlns:p14="http://schemas.microsoft.com/office/powerpoint/2010/main" val="11430944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#3. Everything always always takes longer than we think it ought to. Especially other people’s work. Ex: ?</a:t>
            </a:r>
          </a:p>
          <a:p>
            <a:r>
              <a:rPr lang="en-US" dirty="0" smtClean="0"/>
              <a:t>Ex:</a:t>
            </a:r>
            <a:r>
              <a:rPr lang="en-US" baseline="0" dirty="0" smtClean="0"/>
              <a:t> I thought I could write book in 6, but it taken me over a year.</a:t>
            </a:r>
            <a:endParaRPr lang="en-US" dirty="0"/>
          </a:p>
        </p:txBody>
      </p:sp>
      <p:sp>
        <p:nvSpPr>
          <p:cNvPr id="4" name="Slide Number Placeholder 3"/>
          <p:cNvSpPr>
            <a:spLocks noGrp="1"/>
          </p:cNvSpPr>
          <p:nvPr>
            <p:ph type="sldNum" sz="quarter" idx="10"/>
          </p:nvPr>
        </p:nvSpPr>
        <p:spPr/>
        <p:txBody>
          <a:bodyPr/>
          <a:lstStyle/>
          <a:p>
            <a:fld id="{A70BFEA4-97B9-9941-9FDA-14FC1A76F466}" type="slidenum">
              <a:rPr lang="en-US" smtClean="0"/>
              <a:t>7</a:t>
            </a:fld>
            <a:endParaRPr lang="en-US"/>
          </a:p>
        </p:txBody>
      </p:sp>
    </p:spTree>
    <p:extLst>
      <p:ext uri="{BB962C8B-B14F-4D97-AF65-F5344CB8AC3E}">
        <p14:creationId xmlns:p14="http://schemas.microsoft.com/office/powerpoint/2010/main" val="25713661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latin typeface="Gotham HTF Light"/>
                <a:cs typeface="Gotham HTF Light"/>
              </a:rPr>
              <a:t>R#4: “Yes” is easier to say than “no,” </a:t>
            </a:r>
            <a:r>
              <a:rPr lang="en-US" sz="1200" dirty="0" err="1" smtClean="0">
                <a:latin typeface="Gotham HTF Light"/>
                <a:cs typeface="Gotham HTF Light"/>
              </a:rPr>
              <a:t>esp</a:t>
            </a:r>
            <a:r>
              <a:rPr lang="en-US" sz="1200" dirty="0" smtClean="0">
                <a:latin typeface="Gotham HTF Light"/>
                <a:cs typeface="Gotham HTF Light"/>
              </a:rPr>
              <a:t> to t/ boss or </a:t>
            </a:r>
            <a:r>
              <a:rPr lang="en-US" sz="1200" dirty="0" err="1" smtClean="0">
                <a:latin typeface="Gotham HTF Light"/>
                <a:cs typeface="Gotham HTF Light"/>
              </a:rPr>
              <a:t>ppl</a:t>
            </a:r>
            <a:r>
              <a:rPr lang="en-US" sz="1200" dirty="0" smtClean="0">
                <a:latin typeface="Gotham HTF Light"/>
                <a:cs typeface="Gotham HTF Light"/>
              </a:rPr>
              <a:t> we like. As an exec</a:t>
            </a:r>
            <a:r>
              <a:rPr lang="en-US" sz="1200" baseline="0" dirty="0" smtClean="0">
                <a:latin typeface="Gotham HTF Light"/>
                <a:cs typeface="Gotham HTF Light"/>
              </a:rPr>
              <a:t> consult,</a:t>
            </a:r>
            <a:r>
              <a:rPr lang="en-US" sz="1200" dirty="0" smtClean="0">
                <a:latin typeface="Gotham HTF Light"/>
                <a:cs typeface="Gotham HTF Light"/>
              </a:rPr>
              <a:t> I train/coach a lot customers on Lean Kanban flow and it’s not unusual for </a:t>
            </a:r>
            <a:r>
              <a:rPr lang="en-US" sz="1200" dirty="0" err="1" smtClean="0">
                <a:latin typeface="Gotham HTF Light"/>
                <a:cs typeface="Gotham HTF Light"/>
              </a:rPr>
              <a:t>ppl</a:t>
            </a:r>
            <a:r>
              <a:rPr lang="en-US" sz="1200" dirty="0" smtClean="0">
                <a:latin typeface="Gotham HTF Light"/>
                <a:cs typeface="Gotham HTF Light"/>
              </a:rPr>
              <a:t> to reveal</a:t>
            </a:r>
            <a:r>
              <a:rPr lang="en-US" sz="1200" baseline="0" dirty="0" smtClean="0">
                <a:latin typeface="Gotham HTF Light"/>
                <a:cs typeface="Gotham HTF Light"/>
              </a:rPr>
              <a:t> their worry </a:t>
            </a:r>
            <a:r>
              <a:rPr lang="en-US" sz="1200" baseline="0" dirty="0" err="1" smtClean="0">
                <a:latin typeface="Gotham HTF Light"/>
                <a:cs typeface="Gotham HTF Light"/>
              </a:rPr>
              <a:t>abt</a:t>
            </a:r>
            <a:r>
              <a:rPr lang="en-US" sz="1200" baseline="0" dirty="0" smtClean="0">
                <a:latin typeface="Gotham HTF Light"/>
                <a:cs typeface="Gotham HTF Light"/>
              </a:rPr>
              <a:t> being let go. </a:t>
            </a:r>
            <a:r>
              <a:rPr lang="en-US" sz="1200" dirty="0" smtClean="0">
                <a:latin typeface="Gotham HTF Light"/>
                <a:cs typeface="Gotham HTF Light"/>
              </a:rPr>
              <a:t>Sometime</a:t>
            </a:r>
            <a:r>
              <a:rPr lang="en-US" sz="1200" baseline="0" dirty="0" smtClean="0">
                <a:latin typeface="Gotham HTF Light"/>
                <a:cs typeface="Gotham HTF Light"/>
              </a:rPr>
              <a:t> boss asks for SB–&gt; and they feel can’t say no. SB is a special 1-off request - Hey, join this call to talk </a:t>
            </a:r>
            <a:r>
              <a:rPr lang="en-US" sz="1200" baseline="0" dirty="0" err="1" smtClean="0">
                <a:latin typeface="Gotham HTF Light"/>
                <a:cs typeface="Gotham HTF Light"/>
              </a:rPr>
              <a:t>abt</a:t>
            </a:r>
            <a:r>
              <a:rPr lang="en-US" sz="1200" baseline="0" dirty="0" smtClean="0">
                <a:latin typeface="Gotham HTF Light"/>
                <a:cs typeface="Gotham HTF Light"/>
              </a:rPr>
              <a:t> a new </a:t>
            </a:r>
            <a:r>
              <a:rPr lang="en-US" sz="1200" baseline="0" dirty="0" err="1" smtClean="0">
                <a:latin typeface="Gotham HTF Light"/>
                <a:cs typeface="Gotham HTF Light"/>
              </a:rPr>
              <a:t>microservice</a:t>
            </a:r>
            <a:r>
              <a:rPr lang="en-US" sz="1200" baseline="0" dirty="0" smtClean="0">
                <a:latin typeface="Gotham HTF Light"/>
                <a:cs typeface="Gotham HTF Light"/>
              </a:rPr>
              <a:t>, or temp manage team X. SB sneak in, shouldn’t take long. To clarify, not blaming boss – just like everyone else, thinks it won’t take long. Like </a:t>
            </a:r>
            <a:r>
              <a:rPr lang="en-US" sz="1200" baseline="0" dirty="0" err="1" smtClean="0">
                <a:latin typeface="Gotham HTF Light"/>
                <a:cs typeface="Gotham HTF Light"/>
              </a:rPr>
              <a:t>prev</a:t>
            </a:r>
            <a:r>
              <a:rPr lang="en-US" sz="1200" baseline="0" dirty="0" smtClean="0">
                <a:latin typeface="Gotham HTF Light"/>
                <a:cs typeface="Gotham HTF Light"/>
              </a:rPr>
              <a:t> slide – Don’t realize. </a:t>
            </a:r>
            <a:r>
              <a:rPr lang="en-US" sz="1200" kern="1200" dirty="0" smtClean="0">
                <a:solidFill>
                  <a:schemeClr val="tx1"/>
                </a:solidFill>
                <a:effectLst/>
                <a:latin typeface="+mn-lt"/>
                <a:ea typeface="+mn-ea"/>
                <a:cs typeface="+mn-cs"/>
              </a:rPr>
              <a:t>When we take on more work than we can finish in the time we thought possible, we don’t just overload ourselves, we overload our teams. </a:t>
            </a:r>
          </a:p>
          <a:p>
            <a:r>
              <a:rPr lang="en-US" sz="1200" kern="1200" dirty="0" smtClean="0">
                <a:solidFill>
                  <a:schemeClr val="tx1"/>
                </a:solidFill>
                <a:effectLst/>
                <a:latin typeface="+mn-lt"/>
                <a:ea typeface="+mn-ea"/>
                <a:cs typeface="+mn-cs"/>
              </a:rPr>
              <a:t>To </a:t>
            </a:r>
            <a:r>
              <a:rPr lang="en-US" sz="1200" kern="1200" dirty="0" err="1" smtClean="0">
                <a:solidFill>
                  <a:schemeClr val="tx1"/>
                </a:solidFill>
                <a:effectLst/>
                <a:latin typeface="+mn-lt"/>
                <a:ea typeface="+mn-ea"/>
                <a:cs typeface="+mn-cs"/>
              </a:rPr>
              <a:t>chg</a:t>
            </a:r>
            <a:r>
              <a:rPr lang="en-US" sz="1200" kern="1200" dirty="0" smtClean="0">
                <a:solidFill>
                  <a:schemeClr val="tx1"/>
                </a:solidFill>
                <a:effectLst/>
                <a:latin typeface="+mn-lt"/>
                <a:ea typeface="+mn-ea"/>
                <a:cs typeface="+mn-cs"/>
              </a:rPr>
              <a:t> behavior, it’s helpful to look at some practices </a:t>
            </a:r>
            <a:r>
              <a:rPr lang="en-US" sz="1200" kern="1200" baseline="0" dirty="0" smtClean="0">
                <a:solidFill>
                  <a:schemeClr val="tx1"/>
                </a:solidFill>
                <a:effectLst/>
                <a:latin typeface="+mn-lt"/>
                <a:ea typeface="+mn-ea"/>
                <a:cs typeface="+mn-cs"/>
              </a:rPr>
              <a:t>found in a mature DevOps culture.</a:t>
            </a:r>
          </a:p>
          <a:p>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70BFEA4-97B9-9941-9FDA-14FC1A76F466}" type="slidenum">
              <a:rPr lang="en-US" smtClean="0"/>
              <a:t>8</a:t>
            </a:fld>
            <a:endParaRPr lang="en-US"/>
          </a:p>
        </p:txBody>
      </p:sp>
    </p:spTree>
    <p:extLst>
      <p:ext uri="{BB962C8B-B14F-4D97-AF65-F5344CB8AC3E}">
        <p14:creationId xmlns:p14="http://schemas.microsoft.com/office/powerpoint/2010/main" val="5336411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 </a:t>
            </a:r>
            <a:r>
              <a:rPr lang="en-US" dirty="0" smtClean="0"/>
              <a:t>DevOps </a:t>
            </a:r>
            <a:r>
              <a:rPr lang="en-US" dirty="0" smtClean="0"/>
              <a:t>culture</a:t>
            </a:r>
            <a:r>
              <a:rPr lang="en-US" baseline="0" dirty="0" smtClean="0"/>
              <a:t> </a:t>
            </a:r>
            <a:r>
              <a:rPr lang="en-US" baseline="0" dirty="0" smtClean="0"/>
              <a:t>where</a:t>
            </a:r>
            <a:r>
              <a:rPr lang="en-US" sz="1200" kern="1200" dirty="0" smtClean="0">
                <a:solidFill>
                  <a:schemeClr val="tx1"/>
                </a:solidFill>
                <a:effectLst/>
                <a:latin typeface="+mn-lt"/>
                <a:ea typeface="+mn-ea"/>
                <a:cs typeface="+mn-cs"/>
              </a:rPr>
              <a:t> info flows across org,</a:t>
            </a:r>
            <a:r>
              <a:rPr lang="en-US" sz="1200" kern="1200" baseline="0" dirty="0" smtClean="0">
                <a:solidFill>
                  <a:schemeClr val="tx1"/>
                </a:solidFill>
                <a:effectLst/>
                <a:latin typeface="+mn-lt"/>
                <a:ea typeface="+mn-ea"/>
                <a:cs typeface="+mn-cs"/>
              </a:rPr>
              <a:t> </a:t>
            </a:r>
            <a:r>
              <a:rPr lang="en-US" sz="1200" kern="1200" baseline="0" dirty="0" err="1" smtClean="0">
                <a:solidFill>
                  <a:schemeClr val="tx1"/>
                </a:solidFill>
                <a:effectLst/>
                <a:latin typeface="+mn-lt"/>
                <a:ea typeface="+mn-ea"/>
                <a:cs typeface="+mn-cs"/>
              </a:rPr>
              <a:t>ppl</a:t>
            </a:r>
            <a:r>
              <a:rPr lang="en-US" sz="1200" kern="1200" baseline="0" dirty="0" smtClean="0">
                <a:solidFill>
                  <a:schemeClr val="tx1"/>
                </a:solidFill>
                <a:effectLst/>
                <a:latin typeface="+mn-lt"/>
                <a:ea typeface="+mn-ea"/>
                <a:cs typeface="+mn-cs"/>
              </a:rPr>
              <a:t> not blind sighted. T</a:t>
            </a:r>
            <a:r>
              <a:rPr lang="en-US" sz="1200" kern="1200" dirty="0" smtClean="0">
                <a:solidFill>
                  <a:schemeClr val="tx1"/>
                </a:solidFill>
                <a:effectLst/>
                <a:latin typeface="+mn-lt"/>
                <a:ea typeface="+mn-ea"/>
                <a:cs typeface="+mn-cs"/>
              </a:rPr>
              <a:t>he </a:t>
            </a:r>
            <a:r>
              <a:rPr lang="en-US" dirty="0" smtClean="0"/>
              <a:t>Climate for Learning is considered an investment</a:t>
            </a:r>
            <a:r>
              <a:rPr lang="en-US" baseline="0" dirty="0" smtClean="0"/>
              <a:t> – not just </a:t>
            </a:r>
            <a:r>
              <a:rPr lang="en-US" dirty="0" smtClean="0"/>
              <a:t>a cost. </a:t>
            </a:r>
            <a:r>
              <a:rPr lang="en-US" sz="1200" kern="1200" dirty="0" smtClean="0">
                <a:solidFill>
                  <a:schemeClr val="tx1"/>
                </a:solidFill>
                <a:effectLst/>
                <a:latin typeface="+mn-lt"/>
                <a:ea typeface="+mn-ea"/>
                <a:cs typeface="+mn-cs"/>
              </a:rPr>
              <a:t>high cooperation &amp; trust,</a:t>
            </a:r>
            <a:r>
              <a:rPr lang="en-US" sz="1200" kern="1200" baseline="0" dirty="0" smtClean="0">
                <a:solidFill>
                  <a:schemeClr val="tx1"/>
                </a:solidFill>
                <a:effectLst/>
                <a:latin typeface="+mn-lt"/>
                <a:ea typeface="+mn-ea"/>
                <a:cs typeface="+mn-cs"/>
              </a:rPr>
              <a:t> </a:t>
            </a:r>
            <a:r>
              <a:rPr lang="en-US" sz="1200" kern="1200" baseline="0" dirty="0" err="1" smtClean="0">
                <a:solidFill>
                  <a:schemeClr val="tx1"/>
                </a:solidFill>
                <a:effectLst/>
                <a:latin typeface="+mn-lt"/>
                <a:ea typeface="+mn-ea"/>
                <a:cs typeface="+mn-cs"/>
              </a:rPr>
              <a:t>ppl</a:t>
            </a:r>
            <a:r>
              <a:rPr lang="en-US" sz="1200" kern="1200" baseline="0" dirty="0" smtClean="0">
                <a:solidFill>
                  <a:schemeClr val="tx1"/>
                </a:solidFill>
                <a:effectLst/>
                <a:latin typeface="+mn-lt"/>
                <a:ea typeface="+mn-ea"/>
                <a:cs typeface="+mn-cs"/>
              </a:rPr>
              <a:t> like their </a:t>
            </a:r>
            <a:r>
              <a:rPr lang="en-US" sz="1200" kern="1200" baseline="0" dirty="0" smtClean="0">
                <a:solidFill>
                  <a:schemeClr val="tx1"/>
                </a:solidFill>
                <a:effectLst/>
                <a:latin typeface="+mn-lt"/>
                <a:ea typeface="+mn-ea"/>
                <a:cs typeface="+mn-cs"/>
              </a:rPr>
              <a:t>job. </a:t>
            </a:r>
            <a:r>
              <a:rPr lang="en-US" baseline="0" dirty="0" smtClean="0"/>
              <a:t>If </a:t>
            </a:r>
            <a:r>
              <a:rPr lang="en-US" baseline="0" dirty="0" smtClean="0"/>
              <a:t>look at attributes, all require a level of </a:t>
            </a:r>
            <a:r>
              <a:rPr lang="en-US" dirty="0" smtClean="0"/>
              <a:t>Respect f People, which</a:t>
            </a:r>
            <a:r>
              <a:rPr lang="en-US" baseline="0" dirty="0" smtClean="0"/>
              <a:t> is rooted in </a:t>
            </a:r>
            <a:r>
              <a:rPr lang="en-US" dirty="0" smtClean="0"/>
              <a:t>Lean.</a:t>
            </a:r>
            <a:r>
              <a:rPr lang="en-US" baseline="0" dirty="0" smtClean="0"/>
              <a:t> M</a:t>
            </a:r>
            <a:r>
              <a:rPr lang="en-US" dirty="0" smtClean="0"/>
              <a:t>any DevOps practices emerged from t/ Lean </a:t>
            </a:r>
            <a:r>
              <a:rPr lang="en-US" dirty="0" err="1" smtClean="0"/>
              <a:t>mvmnt</a:t>
            </a:r>
            <a:r>
              <a:rPr lang="en-US" dirty="0" smtClean="0"/>
              <a:t>:</a:t>
            </a:r>
            <a:r>
              <a:rPr lang="en-US" baseline="0" dirty="0" smtClean="0"/>
              <a:t> </a:t>
            </a:r>
            <a:r>
              <a:rPr lang="en-US" sz="1200" kern="1200" dirty="0" smtClean="0">
                <a:solidFill>
                  <a:schemeClr val="tx1"/>
                </a:solidFill>
                <a:effectLst/>
                <a:latin typeface="+mn-lt"/>
                <a:ea typeface="+mn-ea"/>
                <a:cs typeface="+mn-cs"/>
              </a:rPr>
              <a:t>continuous improvement, systems thinking, value streams, creating value for t/ customer,</a:t>
            </a:r>
            <a:r>
              <a:rPr lang="en-US" sz="1200" kern="1200" baseline="0" dirty="0" smtClean="0">
                <a:solidFill>
                  <a:schemeClr val="tx1"/>
                </a:solidFill>
                <a:effectLst/>
                <a:latin typeface="+mn-lt"/>
                <a:ea typeface="+mn-ea"/>
                <a:cs typeface="+mn-cs"/>
              </a:rPr>
              <a:t> and respect for everyone.</a:t>
            </a:r>
            <a:r>
              <a:rPr lang="en-US" sz="1200" kern="1200" dirty="0" smtClean="0">
                <a:solidFill>
                  <a:schemeClr val="tx1"/>
                </a:solidFill>
                <a:effectLst/>
                <a:latin typeface="+mn-lt"/>
                <a:ea typeface="+mn-ea"/>
                <a:cs typeface="+mn-cs"/>
              </a:rPr>
              <a:t> It’s</a:t>
            </a:r>
            <a:r>
              <a:rPr lang="en-US" sz="1200" kern="1200" baseline="0" dirty="0" smtClean="0">
                <a:solidFill>
                  <a:schemeClr val="tx1"/>
                </a:solidFill>
                <a:effectLst/>
                <a:latin typeface="+mn-lt"/>
                <a:ea typeface="+mn-ea"/>
                <a:cs typeface="+mn-cs"/>
              </a:rPr>
              <a:t> t</a:t>
            </a:r>
            <a:r>
              <a:rPr lang="en-US" baseline="0" dirty="0" smtClean="0"/>
              <a:t>hese attributes that embody the “Lean” house</a:t>
            </a:r>
            <a:r>
              <a:rPr lang="en-US" baseline="0" dirty="0" smtClean="0"/>
              <a:t>.</a:t>
            </a:r>
            <a:endParaRPr lang="en-US" baseline="0" dirty="0" smtClean="0"/>
          </a:p>
          <a:p>
            <a:endParaRPr lang="en-US" dirty="0"/>
          </a:p>
        </p:txBody>
      </p:sp>
      <p:sp>
        <p:nvSpPr>
          <p:cNvPr id="4" name="Slide Number Placeholder 3"/>
          <p:cNvSpPr>
            <a:spLocks noGrp="1"/>
          </p:cNvSpPr>
          <p:nvPr>
            <p:ph type="sldNum" sz="quarter" idx="10"/>
          </p:nvPr>
        </p:nvSpPr>
        <p:spPr/>
        <p:txBody>
          <a:bodyPr/>
          <a:lstStyle/>
          <a:p>
            <a:fld id="{A70BFEA4-97B9-9941-9FDA-14FC1A76F466}" type="slidenum">
              <a:rPr lang="en-US" smtClean="0"/>
              <a:t>9</a:t>
            </a:fld>
            <a:endParaRPr lang="en-US"/>
          </a:p>
        </p:txBody>
      </p:sp>
    </p:spTree>
    <p:extLst>
      <p:ext uri="{BB962C8B-B14F-4D97-AF65-F5344CB8AC3E}">
        <p14:creationId xmlns:p14="http://schemas.microsoft.com/office/powerpoint/2010/main" val="12583141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icture Bottom">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397078" y="291813"/>
            <a:ext cx="7967231" cy="745158"/>
          </a:xfrm>
        </p:spPr>
        <p:txBody>
          <a:bodyPr anchor="t">
            <a:normAutofit/>
          </a:bodyPr>
          <a:lstStyle>
            <a:lvl1pPr algn="l">
              <a:defRPr sz="3200" b="0" i="0">
                <a:solidFill>
                  <a:schemeClr val="tx2"/>
                </a:solidFill>
                <a:latin typeface="Gotham HTF Light"/>
                <a:cs typeface="Gotham HTF Light"/>
              </a:defRPr>
            </a:lvl1pPr>
          </a:lstStyle>
          <a:p>
            <a:r>
              <a:rPr lang="en-US" dirty="0" smtClean="0"/>
              <a:t>Header Text Goes Here</a:t>
            </a:r>
            <a:endParaRPr lang="en-US" dirty="0"/>
          </a:p>
        </p:txBody>
      </p:sp>
      <p:sp>
        <p:nvSpPr>
          <p:cNvPr id="15" name="Picture Placeholder 14"/>
          <p:cNvSpPr>
            <a:spLocks noGrp="1"/>
          </p:cNvSpPr>
          <p:nvPr>
            <p:ph type="pic" sz="quarter" idx="11"/>
          </p:nvPr>
        </p:nvSpPr>
        <p:spPr>
          <a:xfrm>
            <a:off x="0" y="1209793"/>
            <a:ext cx="9143999" cy="3545087"/>
          </a:xfrm>
        </p:spPr>
        <p:txBody>
          <a:bodyPr/>
          <a:lstStyle/>
          <a:p>
            <a:r>
              <a:rPr lang="en-US" smtClean="0"/>
              <a:t>Drag picture to placeholder or click icon to add</a:t>
            </a:r>
            <a:endParaRPr lang="en-US"/>
          </a:p>
        </p:txBody>
      </p:sp>
      <p:sp>
        <p:nvSpPr>
          <p:cNvPr id="7" name="Footer Placeholder 4"/>
          <p:cNvSpPr>
            <a:spLocks noGrp="1"/>
          </p:cNvSpPr>
          <p:nvPr>
            <p:ph type="ftr" sz="quarter" idx="3"/>
          </p:nvPr>
        </p:nvSpPr>
        <p:spPr>
          <a:xfrm>
            <a:off x="0" y="4767264"/>
            <a:ext cx="7961376" cy="376236"/>
          </a:xfrm>
          <a:prstGeom prst="rect">
            <a:avLst/>
          </a:prstGeom>
          <a:solidFill>
            <a:schemeClr val="bg1"/>
          </a:solidFill>
          <a:ln>
            <a:noFill/>
          </a:ln>
        </p:spPr>
        <p:txBody>
          <a:bodyPr vert="horz" lIns="91440" tIns="45720" rIns="91440" bIns="45720" rtlCol="0" anchor="ctr"/>
          <a:lstStyle>
            <a:lvl1pPr algn="l">
              <a:defRPr sz="1200" b="0" i="1">
                <a:solidFill>
                  <a:schemeClr val="accent5"/>
                </a:solidFill>
                <a:latin typeface="Gotham HTF Book" charset="0"/>
                <a:ea typeface="Gotham HTF Book" charset="0"/>
                <a:cs typeface="Gotham HTF Book" charset="0"/>
              </a:defRPr>
            </a:lvl1pPr>
          </a:lstStyle>
          <a:p>
            <a:r>
              <a:rPr lang="en-US" dirty="0" smtClean="0">
                <a:solidFill>
                  <a:srgbClr val="9FA39B"/>
                </a:solidFill>
              </a:rPr>
              <a:t>@dominicad</a:t>
            </a:r>
            <a:endParaRPr lang="en-US" dirty="0">
              <a:solidFill>
                <a:srgbClr val="9FA39B"/>
              </a:solidFill>
            </a:endParaRPr>
          </a:p>
        </p:txBody>
      </p:sp>
    </p:spTree>
    <p:extLst>
      <p:ext uri="{BB962C8B-B14F-4D97-AF65-F5344CB8AC3E}">
        <p14:creationId xmlns:p14="http://schemas.microsoft.com/office/powerpoint/2010/main" val="17932120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nd Credits">
    <p:bg>
      <p:bgRef idx="1001">
        <a:schemeClr val="bg2"/>
      </p:bgRef>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62514" y="1890940"/>
            <a:ext cx="3158852" cy="1000099"/>
          </a:xfrm>
          <a:prstGeom prst="rect">
            <a:avLst/>
          </a:prstGeom>
        </p:spPr>
      </p:pic>
    </p:spTree>
    <p:extLst>
      <p:ext uri="{BB962C8B-B14F-4D97-AF65-F5344CB8AC3E}">
        <p14:creationId xmlns:p14="http://schemas.microsoft.com/office/powerpoint/2010/main" val="2732712150"/>
      </p:ext>
    </p:extLst>
  </p:cSld>
  <p:clrMapOvr>
    <a:overrideClrMapping bg1="dk1" tx1="lt1" bg2="dk2" tx2="lt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Section Title Page">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371856" y="629210"/>
            <a:ext cx="8229600" cy="857250"/>
          </a:xfrm>
        </p:spPr>
        <p:txBody>
          <a:bodyPr/>
          <a:lstStyle>
            <a:lvl1pPr algn="ctr">
              <a:defRPr cap="all">
                <a:solidFill>
                  <a:schemeClr val="tx2"/>
                </a:solidFill>
                <a:latin typeface="Gotham HTF Bold"/>
                <a:cs typeface="Gotham HTF Bold"/>
              </a:defRPr>
            </a:lvl1pPr>
          </a:lstStyle>
          <a:p>
            <a:r>
              <a:rPr lang="en-US" dirty="0" smtClean="0"/>
              <a:t>Section Header</a:t>
            </a:r>
            <a:endParaRPr lang="en-US" dirty="0"/>
          </a:p>
        </p:txBody>
      </p:sp>
      <p:sp>
        <p:nvSpPr>
          <p:cNvPr id="12" name="Content Placeholder 12"/>
          <p:cNvSpPr>
            <a:spLocks noGrp="1"/>
          </p:cNvSpPr>
          <p:nvPr>
            <p:ph sz="quarter" idx="10" hasCustomPrompt="1"/>
          </p:nvPr>
        </p:nvSpPr>
        <p:spPr>
          <a:xfrm>
            <a:off x="1937019" y="1899962"/>
            <a:ext cx="5269964" cy="2453799"/>
          </a:xfrm>
        </p:spPr>
        <p:txBody>
          <a:bodyPr>
            <a:normAutofit/>
          </a:bodyPr>
          <a:lstStyle>
            <a:lvl1pPr marL="0" indent="0" algn="ctr">
              <a:lnSpc>
                <a:spcPct val="120000"/>
              </a:lnSpc>
              <a:buNone/>
              <a:defRPr sz="2000" baseline="0"/>
            </a:lvl1pPr>
          </a:lstStyle>
          <a:p>
            <a:pPr lvl="0"/>
            <a:r>
              <a:rPr lang="en-US" sz="2000" dirty="0" smtClean="0"/>
              <a:t>Subtext goes here…</a:t>
            </a:r>
            <a:endParaRPr lang="en-US" dirty="0"/>
          </a:p>
        </p:txBody>
      </p:sp>
      <p:sp>
        <p:nvSpPr>
          <p:cNvPr id="5" name="Footer Placeholder 4"/>
          <p:cNvSpPr>
            <a:spLocks noGrp="1"/>
          </p:cNvSpPr>
          <p:nvPr>
            <p:ph type="ftr" sz="quarter" idx="3"/>
          </p:nvPr>
        </p:nvSpPr>
        <p:spPr>
          <a:xfrm>
            <a:off x="0" y="4767264"/>
            <a:ext cx="7961376" cy="376236"/>
          </a:xfrm>
          <a:prstGeom prst="rect">
            <a:avLst/>
          </a:prstGeom>
          <a:solidFill>
            <a:schemeClr val="bg1"/>
          </a:solidFill>
          <a:ln>
            <a:noFill/>
          </a:ln>
        </p:spPr>
        <p:txBody>
          <a:bodyPr vert="horz" lIns="91440" tIns="45720" rIns="91440" bIns="45720" rtlCol="0" anchor="ctr"/>
          <a:lstStyle>
            <a:lvl1pPr algn="l">
              <a:defRPr sz="1200" b="0" i="1">
                <a:solidFill>
                  <a:schemeClr val="accent5"/>
                </a:solidFill>
                <a:latin typeface="Gotham HTF Book" charset="0"/>
                <a:ea typeface="Gotham HTF Book" charset="0"/>
                <a:cs typeface="Gotham HTF Book" charset="0"/>
              </a:defRPr>
            </a:lvl1pPr>
          </a:lstStyle>
          <a:p>
            <a:r>
              <a:rPr lang="en-US" dirty="0" smtClean="0">
                <a:solidFill>
                  <a:srgbClr val="9FA39B"/>
                </a:solidFill>
              </a:rPr>
              <a:t>@dominicad</a:t>
            </a:r>
          </a:p>
        </p:txBody>
      </p:sp>
    </p:spTree>
    <p:extLst>
      <p:ext uri="{BB962C8B-B14F-4D97-AF65-F5344CB8AC3E}">
        <p14:creationId xmlns:p14="http://schemas.microsoft.com/office/powerpoint/2010/main" val="28423724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1_Picture Bottom">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397080" y="291813"/>
            <a:ext cx="7967231" cy="745158"/>
          </a:xfrm>
        </p:spPr>
        <p:txBody>
          <a:bodyPr anchor="t">
            <a:normAutofit/>
          </a:bodyPr>
          <a:lstStyle>
            <a:lvl1pPr algn="l">
              <a:defRPr sz="3200" b="0" i="0">
                <a:solidFill>
                  <a:schemeClr val="tx2"/>
                </a:solidFill>
                <a:latin typeface="Gotham HTF Light"/>
                <a:cs typeface="Gotham HTF Light"/>
              </a:defRPr>
            </a:lvl1pPr>
          </a:lstStyle>
          <a:p>
            <a:r>
              <a:rPr lang="en-US" dirty="0" smtClean="0"/>
              <a:t>Header Text Goes Here</a:t>
            </a:r>
            <a:endParaRPr lang="en-US" dirty="0"/>
          </a:p>
        </p:txBody>
      </p:sp>
      <p:sp>
        <p:nvSpPr>
          <p:cNvPr id="15" name="Picture Placeholder 14"/>
          <p:cNvSpPr>
            <a:spLocks noGrp="1"/>
          </p:cNvSpPr>
          <p:nvPr>
            <p:ph type="pic" sz="quarter" idx="11"/>
          </p:nvPr>
        </p:nvSpPr>
        <p:spPr>
          <a:xfrm>
            <a:off x="2" y="1209794"/>
            <a:ext cx="9143999" cy="3545087"/>
          </a:xfrm>
        </p:spPr>
        <p:txBody>
          <a:bodyPr/>
          <a:lstStyle/>
          <a:p>
            <a:r>
              <a:rPr lang="en-US" smtClean="0"/>
              <a:t>Drag picture to placeholder or click icon to add</a:t>
            </a:r>
            <a:endParaRPr lang="en-US"/>
          </a:p>
        </p:txBody>
      </p:sp>
      <p:sp>
        <p:nvSpPr>
          <p:cNvPr id="7" name="Footer Placeholder 4"/>
          <p:cNvSpPr>
            <a:spLocks noGrp="1"/>
          </p:cNvSpPr>
          <p:nvPr>
            <p:ph type="ftr" sz="quarter" idx="3"/>
          </p:nvPr>
        </p:nvSpPr>
        <p:spPr>
          <a:xfrm>
            <a:off x="0" y="4767264"/>
            <a:ext cx="7961376" cy="376236"/>
          </a:xfrm>
          <a:prstGeom prst="rect">
            <a:avLst/>
          </a:prstGeom>
          <a:solidFill>
            <a:schemeClr val="bg1"/>
          </a:solidFill>
          <a:ln>
            <a:noFill/>
          </a:ln>
        </p:spPr>
        <p:txBody>
          <a:bodyPr vert="horz" lIns="91440" tIns="45720" rIns="91440" bIns="45720" rtlCol="0" anchor="ctr"/>
          <a:lstStyle>
            <a:lvl1pPr algn="l">
              <a:defRPr sz="1200" b="0" i="1">
                <a:solidFill>
                  <a:schemeClr val="accent5"/>
                </a:solidFill>
                <a:latin typeface="Gotham HTF Book" charset="0"/>
                <a:ea typeface="Gotham HTF Book" charset="0"/>
                <a:cs typeface="Gotham HTF Book" charset="0"/>
              </a:defRPr>
            </a:lvl1pPr>
          </a:lstStyle>
          <a:p>
            <a:r>
              <a:rPr lang="en-US" dirty="0" smtClean="0"/>
              <a:t>@dominicad</a:t>
            </a:r>
            <a:endParaRPr lang="en-US" dirty="0"/>
          </a:p>
        </p:txBody>
      </p:sp>
    </p:spTree>
    <p:extLst>
      <p:ext uri="{BB962C8B-B14F-4D97-AF65-F5344CB8AC3E}">
        <p14:creationId xmlns:p14="http://schemas.microsoft.com/office/powerpoint/2010/main" val="179321209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theme" Target="../theme/theme1.xml"/><Relationship Id="rId6"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 name="Footer Placeholder 4"/>
          <p:cNvSpPr>
            <a:spLocks noGrp="1"/>
          </p:cNvSpPr>
          <p:nvPr>
            <p:ph type="ftr" sz="quarter" idx="3"/>
          </p:nvPr>
        </p:nvSpPr>
        <p:spPr>
          <a:xfrm>
            <a:off x="0" y="4767264"/>
            <a:ext cx="9144000" cy="376236"/>
          </a:xfrm>
          <a:prstGeom prst="rect">
            <a:avLst/>
          </a:prstGeom>
          <a:solidFill>
            <a:schemeClr val="bg1"/>
          </a:solidFill>
          <a:ln>
            <a:noFill/>
          </a:ln>
        </p:spPr>
        <p:txBody>
          <a:bodyPr vert="horz" lIns="91440" tIns="45720" rIns="91440" bIns="45720" rtlCol="0" anchor="ctr"/>
          <a:lstStyle>
            <a:lvl1pPr algn="l">
              <a:defRPr sz="1200" b="0" i="1">
                <a:solidFill>
                  <a:schemeClr val="tx1"/>
                </a:solidFill>
                <a:latin typeface="Gotham HTF Book" charset="0"/>
                <a:ea typeface="Gotham HTF Book" charset="0"/>
                <a:cs typeface="Gotham HTF Book" charset="0"/>
              </a:defRPr>
            </a:lvl1pPr>
          </a:lstStyle>
          <a:p>
            <a:r>
              <a:rPr lang="en-US" dirty="0" smtClean="0">
                <a:solidFill>
                  <a:srgbClr val="1D201B"/>
                </a:solidFill>
              </a:rPr>
              <a:t>@dominicad</a:t>
            </a:r>
            <a:endParaRPr lang="en-US" dirty="0">
              <a:solidFill>
                <a:srgbClr val="1D201B"/>
              </a:solidFill>
            </a:endParaRPr>
          </a:p>
        </p:txBody>
      </p:sp>
      <p:pic>
        <p:nvPicPr>
          <p:cNvPr id="7" name="Picture 6"/>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8132784" y="4822032"/>
            <a:ext cx="848590" cy="266700"/>
          </a:xfrm>
          <a:prstGeom prst="rect">
            <a:avLst/>
          </a:prstGeom>
        </p:spPr>
      </p:pic>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3284776"/>
      </p:ext>
    </p:extLst>
  </p:cSld>
  <p:clrMap bg1="lt1" tx1="dk1" bg2="lt2" tx2="dk2" accent1="accent1" accent2="accent2" accent3="accent3" accent4="accent4" accent5="accent5" accent6="accent6" hlink="hlink" folHlink="folHlink"/>
  <p:sldLayoutIdLst>
    <p:sldLayoutId id="2147483699" r:id="rId1"/>
    <p:sldLayoutId id="2147483706" r:id="rId2"/>
    <p:sldLayoutId id="2147483739" r:id="rId3"/>
    <p:sldLayoutId id="2147483660" r:id="rId4"/>
  </p:sldLayoutIdLst>
  <p:hf sldNum="0" hdr="0" dt="0"/>
  <p:txStyles>
    <p:titleStyle>
      <a:lvl1pPr algn="ctr" defTabSz="457200" rtl="0" eaLnBrk="1" latinLnBrk="0" hangingPunct="1">
        <a:spcBef>
          <a:spcPct val="0"/>
        </a:spcBef>
        <a:buNone/>
        <a:defRPr sz="4000" kern="1200">
          <a:solidFill>
            <a:schemeClr val="tx1"/>
          </a:solidFill>
          <a:latin typeface="Gotham HTF Book"/>
          <a:ea typeface="+mj-ea"/>
          <a:cs typeface="Gotham HTF Book"/>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Gotham HTF Light"/>
          <a:ea typeface="+mn-ea"/>
          <a:cs typeface="Gotham HTF Light"/>
        </a:defRPr>
      </a:lvl1pPr>
      <a:lvl2pPr marL="742950" indent="-285750" algn="l" defTabSz="457200" rtl="0" eaLnBrk="1" latinLnBrk="0" hangingPunct="1">
        <a:spcBef>
          <a:spcPct val="20000"/>
        </a:spcBef>
        <a:buFont typeface="Arial"/>
        <a:buChar char="–"/>
        <a:defRPr sz="2800" kern="1200">
          <a:solidFill>
            <a:schemeClr val="tx1"/>
          </a:solidFill>
          <a:latin typeface="Gotham HTF Light"/>
          <a:ea typeface="+mn-ea"/>
          <a:cs typeface="Gotham HTF Light"/>
        </a:defRPr>
      </a:lvl2pPr>
      <a:lvl3pPr marL="1143000" indent="-228600" algn="l" defTabSz="457200" rtl="0" eaLnBrk="1" latinLnBrk="0" hangingPunct="1">
        <a:spcBef>
          <a:spcPct val="20000"/>
        </a:spcBef>
        <a:buFont typeface="Arial"/>
        <a:buChar char="•"/>
        <a:defRPr sz="2400" kern="1200">
          <a:solidFill>
            <a:schemeClr val="tx1"/>
          </a:solidFill>
          <a:latin typeface="Gotham HTF Light"/>
          <a:ea typeface="+mn-ea"/>
          <a:cs typeface="Gotham HTF Light"/>
        </a:defRPr>
      </a:lvl3pPr>
      <a:lvl4pPr marL="1600200" indent="-228600" algn="l" defTabSz="457200" rtl="0" eaLnBrk="1" latinLnBrk="0" hangingPunct="1">
        <a:spcBef>
          <a:spcPct val="20000"/>
        </a:spcBef>
        <a:buFont typeface="Arial"/>
        <a:buChar char="–"/>
        <a:defRPr sz="2000" kern="1200">
          <a:solidFill>
            <a:schemeClr val="tx1"/>
          </a:solidFill>
          <a:latin typeface="Gotham HTF Light"/>
          <a:ea typeface="+mn-ea"/>
          <a:cs typeface="Gotham HTF Light"/>
        </a:defRPr>
      </a:lvl4pPr>
      <a:lvl5pPr marL="2057400" indent="-228600" algn="l" defTabSz="457200" rtl="0" eaLnBrk="1" latinLnBrk="0" hangingPunct="1">
        <a:spcBef>
          <a:spcPct val="20000"/>
        </a:spcBef>
        <a:buFont typeface="Arial"/>
        <a:buChar char="»"/>
        <a:defRPr sz="2000" kern="1200">
          <a:solidFill>
            <a:schemeClr val="tx1"/>
          </a:solidFill>
          <a:latin typeface="Gotham HTF Light"/>
          <a:ea typeface="+mn-ea"/>
          <a:cs typeface="Gotham HTF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emf"/><Relationship Id="rId5" Type="http://schemas.openxmlformats.org/officeDocument/2006/relationships/image" Target="../media/image5.png"/><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hyperlink" Target="https://www.leancompetency.org/lcs-articles/the-equation-of-lean/" TargetMode="External"/><Relationship Id="rId5" Type="http://schemas.openxmlformats.org/officeDocument/2006/relationships/hyperlink" Target="https://leanlaborstrategies.com/2013/12/13/those-office-workers-have-it-made/" TargetMode="External"/><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18.JPG"/><Relationship Id="rId4" Type="http://schemas.openxmlformats.org/officeDocument/2006/relationships/image" Target="../media/image15.png"/><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9.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5.png"/></Relationships>
</file>

<file path=ppt/slides/_rels/slide26.xml.rels><?xml version="1.0" encoding="UTF-8" standalone="yes"?>
<Relationships xmlns="http://schemas.openxmlformats.org/package/2006/relationships"><Relationship Id="rId3" Type="http://schemas.openxmlformats.org/officeDocument/2006/relationships/image" Target="../media/image26.JPG"/><Relationship Id="rId4" Type="http://schemas.openxmlformats.org/officeDocument/2006/relationships/image" Target="../media/image15.png"/><Relationship Id="rId1" Type="http://schemas.openxmlformats.org/officeDocument/2006/relationships/slideLayout" Target="../slideLayouts/slideLayout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1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19.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15.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27.png"/></Relationships>
</file>

<file path=ppt/slides/_rels/slide31.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15.png"/><Relationship Id="rId1" Type="http://schemas.openxmlformats.org/officeDocument/2006/relationships/slideLayout" Target="../slideLayouts/slideLayout1.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hyperlink" Target="mailto:dominica@ddegrandis.com"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2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5.png"/><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136467" y="4786868"/>
            <a:ext cx="914400" cy="369332"/>
          </a:xfrm>
          <a:prstGeom prst="rect">
            <a:avLst/>
          </a:prstGeom>
          <a:solidFill>
            <a:schemeClr val="bg1"/>
          </a:solidFill>
        </p:spPr>
        <p:txBody>
          <a:bodyPr wrap="square" rtlCol="0">
            <a:spAutoFit/>
          </a:bodyPr>
          <a:lstStyle/>
          <a:p>
            <a:r>
              <a:rPr lang="en-US" dirty="0" smtClean="0"/>
              <a:t>      </a:t>
            </a:r>
            <a:endParaRPr lang="en-US" dirty="0"/>
          </a:p>
        </p:txBody>
      </p:sp>
      <p:sp>
        <p:nvSpPr>
          <p:cNvPr id="8" name="TextBox 7"/>
          <p:cNvSpPr txBox="1"/>
          <p:nvPr/>
        </p:nvSpPr>
        <p:spPr>
          <a:xfrm>
            <a:off x="5887325" y="3122464"/>
            <a:ext cx="2846163" cy="784830"/>
          </a:xfrm>
          <a:prstGeom prst="rect">
            <a:avLst/>
          </a:prstGeom>
          <a:noFill/>
        </p:spPr>
        <p:txBody>
          <a:bodyPr wrap="none" rtlCol="0">
            <a:spAutoFit/>
          </a:bodyPr>
          <a:lstStyle/>
          <a:p>
            <a:pPr algn="r">
              <a:lnSpc>
                <a:spcPct val="120000"/>
              </a:lnSpc>
            </a:pPr>
            <a:r>
              <a:rPr lang="en-US" sz="2000" dirty="0" smtClean="0">
                <a:latin typeface="Gotham HTF Bold"/>
                <a:cs typeface="Gotham HTF Bold"/>
              </a:rPr>
              <a:t>Dominica DeGrandis</a:t>
            </a:r>
          </a:p>
          <a:p>
            <a:pPr algn="r">
              <a:lnSpc>
                <a:spcPct val="120000"/>
              </a:lnSpc>
            </a:pPr>
            <a:r>
              <a:rPr lang="en-US" dirty="0" smtClean="0">
                <a:latin typeface="Gotham HTF Light"/>
                <a:cs typeface="Gotham HTF Light"/>
              </a:rPr>
              <a:t>Executive Consultant</a:t>
            </a:r>
          </a:p>
        </p:txBody>
      </p:sp>
      <p:sp>
        <p:nvSpPr>
          <p:cNvPr id="9" name="TextBox 8"/>
          <p:cNvSpPr txBox="1"/>
          <p:nvPr/>
        </p:nvSpPr>
        <p:spPr>
          <a:xfrm>
            <a:off x="156308" y="0"/>
            <a:ext cx="8802078" cy="985911"/>
          </a:xfrm>
          <a:prstGeom prst="rect">
            <a:avLst/>
          </a:prstGeom>
          <a:solidFill>
            <a:schemeClr val="bg1"/>
          </a:solidFill>
        </p:spPr>
        <p:txBody>
          <a:bodyPr wrap="square" rtlCol="0">
            <a:spAutoFit/>
          </a:bodyPr>
          <a:lstStyle/>
          <a:p>
            <a:pPr>
              <a:lnSpc>
                <a:spcPct val="90000"/>
              </a:lnSpc>
            </a:pPr>
            <a:r>
              <a:rPr lang="en-US" sz="3200" dirty="0" smtClean="0">
                <a:latin typeface="Gotham HTF Medium"/>
                <a:cs typeface="Gotham HTF Medium"/>
              </a:rPr>
              <a:t>Making Work Visible </a:t>
            </a:r>
            <a:r>
              <a:rPr lang="en-US" sz="3600" dirty="0" smtClean="0">
                <a:latin typeface="Gotham HTF Medium"/>
                <a:cs typeface="Gotham HTF Medium"/>
              </a:rPr>
              <a:t>– </a:t>
            </a:r>
            <a:r>
              <a:rPr lang="en-US" sz="2800" dirty="0" smtClean="0">
                <a:latin typeface="Gotham HTF Medium"/>
                <a:cs typeface="Gotham HTF Medium"/>
              </a:rPr>
              <a:t>How to Unmask 																		 </a:t>
            </a:r>
            <a:r>
              <a:rPr lang="en-US" sz="2800" dirty="0" smtClean="0">
                <a:latin typeface="Gotham HTF Medium"/>
                <a:cs typeface="Gotham HTF Medium"/>
              </a:rPr>
              <a:t>Capacity Killing WIP</a:t>
            </a:r>
            <a:endParaRPr lang="en-US" sz="2800" dirty="0">
              <a:latin typeface="Gotham HTF Medium"/>
              <a:cs typeface="Gotham HTF Medium"/>
            </a:endParaRPr>
          </a:p>
        </p:txBody>
      </p:sp>
      <p:sp>
        <p:nvSpPr>
          <p:cNvPr id="6" name="Freeform 145"/>
          <p:cNvSpPr>
            <a:spLocks/>
          </p:cNvSpPr>
          <p:nvPr/>
        </p:nvSpPr>
        <p:spPr bwMode="auto">
          <a:xfrm>
            <a:off x="69274" y="1007425"/>
            <a:ext cx="9074727" cy="45719"/>
          </a:xfrm>
          <a:custGeom>
            <a:avLst/>
            <a:gdLst/>
            <a:ahLst/>
            <a:cxnLst>
              <a:cxn ang="0">
                <a:pos x="543" y="15"/>
              </a:cxn>
              <a:cxn ang="0">
                <a:pos x="525" y="15"/>
              </a:cxn>
              <a:cxn ang="0">
                <a:pos x="488" y="18"/>
              </a:cxn>
              <a:cxn ang="0">
                <a:pos x="475" y="17"/>
              </a:cxn>
              <a:cxn ang="0">
                <a:pos x="436" y="15"/>
              </a:cxn>
              <a:cxn ang="0">
                <a:pos x="423" y="15"/>
              </a:cxn>
              <a:cxn ang="0">
                <a:pos x="401" y="16"/>
              </a:cxn>
              <a:cxn ang="0">
                <a:pos x="382" y="15"/>
              </a:cxn>
              <a:cxn ang="0">
                <a:pos x="372" y="14"/>
              </a:cxn>
              <a:cxn ang="0">
                <a:pos x="363" y="16"/>
              </a:cxn>
              <a:cxn ang="0">
                <a:pos x="341" y="18"/>
              </a:cxn>
              <a:cxn ang="0">
                <a:pos x="329" y="17"/>
              </a:cxn>
              <a:cxn ang="0">
                <a:pos x="316" y="19"/>
              </a:cxn>
              <a:cxn ang="0">
                <a:pos x="300" y="17"/>
              </a:cxn>
              <a:cxn ang="0">
                <a:pos x="282" y="17"/>
              </a:cxn>
              <a:cxn ang="0">
                <a:pos x="259" y="16"/>
              </a:cxn>
              <a:cxn ang="0">
                <a:pos x="250" y="17"/>
              </a:cxn>
              <a:cxn ang="0">
                <a:pos x="241" y="15"/>
              </a:cxn>
              <a:cxn ang="0">
                <a:pos x="233" y="17"/>
              </a:cxn>
              <a:cxn ang="0">
                <a:pos x="230" y="17"/>
              </a:cxn>
              <a:cxn ang="0">
                <a:pos x="219" y="17"/>
              </a:cxn>
              <a:cxn ang="0">
                <a:pos x="188" y="17"/>
              </a:cxn>
              <a:cxn ang="0">
                <a:pos x="176" y="17"/>
              </a:cxn>
              <a:cxn ang="0">
                <a:pos x="166" y="17"/>
              </a:cxn>
              <a:cxn ang="0">
                <a:pos x="140" y="16"/>
              </a:cxn>
              <a:cxn ang="0">
                <a:pos x="134" y="12"/>
              </a:cxn>
              <a:cxn ang="0">
                <a:pos x="125" y="16"/>
              </a:cxn>
              <a:cxn ang="0">
                <a:pos x="118" y="20"/>
              </a:cxn>
              <a:cxn ang="0">
                <a:pos x="106" y="18"/>
              </a:cxn>
              <a:cxn ang="0">
                <a:pos x="102" y="20"/>
              </a:cxn>
              <a:cxn ang="0">
                <a:pos x="97" y="18"/>
              </a:cxn>
              <a:cxn ang="0">
                <a:pos x="88" y="15"/>
              </a:cxn>
              <a:cxn ang="0">
                <a:pos x="78" y="18"/>
              </a:cxn>
              <a:cxn ang="0">
                <a:pos x="73" y="16"/>
              </a:cxn>
              <a:cxn ang="0">
                <a:pos x="65" y="18"/>
              </a:cxn>
              <a:cxn ang="0">
                <a:pos x="56" y="18"/>
              </a:cxn>
              <a:cxn ang="0">
                <a:pos x="60" y="13"/>
              </a:cxn>
              <a:cxn ang="0">
                <a:pos x="44" y="16"/>
              </a:cxn>
              <a:cxn ang="0">
                <a:pos x="22" y="9"/>
              </a:cxn>
              <a:cxn ang="0">
                <a:pos x="15" y="8"/>
              </a:cxn>
              <a:cxn ang="0">
                <a:pos x="0" y="8"/>
              </a:cxn>
              <a:cxn ang="0">
                <a:pos x="6" y="5"/>
              </a:cxn>
              <a:cxn ang="0">
                <a:pos x="20" y="8"/>
              </a:cxn>
              <a:cxn ang="0">
                <a:pos x="46" y="4"/>
              </a:cxn>
              <a:cxn ang="0">
                <a:pos x="89" y="3"/>
              </a:cxn>
              <a:cxn ang="0">
                <a:pos x="137" y="2"/>
              </a:cxn>
              <a:cxn ang="0">
                <a:pos x="176" y="2"/>
              </a:cxn>
              <a:cxn ang="0">
                <a:pos x="204" y="1"/>
              </a:cxn>
              <a:cxn ang="0">
                <a:pos x="263" y="3"/>
              </a:cxn>
              <a:cxn ang="0">
                <a:pos x="294" y="5"/>
              </a:cxn>
              <a:cxn ang="0">
                <a:pos x="334" y="7"/>
              </a:cxn>
              <a:cxn ang="0">
                <a:pos x="467" y="4"/>
              </a:cxn>
              <a:cxn ang="0">
                <a:pos x="502" y="5"/>
              </a:cxn>
              <a:cxn ang="0">
                <a:pos x="604" y="17"/>
              </a:cxn>
            </a:cxnLst>
            <a:rect l="0" t="0" r="r" b="b"/>
            <a:pathLst>
              <a:path w="613" h="21">
                <a:moveTo>
                  <a:pt x="604" y="17"/>
                </a:moveTo>
                <a:cubicBezTo>
                  <a:pt x="597" y="21"/>
                  <a:pt x="587" y="16"/>
                  <a:pt x="579" y="18"/>
                </a:cubicBezTo>
                <a:cubicBezTo>
                  <a:pt x="578" y="19"/>
                  <a:pt x="580" y="16"/>
                  <a:pt x="577" y="17"/>
                </a:cubicBezTo>
                <a:cubicBezTo>
                  <a:pt x="570" y="20"/>
                  <a:pt x="557" y="17"/>
                  <a:pt x="548" y="15"/>
                </a:cubicBezTo>
                <a:cubicBezTo>
                  <a:pt x="549" y="14"/>
                  <a:pt x="549" y="14"/>
                  <a:pt x="549" y="14"/>
                </a:cubicBezTo>
                <a:cubicBezTo>
                  <a:pt x="547" y="13"/>
                  <a:pt x="545" y="15"/>
                  <a:pt x="543" y="15"/>
                </a:cubicBezTo>
                <a:cubicBezTo>
                  <a:pt x="543" y="15"/>
                  <a:pt x="543" y="14"/>
                  <a:pt x="543" y="14"/>
                </a:cubicBezTo>
                <a:cubicBezTo>
                  <a:pt x="542" y="15"/>
                  <a:pt x="539" y="14"/>
                  <a:pt x="539" y="15"/>
                </a:cubicBezTo>
                <a:cubicBezTo>
                  <a:pt x="538" y="15"/>
                  <a:pt x="538" y="14"/>
                  <a:pt x="537" y="13"/>
                </a:cubicBezTo>
                <a:cubicBezTo>
                  <a:pt x="536" y="15"/>
                  <a:pt x="536" y="15"/>
                  <a:pt x="536" y="15"/>
                </a:cubicBezTo>
                <a:cubicBezTo>
                  <a:pt x="533" y="18"/>
                  <a:pt x="529" y="14"/>
                  <a:pt x="524" y="16"/>
                </a:cubicBezTo>
                <a:cubicBezTo>
                  <a:pt x="525" y="16"/>
                  <a:pt x="525" y="15"/>
                  <a:pt x="525" y="15"/>
                </a:cubicBezTo>
                <a:cubicBezTo>
                  <a:pt x="518" y="17"/>
                  <a:pt x="510" y="16"/>
                  <a:pt x="502" y="17"/>
                </a:cubicBezTo>
                <a:cubicBezTo>
                  <a:pt x="503" y="16"/>
                  <a:pt x="503" y="15"/>
                  <a:pt x="502" y="15"/>
                </a:cubicBezTo>
                <a:cubicBezTo>
                  <a:pt x="502" y="16"/>
                  <a:pt x="500" y="17"/>
                  <a:pt x="498" y="17"/>
                </a:cubicBezTo>
                <a:cubicBezTo>
                  <a:pt x="497" y="15"/>
                  <a:pt x="494" y="18"/>
                  <a:pt x="492" y="17"/>
                </a:cubicBezTo>
                <a:cubicBezTo>
                  <a:pt x="492" y="17"/>
                  <a:pt x="492" y="17"/>
                  <a:pt x="492" y="17"/>
                </a:cubicBezTo>
                <a:cubicBezTo>
                  <a:pt x="490" y="19"/>
                  <a:pt x="490" y="16"/>
                  <a:pt x="488" y="18"/>
                </a:cubicBezTo>
                <a:cubicBezTo>
                  <a:pt x="487" y="17"/>
                  <a:pt x="487" y="17"/>
                  <a:pt x="487" y="17"/>
                </a:cubicBezTo>
                <a:cubicBezTo>
                  <a:pt x="486" y="19"/>
                  <a:pt x="485" y="16"/>
                  <a:pt x="483" y="17"/>
                </a:cubicBezTo>
                <a:cubicBezTo>
                  <a:pt x="483" y="17"/>
                  <a:pt x="483" y="17"/>
                  <a:pt x="483" y="17"/>
                </a:cubicBezTo>
                <a:cubicBezTo>
                  <a:pt x="482" y="18"/>
                  <a:pt x="481" y="16"/>
                  <a:pt x="480" y="17"/>
                </a:cubicBezTo>
                <a:cubicBezTo>
                  <a:pt x="480" y="17"/>
                  <a:pt x="480" y="17"/>
                  <a:pt x="480" y="17"/>
                </a:cubicBezTo>
                <a:cubicBezTo>
                  <a:pt x="477" y="17"/>
                  <a:pt x="475" y="16"/>
                  <a:pt x="475" y="17"/>
                </a:cubicBezTo>
                <a:cubicBezTo>
                  <a:pt x="474" y="16"/>
                  <a:pt x="478" y="17"/>
                  <a:pt x="477" y="15"/>
                </a:cubicBezTo>
                <a:cubicBezTo>
                  <a:pt x="467" y="16"/>
                  <a:pt x="457" y="16"/>
                  <a:pt x="447" y="16"/>
                </a:cubicBezTo>
                <a:cubicBezTo>
                  <a:pt x="446" y="15"/>
                  <a:pt x="446" y="15"/>
                  <a:pt x="445" y="14"/>
                </a:cubicBezTo>
                <a:cubicBezTo>
                  <a:pt x="444" y="15"/>
                  <a:pt x="442" y="14"/>
                  <a:pt x="441" y="15"/>
                </a:cubicBezTo>
                <a:cubicBezTo>
                  <a:pt x="441" y="15"/>
                  <a:pt x="440" y="14"/>
                  <a:pt x="440" y="14"/>
                </a:cubicBezTo>
                <a:cubicBezTo>
                  <a:pt x="438" y="14"/>
                  <a:pt x="438" y="16"/>
                  <a:pt x="436" y="15"/>
                </a:cubicBezTo>
                <a:cubicBezTo>
                  <a:pt x="437" y="15"/>
                  <a:pt x="437" y="14"/>
                  <a:pt x="437" y="14"/>
                </a:cubicBezTo>
                <a:cubicBezTo>
                  <a:pt x="435" y="15"/>
                  <a:pt x="433" y="15"/>
                  <a:pt x="431" y="15"/>
                </a:cubicBezTo>
                <a:cubicBezTo>
                  <a:pt x="431" y="15"/>
                  <a:pt x="432" y="15"/>
                  <a:pt x="431" y="14"/>
                </a:cubicBezTo>
                <a:cubicBezTo>
                  <a:pt x="429" y="16"/>
                  <a:pt x="428" y="14"/>
                  <a:pt x="426" y="15"/>
                </a:cubicBezTo>
                <a:cubicBezTo>
                  <a:pt x="426" y="14"/>
                  <a:pt x="426" y="14"/>
                  <a:pt x="426" y="14"/>
                </a:cubicBezTo>
                <a:cubicBezTo>
                  <a:pt x="423" y="12"/>
                  <a:pt x="426" y="16"/>
                  <a:pt x="423" y="15"/>
                </a:cubicBezTo>
                <a:cubicBezTo>
                  <a:pt x="424" y="15"/>
                  <a:pt x="423" y="14"/>
                  <a:pt x="423" y="14"/>
                </a:cubicBezTo>
                <a:cubicBezTo>
                  <a:pt x="421" y="16"/>
                  <a:pt x="417" y="15"/>
                  <a:pt x="415" y="16"/>
                </a:cubicBezTo>
                <a:cubicBezTo>
                  <a:pt x="415" y="15"/>
                  <a:pt x="415" y="15"/>
                  <a:pt x="415" y="15"/>
                </a:cubicBezTo>
                <a:cubicBezTo>
                  <a:pt x="412" y="15"/>
                  <a:pt x="409" y="15"/>
                  <a:pt x="406" y="15"/>
                </a:cubicBezTo>
                <a:cubicBezTo>
                  <a:pt x="405" y="15"/>
                  <a:pt x="407" y="13"/>
                  <a:pt x="404" y="13"/>
                </a:cubicBezTo>
                <a:cubicBezTo>
                  <a:pt x="404" y="15"/>
                  <a:pt x="399" y="14"/>
                  <a:pt x="401" y="16"/>
                </a:cubicBezTo>
                <a:cubicBezTo>
                  <a:pt x="399" y="16"/>
                  <a:pt x="395" y="15"/>
                  <a:pt x="393" y="16"/>
                </a:cubicBezTo>
                <a:cubicBezTo>
                  <a:pt x="394" y="15"/>
                  <a:pt x="392" y="13"/>
                  <a:pt x="394" y="13"/>
                </a:cubicBezTo>
                <a:cubicBezTo>
                  <a:pt x="393" y="12"/>
                  <a:pt x="393" y="12"/>
                  <a:pt x="393" y="12"/>
                </a:cubicBezTo>
                <a:cubicBezTo>
                  <a:pt x="393" y="11"/>
                  <a:pt x="394" y="12"/>
                  <a:pt x="394" y="11"/>
                </a:cubicBezTo>
                <a:cubicBezTo>
                  <a:pt x="393" y="11"/>
                  <a:pt x="390" y="12"/>
                  <a:pt x="389" y="12"/>
                </a:cubicBezTo>
                <a:cubicBezTo>
                  <a:pt x="387" y="13"/>
                  <a:pt x="385" y="15"/>
                  <a:pt x="382" y="15"/>
                </a:cubicBezTo>
                <a:cubicBezTo>
                  <a:pt x="384" y="15"/>
                  <a:pt x="382" y="13"/>
                  <a:pt x="383" y="13"/>
                </a:cubicBezTo>
                <a:cubicBezTo>
                  <a:pt x="378" y="17"/>
                  <a:pt x="378" y="17"/>
                  <a:pt x="378" y="17"/>
                </a:cubicBezTo>
                <a:cubicBezTo>
                  <a:pt x="377" y="17"/>
                  <a:pt x="378" y="15"/>
                  <a:pt x="377" y="16"/>
                </a:cubicBezTo>
                <a:cubicBezTo>
                  <a:pt x="377" y="16"/>
                  <a:pt x="376" y="16"/>
                  <a:pt x="376" y="17"/>
                </a:cubicBezTo>
                <a:cubicBezTo>
                  <a:pt x="375" y="17"/>
                  <a:pt x="372" y="17"/>
                  <a:pt x="371" y="15"/>
                </a:cubicBezTo>
                <a:cubicBezTo>
                  <a:pt x="371" y="15"/>
                  <a:pt x="373" y="15"/>
                  <a:pt x="372" y="14"/>
                </a:cubicBezTo>
                <a:cubicBezTo>
                  <a:pt x="370" y="14"/>
                  <a:pt x="370" y="15"/>
                  <a:pt x="368" y="15"/>
                </a:cubicBezTo>
                <a:cubicBezTo>
                  <a:pt x="368" y="15"/>
                  <a:pt x="368" y="15"/>
                  <a:pt x="368" y="15"/>
                </a:cubicBezTo>
                <a:cubicBezTo>
                  <a:pt x="367" y="14"/>
                  <a:pt x="364" y="15"/>
                  <a:pt x="366" y="16"/>
                </a:cubicBezTo>
                <a:cubicBezTo>
                  <a:pt x="366" y="17"/>
                  <a:pt x="365" y="15"/>
                  <a:pt x="367" y="16"/>
                </a:cubicBezTo>
                <a:cubicBezTo>
                  <a:pt x="366" y="17"/>
                  <a:pt x="364" y="17"/>
                  <a:pt x="362" y="17"/>
                </a:cubicBezTo>
                <a:cubicBezTo>
                  <a:pt x="362" y="17"/>
                  <a:pt x="362" y="16"/>
                  <a:pt x="363" y="16"/>
                </a:cubicBezTo>
                <a:cubicBezTo>
                  <a:pt x="360" y="17"/>
                  <a:pt x="357" y="18"/>
                  <a:pt x="355" y="18"/>
                </a:cubicBezTo>
                <a:cubicBezTo>
                  <a:pt x="355" y="19"/>
                  <a:pt x="356" y="17"/>
                  <a:pt x="356" y="17"/>
                </a:cubicBezTo>
                <a:cubicBezTo>
                  <a:pt x="353" y="16"/>
                  <a:pt x="349" y="19"/>
                  <a:pt x="346" y="17"/>
                </a:cubicBezTo>
                <a:cubicBezTo>
                  <a:pt x="346" y="17"/>
                  <a:pt x="346" y="18"/>
                  <a:pt x="346" y="18"/>
                </a:cubicBezTo>
                <a:cubicBezTo>
                  <a:pt x="344" y="18"/>
                  <a:pt x="345" y="17"/>
                  <a:pt x="343" y="17"/>
                </a:cubicBezTo>
                <a:cubicBezTo>
                  <a:pt x="343" y="16"/>
                  <a:pt x="342" y="17"/>
                  <a:pt x="341" y="18"/>
                </a:cubicBezTo>
                <a:cubicBezTo>
                  <a:pt x="340" y="18"/>
                  <a:pt x="341" y="17"/>
                  <a:pt x="342" y="17"/>
                </a:cubicBezTo>
                <a:cubicBezTo>
                  <a:pt x="340" y="18"/>
                  <a:pt x="334" y="19"/>
                  <a:pt x="330" y="18"/>
                </a:cubicBezTo>
                <a:cubicBezTo>
                  <a:pt x="330" y="18"/>
                  <a:pt x="328" y="20"/>
                  <a:pt x="327" y="19"/>
                </a:cubicBezTo>
                <a:cubicBezTo>
                  <a:pt x="327" y="18"/>
                  <a:pt x="327" y="18"/>
                  <a:pt x="327" y="18"/>
                </a:cubicBezTo>
                <a:cubicBezTo>
                  <a:pt x="327" y="17"/>
                  <a:pt x="324" y="18"/>
                  <a:pt x="324" y="17"/>
                </a:cubicBezTo>
                <a:cubicBezTo>
                  <a:pt x="322" y="19"/>
                  <a:pt x="331" y="16"/>
                  <a:pt x="329" y="17"/>
                </a:cubicBezTo>
                <a:cubicBezTo>
                  <a:pt x="328" y="16"/>
                  <a:pt x="325" y="19"/>
                  <a:pt x="326" y="17"/>
                </a:cubicBezTo>
                <a:cubicBezTo>
                  <a:pt x="324" y="17"/>
                  <a:pt x="323" y="19"/>
                  <a:pt x="321" y="18"/>
                </a:cubicBezTo>
                <a:cubicBezTo>
                  <a:pt x="321" y="18"/>
                  <a:pt x="322" y="16"/>
                  <a:pt x="321" y="16"/>
                </a:cubicBezTo>
                <a:cubicBezTo>
                  <a:pt x="319" y="16"/>
                  <a:pt x="320" y="17"/>
                  <a:pt x="318" y="17"/>
                </a:cubicBezTo>
                <a:cubicBezTo>
                  <a:pt x="317" y="17"/>
                  <a:pt x="317" y="17"/>
                  <a:pt x="317" y="17"/>
                </a:cubicBezTo>
                <a:cubicBezTo>
                  <a:pt x="317" y="19"/>
                  <a:pt x="315" y="17"/>
                  <a:pt x="316" y="19"/>
                </a:cubicBezTo>
                <a:cubicBezTo>
                  <a:pt x="316" y="18"/>
                  <a:pt x="312" y="19"/>
                  <a:pt x="313" y="17"/>
                </a:cubicBezTo>
                <a:cubicBezTo>
                  <a:pt x="313" y="16"/>
                  <a:pt x="313" y="16"/>
                  <a:pt x="313" y="16"/>
                </a:cubicBezTo>
                <a:cubicBezTo>
                  <a:pt x="312" y="16"/>
                  <a:pt x="311" y="17"/>
                  <a:pt x="310" y="18"/>
                </a:cubicBezTo>
                <a:cubicBezTo>
                  <a:pt x="310" y="18"/>
                  <a:pt x="310" y="17"/>
                  <a:pt x="310" y="17"/>
                </a:cubicBezTo>
                <a:cubicBezTo>
                  <a:pt x="310" y="20"/>
                  <a:pt x="308" y="17"/>
                  <a:pt x="306" y="19"/>
                </a:cubicBezTo>
                <a:cubicBezTo>
                  <a:pt x="304" y="18"/>
                  <a:pt x="301" y="19"/>
                  <a:pt x="300" y="17"/>
                </a:cubicBezTo>
                <a:cubicBezTo>
                  <a:pt x="298" y="18"/>
                  <a:pt x="297" y="19"/>
                  <a:pt x="295" y="18"/>
                </a:cubicBezTo>
                <a:cubicBezTo>
                  <a:pt x="295" y="18"/>
                  <a:pt x="296" y="18"/>
                  <a:pt x="296" y="17"/>
                </a:cubicBezTo>
                <a:cubicBezTo>
                  <a:pt x="295" y="17"/>
                  <a:pt x="294" y="17"/>
                  <a:pt x="293" y="18"/>
                </a:cubicBezTo>
                <a:cubicBezTo>
                  <a:pt x="293" y="17"/>
                  <a:pt x="291" y="16"/>
                  <a:pt x="289" y="15"/>
                </a:cubicBezTo>
                <a:cubicBezTo>
                  <a:pt x="288" y="16"/>
                  <a:pt x="288" y="17"/>
                  <a:pt x="288" y="18"/>
                </a:cubicBezTo>
                <a:cubicBezTo>
                  <a:pt x="287" y="16"/>
                  <a:pt x="283" y="20"/>
                  <a:pt x="282" y="17"/>
                </a:cubicBezTo>
                <a:cubicBezTo>
                  <a:pt x="282" y="17"/>
                  <a:pt x="284" y="16"/>
                  <a:pt x="283" y="16"/>
                </a:cubicBezTo>
                <a:cubicBezTo>
                  <a:pt x="281" y="13"/>
                  <a:pt x="280" y="17"/>
                  <a:pt x="277" y="16"/>
                </a:cubicBezTo>
                <a:cubicBezTo>
                  <a:pt x="278" y="18"/>
                  <a:pt x="278" y="18"/>
                  <a:pt x="278" y="18"/>
                </a:cubicBezTo>
                <a:cubicBezTo>
                  <a:pt x="277" y="17"/>
                  <a:pt x="274" y="19"/>
                  <a:pt x="274" y="17"/>
                </a:cubicBezTo>
                <a:cubicBezTo>
                  <a:pt x="273" y="18"/>
                  <a:pt x="271" y="17"/>
                  <a:pt x="272" y="18"/>
                </a:cubicBezTo>
                <a:cubicBezTo>
                  <a:pt x="268" y="17"/>
                  <a:pt x="262" y="19"/>
                  <a:pt x="259" y="16"/>
                </a:cubicBezTo>
                <a:cubicBezTo>
                  <a:pt x="259" y="16"/>
                  <a:pt x="257" y="16"/>
                  <a:pt x="258" y="17"/>
                </a:cubicBezTo>
                <a:cubicBezTo>
                  <a:pt x="259" y="18"/>
                  <a:pt x="259" y="16"/>
                  <a:pt x="259" y="17"/>
                </a:cubicBezTo>
                <a:cubicBezTo>
                  <a:pt x="259" y="17"/>
                  <a:pt x="259" y="17"/>
                  <a:pt x="259" y="18"/>
                </a:cubicBezTo>
                <a:cubicBezTo>
                  <a:pt x="257" y="17"/>
                  <a:pt x="256" y="17"/>
                  <a:pt x="258" y="15"/>
                </a:cubicBezTo>
                <a:cubicBezTo>
                  <a:pt x="255" y="14"/>
                  <a:pt x="255" y="19"/>
                  <a:pt x="251" y="18"/>
                </a:cubicBezTo>
                <a:cubicBezTo>
                  <a:pt x="251" y="17"/>
                  <a:pt x="251" y="17"/>
                  <a:pt x="250" y="17"/>
                </a:cubicBezTo>
                <a:cubicBezTo>
                  <a:pt x="248" y="18"/>
                  <a:pt x="248" y="18"/>
                  <a:pt x="248" y="18"/>
                </a:cubicBezTo>
                <a:cubicBezTo>
                  <a:pt x="246" y="18"/>
                  <a:pt x="247" y="16"/>
                  <a:pt x="247" y="15"/>
                </a:cubicBezTo>
                <a:cubicBezTo>
                  <a:pt x="246" y="15"/>
                  <a:pt x="244" y="15"/>
                  <a:pt x="243" y="16"/>
                </a:cubicBezTo>
                <a:cubicBezTo>
                  <a:pt x="242" y="14"/>
                  <a:pt x="242" y="14"/>
                  <a:pt x="242" y="14"/>
                </a:cubicBezTo>
                <a:cubicBezTo>
                  <a:pt x="243" y="16"/>
                  <a:pt x="241" y="15"/>
                  <a:pt x="240" y="16"/>
                </a:cubicBezTo>
                <a:cubicBezTo>
                  <a:pt x="241" y="15"/>
                  <a:pt x="241" y="15"/>
                  <a:pt x="241" y="15"/>
                </a:cubicBezTo>
                <a:cubicBezTo>
                  <a:pt x="241" y="15"/>
                  <a:pt x="239" y="15"/>
                  <a:pt x="239" y="15"/>
                </a:cubicBezTo>
                <a:cubicBezTo>
                  <a:pt x="239" y="16"/>
                  <a:pt x="240" y="16"/>
                  <a:pt x="241" y="17"/>
                </a:cubicBezTo>
                <a:cubicBezTo>
                  <a:pt x="240" y="17"/>
                  <a:pt x="239" y="17"/>
                  <a:pt x="239" y="18"/>
                </a:cubicBezTo>
                <a:cubicBezTo>
                  <a:pt x="239" y="16"/>
                  <a:pt x="237" y="17"/>
                  <a:pt x="236" y="17"/>
                </a:cubicBezTo>
                <a:cubicBezTo>
                  <a:pt x="235" y="16"/>
                  <a:pt x="234" y="18"/>
                  <a:pt x="234" y="18"/>
                </a:cubicBezTo>
                <a:cubicBezTo>
                  <a:pt x="234" y="17"/>
                  <a:pt x="232" y="18"/>
                  <a:pt x="233" y="17"/>
                </a:cubicBezTo>
                <a:cubicBezTo>
                  <a:pt x="233" y="16"/>
                  <a:pt x="234" y="17"/>
                  <a:pt x="235" y="17"/>
                </a:cubicBezTo>
                <a:cubicBezTo>
                  <a:pt x="234" y="16"/>
                  <a:pt x="234" y="15"/>
                  <a:pt x="232" y="16"/>
                </a:cubicBezTo>
                <a:cubicBezTo>
                  <a:pt x="231" y="16"/>
                  <a:pt x="233" y="18"/>
                  <a:pt x="231" y="18"/>
                </a:cubicBezTo>
                <a:cubicBezTo>
                  <a:pt x="231" y="17"/>
                  <a:pt x="231" y="17"/>
                  <a:pt x="232" y="16"/>
                </a:cubicBezTo>
                <a:cubicBezTo>
                  <a:pt x="230" y="16"/>
                  <a:pt x="230" y="16"/>
                  <a:pt x="230" y="16"/>
                </a:cubicBezTo>
                <a:cubicBezTo>
                  <a:pt x="230" y="17"/>
                  <a:pt x="230" y="17"/>
                  <a:pt x="230" y="17"/>
                </a:cubicBezTo>
                <a:cubicBezTo>
                  <a:pt x="229" y="16"/>
                  <a:pt x="229" y="16"/>
                  <a:pt x="229" y="16"/>
                </a:cubicBezTo>
                <a:cubicBezTo>
                  <a:pt x="229" y="17"/>
                  <a:pt x="226" y="17"/>
                  <a:pt x="226" y="18"/>
                </a:cubicBezTo>
                <a:cubicBezTo>
                  <a:pt x="225" y="18"/>
                  <a:pt x="224" y="17"/>
                  <a:pt x="223" y="17"/>
                </a:cubicBezTo>
                <a:cubicBezTo>
                  <a:pt x="223" y="17"/>
                  <a:pt x="223" y="17"/>
                  <a:pt x="223" y="17"/>
                </a:cubicBezTo>
                <a:cubicBezTo>
                  <a:pt x="222" y="16"/>
                  <a:pt x="220" y="17"/>
                  <a:pt x="219" y="17"/>
                </a:cubicBezTo>
                <a:cubicBezTo>
                  <a:pt x="219" y="17"/>
                  <a:pt x="219" y="17"/>
                  <a:pt x="219" y="17"/>
                </a:cubicBezTo>
                <a:cubicBezTo>
                  <a:pt x="218" y="17"/>
                  <a:pt x="217" y="17"/>
                  <a:pt x="216" y="18"/>
                </a:cubicBezTo>
                <a:cubicBezTo>
                  <a:pt x="214" y="17"/>
                  <a:pt x="215" y="13"/>
                  <a:pt x="214" y="15"/>
                </a:cubicBezTo>
                <a:cubicBezTo>
                  <a:pt x="212" y="15"/>
                  <a:pt x="211" y="17"/>
                  <a:pt x="212" y="18"/>
                </a:cubicBezTo>
                <a:cubicBezTo>
                  <a:pt x="209" y="17"/>
                  <a:pt x="205" y="19"/>
                  <a:pt x="202" y="17"/>
                </a:cubicBezTo>
                <a:cubicBezTo>
                  <a:pt x="202" y="17"/>
                  <a:pt x="202" y="18"/>
                  <a:pt x="201" y="18"/>
                </a:cubicBezTo>
                <a:cubicBezTo>
                  <a:pt x="197" y="17"/>
                  <a:pt x="192" y="19"/>
                  <a:pt x="188" y="17"/>
                </a:cubicBezTo>
                <a:cubicBezTo>
                  <a:pt x="190" y="16"/>
                  <a:pt x="188" y="16"/>
                  <a:pt x="188" y="15"/>
                </a:cubicBezTo>
                <a:cubicBezTo>
                  <a:pt x="187" y="16"/>
                  <a:pt x="187" y="14"/>
                  <a:pt x="187" y="16"/>
                </a:cubicBezTo>
                <a:cubicBezTo>
                  <a:pt x="187" y="17"/>
                  <a:pt x="187" y="17"/>
                  <a:pt x="188" y="18"/>
                </a:cubicBezTo>
                <a:cubicBezTo>
                  <a:pt x="185" y="18"/>
                  <a:pt x="181" y="18"/>
                  <a:pt x="180" y="17"/>
                </a:cubicBezTo>
                <a:cubicBezTo>
                  <a:pt x="181" y="18"/>
                  <a:pt x="180" y="18"/>
                  <a:pt x="179" y="18"/>
                </a:cubicBezTo>
                <a:cubicBezTo>
                  <a:pt x="180" y="17"/>
                  <a:pt x="178" y="16"/>
                  <a:pt x="176" y="17"/>
                </a:cubicBezTo>
                <a:cubicBezTo>
                  <a:pt x="176" y="18"/>
                  <a:pt x="176" y="18"/>
                  <a:pt x="176" y="18"/>
                </a:cubicBezTo>
                <a:cubicBezTo>
                  <a:pt x="175" y="17"/>
                  <a:pt x="175" y="17"/>
                  <a:pt x="175" y="17"/>
                </a:cubicBezTo>
                <a:cubicBezTo>
                  <a:pt x="174" y="17"/>
                  <a:pt x="174" y="19"/>
                  <a:pt x="173" y="18"/>
                </a:cubicBezTo>
                <a:cubicBezTo>
                  <a:pt x="172" y="17"/>
                  <a:pt x="172" y="17"/>
                  <a:pt x="172" y="17"/>
                </a:cubicBezTo>
                <a:cubicBezTo>
                  <a:pt x="171" y="18"/>
                  <a:pt x="169" y="19"/>
                  <a:pt x="167" y="18"/>
                </a:cubicBezTo>
                <a:cubicBezTo>
                  <a:pt x="166" y="17"/>
                  <a:pt x="166" y="17"/>
                  <a:pt x="166" y="17"/>
                </a:cubicBezTo>
                <a:cubicBezTo>
                  <a:pt x="165" y="17"/>
                  <a:pt x="164" y="18"/>
                  <a:pt x="165" y="18"/>
                </a:cubicBezTo>
                <a:cubicBezTo>
                  <a:pt x="162" y="17"/>
                  <a:pt x="160" y="17"/>
                  <a:pt x="160" y="16"/>
                </a:cubicBezTo>
                <a:cubicBezTo>
                  <a:pt x="155" y="19"/>
                  <a:pt x="147" y="19"/>
                  <a:pt x="142" y="19"/>
                </a:cubicBezTo>
                <a:cubicBezTo>
                  <a:pt x="142" y="18"/>
                  <a:pt x="142" y="18"/>
                  <a:pt x="142" y="18"/>
                </a:cubicBezTo>
                <a:cubicBezTo>
                  <a:pt x="140" y="17"/>
                  <a:pt x="141" y="19"/>
                  <a:pt x="140" y="19"/>
                </a:cubicBezTo>
                <a:cubicBezTo>
                  <a:pt x="141" y="18"/>
                  <a:pt x="139" y="17"/>
                  <a:pt x="140" y="16"/>
                </a:cubicBezTo>
                <a:cubicBezTo>
                  <a:pt x="138" y="15"/>
                  <a:pt x="137" y="17"/>
                  <a:pt x="136" y="18"/>
                </a:cubicBezTo>
                <a:cubicBezTo>
                  <a:pt x="136" y="19"/>
                  <a:pt x="137" y="17"/>
                  <a:pt x="137" y="18"/>
                </a:cubicBezTo>
                <a:cubicBezTo>
                  <a:pt x="137" y="19"/>
                  <a:pt x="134" y="18"/>
                  <a:pt x="133" y="19"/>
                </a:cubicBezTo>
                <a:cubicBezTo>
                  <a:pt x="133" y="18"/>
                  <a:pt x="133" y="17"/>
                  <a:pt x="134" y="17"/>
                </a:cubicBezTo>
                <a:cubicBezTo>
                  <a:pt x="132" y="17"/>
                  <a:pt x="132" y="17"/>
                  <a:pt x="132" y="17"/>
                </a:cubicBezTo>
                <a:cubicBezTo>
                  <a:pt x="131" y="16"/>
                  <a:pt x="136" y="14"/>
                  <a:pt x="134" y="12"/>
                </a:cubicBezTo>
                <a:cubicBezTo>
                  <a:pt x="133" y="12"/>
                  <a:pt x="133" y="12"/>
                  <a:pt x="133" y="12"/>
                </a:cubicBezTo>
                <a:cubicBezTo>
                  <a:pt x="132" y="11"/>
                  <a:pt x="136" y="10"/>
                  <a:pt x="133" y="10"/>
                </a:cubicBezTo>
                <a:cubicBezTo>
                  <a:pt x="132" y="11"/>
                  <a:pt x="131" y="13"/>
                  <a:pt x="132" y="14"/>
                </a:cubicBezTo>
                <a:cubicBezTo>
                  <a:pt x="129" y="14"/>
                  <a:pt x="131" y="17"/>
                  <a:pt x="128" y="17"/>
                </a:cubicBezTo>
                <a:cubicBezTo>
                  <a:pt x="127" y="16"/>
                  <a:pt x="130" y="17"/>
                  <a:pt x="129" y="16"/>
                </a:cubicBezTo>
                <a:cubicBezTo>
                  <a:pt x="128" y="14"/>
                  <a:pt x="127" y="16"/>
                  <a:pt x="125" y="16"/>
                </a:cubicBezTo>
                <a:cubicBezTo>
                  <a:pt x="127" y="16"/>
                  <a:pt x="126" y="18"/>
                  <a:pt x="125" y="18"/>
                </a:cubicBezTo>
                <a:cubicBezTo>
                  <a:pt x="123" y="17"/>
                  <a:pt x="126" y="17"/>
                  <a:pt x="124" y="17"/>
                </a:cubicBezTo>
                <a:cubicBezTo>
                  <a:pt x="123" y="17"/>
                  <a:pt x="121" y="18"/>
                  <a:pt x="123" y="19"/>
                </a:cubicBezTo>
                <a:cubicBezTo>
                  <a:pt x="122" y="21"/>
                  <a:pt x="121" y="18"/>
                  <a:pt x="119" y="20"/>
                </a:cubicBezTo>
                <a:cubicBezTo>
                  <a:pt x="119" y="18"/>
                  <a:pt x="122" y="16"/>
                  <a:pt x="119" y="16"/>
                </a:cubicBezTo>
                <a:cubicBezTo>
                  <a:pt x="120" y="17"/>
                  <a:pt x="116" y="17"/>
                  <a:pt x="118" y="20"/>
                </a:cubicBezTo>
                <a:cubicBezTo>
                  <a:pt x="117" y="19"/>
                  <a:pt x="117" y="18"/>
                  <a:pt x="117" y="17"/>
                </a:cubicBezTo>
                <a:cubicBezTo>
                  <a:pt x="116" y="16"/>
                  <a:pt x="114" y="20"/>
                  <a:pt x="114" y="17"/>
                </a:cubicBezTo>
                <a:cubicBezTo>
                  <a:pt x="113" y="18"/>
                  <a:pt x="113" y="18"/>
                  <a:pt x="113" y="18"/>
                </a:cubicBezTo>
                <a:cubicBezTo>
                  <a:pt x="113" y="18"/>
                  <a:pt x="112" y="18"/>
                  <a:pt x="111" y="17"/>
                </a:cubicBezTo>
                <a:cubicBezTo>
                  <a:pt x="110" y="17"/>
                  <a:pt x="108" y="19"/>
                  <a:pt x="108" y="16"/>
                </a:cubicBezTo>
                <a:cubicBezTo>
                  <a:pt x="107" y="17"/>
                  <a:pt x="105" y="17"/>
                  <a:pt x="106" y="18"/>
                </a:cubicBezTo>
                <a:cubicBezTo>
                  <a:pt x="107" y="19"/>
                  <a:pt x="108" y="17"/>
                  <a:pt x="109" y="19"/>
                </a:cubicBezTo>
                <a:cubicBezTo>
                  <a:pt x="107" y="17"/>
                  <a:pt x="106" y="19"/>
                  <a:pt x="105" y="20"/>
                </a:cubicBezTo>
                <a:cubicBezTo>
                  <a:pt x="105" y="19"/>
                  <a:pt x="105" y="19"/>
                  <a:pt x="105" y="19"/>
                </a:cubicBezTo>
                <a:cubicBezTo>
                  <a:pt x="105" y="19"/>
                  <a:pt x="103" y="19"/>
                  <a:pt x="103" y="20"/>
                </a:cubicBezTo>
                <a:cubicBezTo>
                  <a:pt x="103" y="19"/>
                  <a:pt x="103" y="19"/>
                  <a:pt x="103" y="19"/>
                </a:cubicBezTo>
                <a:cubicBezTo>
                  <a:pt x="102" y="20"/>
                  <a:pt x="102" y="20"/>
                  <a:pt x="102" y="20"/>
                </a:cubicBezTo>
                <a:cubicBezTo>
                  <a:pt x="100" y="20"/>
                  <a:pt x="101" y="18"/>
                  <a:pt x="99" y="18"/>
                </a:cubicBezTo>
                <a:cubicBezTo>
                  <a:pt x="101" y="17"/>
                  <a:pt x="101" y="17"/>
                  <a:pt x="101" y="17"/>
                </a:cubicBezTo>
                <a:cubicBezTo>
                  <a:pt x="101" y="17"/>
                  <a:pt x="100" y="16"/>
                  <a:pt x="99" y="16"/>
                </a:cubicBezTo>
                <a:cubicBezTo>
                  <a:pt x="98" y="18"/>
                  <a:pt x="97" y="19"/>
                  <a:pt x="97" y="20"/>
                </a:cubicBezTo>
                <a:cubicBezTo>
                  <a:pt x="96" y="20"/>
                  <a:pt x="97" y="19"/>
                  <a:pt x="95" y="20"/>
                </a:cubicBezTo>
                <a:cubicBezTo>
                  <a:pt x="97" y="18"/>
                  <a:pt x="97" y="18"/>
                  <a:pt x="97" y="18"/>
                </a:cubicBezTo>
                <a:cubicBezTo>
                  <a:pt x="97" y="18"/>
                  <a:pt x="96" y="16"/>
                  <a:pt x="94" y="16"/>
                </a:cubicBezTo>
                <a:cubicBezTo>
                  <a:pt x="93" y="17"/>
                  <a:pt x="91" y="18"/>
                  <a:pt x="93" y="19"/>
                </a:cubicBezTo>
                <a:cubicBezTo>
                  <a:pt x="92" y="19"/>
                  <a:pt x="91" y="18"/>
                  <a:pt x="92" y="18"/>
                </a:cubicBezTo>
                <a:cubicBezTo>
                  <a:pt x="90" y="18"/>
                  <a:pt x="92" y="19"/>
                  <a:pt x="90" y="19"/>
                </a:cubicBezTo>
                <a:cubicBezTo>
                  <a:pt x="90" y="19"/>
                  <a:pt x="87" y="18"/>
                  <a:pt x="86" y="16"/>
                </a:cubicBezTo>
                <a:cubicBezTo>
                  <a:pt x="88" y="15"/>
                  <a:pt x="88" y="15"/>
                  <a:pt x="88" y="15"/>
                </a:cubicBezTo>
                <a:cubicBezTo>
                  <a:pt x="87" y="15"/>
                  <a:pt x="87" y="15"/>
                  <a:pt x="87" y="15"/>
                </a:cubicBezTo>
                <a:cubicBezTo>
                  <a:pt x="88" y="13"/>
                  <a:pt x="86" y="13"/>
                  <a:pt x="87" y="12"/>
                </a:cubicBezTo>
                <a:cubicBezTo>
                  <a:pt x="86" y="12"/>
                  <a:pt x="85" y="12"/>
                  <a:pt x="84" y="12"/>
                </a:cubicBezTo>
                <a:cubicBezTo>
                  <a:pt x="87" y="15"/>
                  <a:pt x="82" y="16"/>
                  <a:pt x="82" y="18"/>
                </a:cubicBezTo>
                <a:cubicBezTo>
                  <a:pt x="79" y="19"/>
                  <a:pt x="81" y="13"/>
                  <a:pt x="77" y="16"/>
                </a:cubicBezTo>
                <a:cubicBezTo>
                  <a:pt x="78" y="17"/>
                  <a:pt x="76" y="19"/>
                  <a:pt x="78" y="18"/>
                </a:cubicBezTo>
                <a:cubicBezTo>
                  <a:pt x="76" y="18"/>
                  <a:pt x="77" y="20"/>
                  <a:pt x="74" y="19"/>
                </a:cubicBezTo>
                <a:cubicBezTo>
                  <a:pt x="76" y="18"/>
                  <a:pt x="73" y="17"/>
                  <a:pt x="75" y="15"/>
                </a:cubicBezTo>
                <a:cubicBezTo>
                  <a:pt x="75" y="16"/>
                  <a:pt x="76" y="16"/>
                  <a:pt x="77" y="16"/>
                </a:cubicBezTo>
                <a:cubicBezTo>
                  <a:pt x="76" y="15"/>
                  <a:pt x="77" y="13"/>
                  <a:pt x="75" y="13"/>
                </a:cubicBezTo>
                <a:cubicBezTo>
                  <a:pt x="74" y="14"/>
                  <a:pt x="72" y="14"/>
                  <a:pt x="72" y="15"/>
                </a:cubicBezTo>
                <a:cubicBezTo>
                  <a:pt x="72" y="16"/>
                  <a:pt x="74" y="15"/>
                  <a:pt x="73" y="16"/>
                </a:cubicBezTo>
                <a:cubicBezTo>
                  <a:pt x="71" y="17"/>
                  <a:pt x="71" y="15"/>
                  <a:pt x="70" y="17"/>
                </a:cubicBezTo>
                <a:cubicBezTo>
                  <a:pt x="71" y="17"/>
                  <a:pt x="71" y="18"/>
                  <a:pt x="71" y="19"/>
                </a:cubicBezTo>
                <a:cubicBezTo>
                  <a:pt x="70" y="20"/>
                  <a:pt x="70" y="20"/>
                  <a:pt x="70" y="20"/>
                </a:cubicBezTo>
                <a:cubicBezTo>
                  <a:pt x="70" y="19"/>
                  <a:pt x="70" y="19"/>
                  <a:pt x="70" y="19"/>
                </a:cubicBezTo>
                <a:cubicBezTo>
                  <a:pt x="67" y="18"/>
                  <a:pt x="69" y="20"/>
                  <a:pt x="66" y="20"/>
                </a:cubicBezTo>
                <a:cubicBezTo>
                  <a:pt x="65" y="18"/>
                  <a:pt x="65" y="18"/>
                  <a:pt x="65" y="18"/>
                </a:cubicBezTo>
                <a:cubicBezTo>
                  <a:pt x="66" y="17"/>
                  <a:pt x="69" y="19"/>
                  <a:pt x="69" y="16"/>
                </a:cubicBezTo>
                <a:cubicBezTo>
                  <a:pt x="67" y="16"/>
                  <a:pt x="66" y="18"/>
                  <a:pt x="64" y="17"/>
                </a:cubicBezTo>
                <a:cubicBezTo>
                  <a:pt x="66" y="16"/>
                  <a:pt x="66" y="16"/>
                  <a:pt x="66" y="16"/>
                </a:cubicBezTo>
                <a:cubicBezTo>
                  <a:pt x="65" y="16"/>
                  <a:pt x="65" y="13"/>
                  <a:pt x="62" y="15"/>
                </a:cubicBezTo>
                <a:cubicBezTo>
                  <a:pt x="61" y="16"/>
                  <a:pt x="62" y="16"/>
                  <a:pt x="61" y="17"/>
                </a:cubicBezTo>
                <a:cubicBezTo>
                  <a:pt x="59" y="17"/>
                  <a:pt x="58" y="18"/>
                  <a:pt x="56" y="18"/>
                </a:cubicBezTo>
                <a:cubicBezTo>
                  <a:pt x="56" y="16"/>
                  <a:pt x="52" y="18"/>
                  <a:pt x="55" y="16"/>
                </a:cubicBezTo>
                <a:cubicBezTo>
                  <a:pt x="55" y="17"/>
                  <a:pt x="60" y="17"/>
                  <a:pt x="61" y="15"/>
                </a:cubicBezTo>
                <a:cubicBezTo>
                  <a:pt x="60" y="13"/>
                  <a:pt x="63" y="16"/>
                  <a:pt x="64" y="13"/>
                </a:cubicBezTo>
                <a:cubicBezTo>
                  <a:pt x="61" y="13"/>
                  <a:pt x="62" y="11"/>
                  <a:pt x="61" y="10"/>
                </a:cubicBezTo>
                <a:cubicBezTo>
                  <a:pt x="61" y="10"/>
                  <a:pt x="60" y="10"/>
                  <a:pt x="60" y="11"/>
                </a:cubicBezTo>
                <a:cubicBezTo>
                  <a:pt x="59" y="12"/>
                  <a:pt x="60" y="12"/>
                  <a:pt x="60" y="13"/>
                </a:cubicBezTo>
                <a:cubicBezTo>
                  <a:pt x="57" y="13"/>
                  <a:pt x="55" y="13"/>
                  <a:pt x="53" y="15"/>
                </a:cubicBezTo>
                <a:cubicBezTo>
                  <a:pt x="53" y="14"/>
                  <a:pt x="53" y="13"/>
                  <a:pt x="54" y="13"/>
                </a:cubicBezTo>
                <a:cubicBezTo>
                  <a:pt x="51" y="13"/>
                  <a:pt x="48" y="13"/>
                  <a:pt x="45" y="12"/>
                </a:cubicBezTo>
                <a:cubicBezTo>
                  <a:pt x="46" y="14"/>
                  <a:pt x="41" y="13"/>
                  <a:pt x="43" y="15"/>
                </a:cubicBezTo>
                <a:cubicBezTo>
                  <a:pt x="44" y="15"/>
                  <a:pt x="45" y="17"/>
                  <a:pt x="45" y="18"/>
                </a:cubicBezTo>
                <a:cubicBezTo>
                  <a:pt x="44" y="17"/>
                  <a:pt x="45" y="17"/>
                  <a:pt x="44" y="16"/>
                </a:cubicBezTo>
                <a:cubicBezTo>
                  <a:pt x="43" y="17"/>
                  <a:pt x="42" y="14"/>
                  <a:pt x="41" y="16"/>
                </a:cubicBezTo>
                <a:cubicBezTo>
                  <a:pt x="44" y="15"/>
                  <a:pt x="42" y="13"/>
                  <a:pt x="42" y="12"/>
                </a:cubicBezTo>
                <a:cubicBezTo>
                  <a:pt x="40" y="13"/>
                  <a:pt x="42" y="11"/>
                  <a:pt x="40" y="11"/>
                </a:cubicBezTo>
                <a:cubicBezTo>
                  <a:pt x="38" y="11"/>
                  <a:pt x="36" y="12"/>
                  <a:pt x="33" y="12"/>
                </a:cubicBezTo>
                <a:cubicBezTo>
                  <a:pt x="31" y="11"/>
                  <a:pt x="26" y="12"/>
                  <a:pt x="24" y="12"/>
                </a:cubicBezTo>
                <a:cubicBezTo>
                  <a:pt x="22" y="11"/>
                  <a:pt x="23" y="10"/>
                  <a:pt x="22" y="9"/>
                </a:cubicBezTo>
                <a:cubicBezTo>
                  <a:pt x="20" y="9"/>
                  <a:pt x="23" y="11"/>
                  <a:pt x="20" y="10"/>
                </a:cubicBezTo>
                <a:cubicBezTo>
                  <a:pt x="21" y="10"/>
                  <a:pt x="21" y="10"/>
                  <a:pt x="21" y="10"/>
                </a:cubicBezTo>
                <a:cubicBezTo>
                  <a:pt x="20" y="10"/>
                  <a:pt x="16" y="9"/>
                  <a:pt x="15" y="11"/>
                </a:cubicBezTo>
                <a:cubicBezTo>
                  <a:pt x="16" y="9"/>
                  <a:pt x="16" y="9"/>
                  <a:pt x="16" y="9"/>
                </a:cubicBezTo>
                <a:cubicBezTo>
                  <a:pt x="16" y="9"/>
                  <a:pt x="15" y="9"/>
                  <a:pt x="15" y="10"/>
                </a:cubicBezTo>
                <a:cubicBezTo>
                  <a:pt x="15" y="9"/>
                  <a:pt x="14" y="8"/>
                  <a:pt x="15" y="8"/>
                </a:cubicBezTo>
                <a:cubicBezTo>
                  <a:pt x="14" y="7"/>
                  <a:pt x="12" y="8"/>
                  <a:pt x="10" y="8"/>
                </a:cubicBezTo>
                <a:cubicBezTo>
                  <a:pt x="11" y="9"/>
                  <a:pt x="11" y="9"/>
                  <a:pt x="11" y="9"/>
                </a:cubicBezTo>
                <a:cubicBezTo>
                  <a:pt x="8" y="10"/>
                  <a:pt x="6" y="9"/>
                  <a:pt x="4" y="9"/>
                </a:cubicBezTo>
                <a:cubicBezTo>
                  <a:pt x="4" y="8"/>
                  <a:pt x="4" y="8"/>
                  <a:pt x="4" y="8"/>
                </a:cubicBezTo>
                <a:cubicBezTo>
                  <a:pt x="2" y="9"/>
                  <a:pt x="2" y="9"/>
                  <a:pt x="2" y="9"/>
                </a:cubicBezTo>
                <a:cubicBezTo>
                  <a:pt x="2" y="8"/>
                  <a:pt x="1" y="7"/>
                  <a:pt x="0" y="8"/>
                </a:cubicBezTo>
                <a:cubicBezTo>
                  <a:pt x="4" y="5"/>
                  <a:pt x="4" y="5"/>
                  <a:pt x="4" y="5"/>
                </a:cubicBezTo>
                <a:cubicBezTo>
                  <a:pt x="6" y="6"/>
                  <a:pt x="3" y="6"/>
                  <a:pt x="4" y="8"/>
                </a:cubicBezTo>
                <a:cubicBezTo>
                  <a:pt x="4" y="9"/>
                  <a:pt x="7" y="8"/>
                  <a:pt x="8" y="7"/>
                </a:cubicBezTo>
                <a:cubicBezTo>
                  <a:pt x="7" y="7"/>
                  <a:pt x="6" y="7"/>
                  <a:pt x="6" y="8"/>
                </a:cubicBezTo>
                <a:cubicBezTo>
                  <a:pt x="5" y="6"/>
                  <a:pt x="7" y="6"/>
                  <a:pt x="8" y="5"/>
                </a:cubicBezTo>
                <a:cubicBezTo>
                  <a:pt x="7" y="5"/>
                  <a:pt x="6" y="5"/>
                  <a:pt x="6" y="5"/>
                </a:cubicBezTo>
                <a:cubicBezTo>
                  <a:pt x="7" y="4"/>
                  <a:pt x="8" y="4"/>
                  <a:pt x="10" y="4"/>
                </a:cubicBezTo>
                <a:cubicBezTo>
                  <a:pt x="9" y="5"/>
                  <a:pt x="11" y="5"/>
                  <a:pt x="10" y="6"/>
                </a:cubicBezTo>
                <a:cubicBezTo>
                  <a:pt x="10" y="4"/>
                  <a:pt x="12" y="4"/>
                  <a:pt x="14" y="4"/>
                </a:cubicBezTo>
                <a:cubicBezTo>
                  <a:pt x="16" y="6"/>
                  <a:pt x="18" y="4"/>
                  <a:pt x="20" y="4"/>
                </a:cubicBezTo>
                <a:cubicBezTo>
                  <a:pt x="19" y="5"/>
                  <a:pt x="18" y="7"/>
                  <a:pt x="17" y="7"/>
                </a:cubicBezTo>
                <a:cubicBezTo>
                  <a:pt x="18" y="8"/>
                  <a:pt x="18" y="7"/>
                  <a:pt x="20" y="8"/>
                </a:cubicBezTo>
                <a:cubicBezTo>
                  <a:pt x="21" y="7"/>
                  <a:pt x="21" y="5"/>
                  <a:pt x="23" y="5"/>
                </a:cubicBezTo>
                <a:cubicBezTo>
                  <a:pt x="23" y="6"/>
                  <a:pt x="23" y="6"/>
                  <a:pt x="23" y="6"/>
                </a:cubicBezTo>
                <a:cubicBezTo>
                  <a:pt x="25" y="5"/>
                  <a:pt x="25" y="4"/>
                  <a:pt x="27" y="4"/>
                </a:cubicBezTo>
                <a:cubicBezTo>
                  <a:pt x="31" y="5"/>
                  <a:pt x="35" y="5"/>
                  <a:pt x="38" y="5"/>
                </a:cubicBezTo>
                <a:cubicBezTo>
                  <a:pt x="38" y="6"/>
                  <a:pt x="38" y="6"/>
                  <a:pt x="38" y="6"/>
                </a:cubicBezTo>
                <a:cubicBezTo>
                  <a:pt x="40" y="4"/>
                  <a:pt x="44" y="5"/>
                  <a:pt x="46" y="4"/>
                </a:cubicBezTo>
                <a:cubicBezTo>
                  <a:pt x="50" y="5"/>
                  <a:pt x="55" y="3"/>
                  <a:pt x="57" y="5"/>
                </a:cubicBezTo>
                <a:cubicBezTo>
                  <a:pt x="63" y="4"/>
                  <a:pt x="69" y="4"/>
                  <a:pt x="76" y="4"/>
                </a:cubicBezTo>
                <a:cubicBezTo>
                  <a:pt x="75" y="6"/>
                  <a:pt x="75" y="6"/>
                  <a:pt x="75" y="6"/>
                </a:cubicBezTo>
                <a:cubicBezTo>
                  <a:pt x="76" y="5"/>
                  <a:pt x="76" y="7"/>
                  <a:pt x="77" y="7"/>
                </a:cubicBezTo>
                <a:cubicBezTo>
                  <a:pt x="76" y="5"/>
                  <a:pt x="79" y="5"/>
                  <a:pt x="80" y="4"/>
                </a:cubicBezTo>
                <a:cubicBezTo>
                  <a:pt x="83" y="5"/>
                  <a:pt x="87" y="4"/>
                  <a:pt x="89" y="3"/>
                </a:cubicBezTo>
                <a:cubicBezTo>
                  <a:pt x="90" y="4"/>
                  <a:pt x="90" y="4"/>
                  <a:pt x="90" y="4"/>
                </a:cubicBezTo>
                <a:cubicBezTo>
                  <a:pt x="92" y="2"/>
                  <a:pt x="96" y="4"/>
                  <a:pt x="99" y="4"/>
                </a:cubicBezTo>
                <a:cubicBezTo>
                  <a:pt x="100" y="5"/>
                  <a:pt x="100" y="6"/>
                  <a:pt x="101" y="6"/>
                </a:cubicBezTo>
                <a:cubicBezTo>
                  <a:pt x="103" y="4"/>
                  <a:pt x="104" y="4"/>
                  <a:pt x="107" y="3"/>
                </a:cubicBezTo>
                <a:cubicBezTo>
                  <a:pt x="109" y="3"/>
                  <a:pt x="112" y="4"/>
                  <a:pt x="114" y="4"/>
                </a:cubicBezTo>
                <a:cubicBezTo>
                  <a:pt x="122" y="2"/>
                  <a:pt x="130" y="4"/>
                  <a:pt x="137" y="2"/>
                </a:cubicBezTo>
                <a:cubicBezTo>
                  <a:pt x="138" y="3"/>
                  <a:pt x="138" y="3"/>
                  <a:pt x="138" y="3"/>
                </a:cubicBezTo>
                <a:cubicBezTo>
                  <a:pt x="146" y="1"/>
                  <a:pt x="155" y="3"/>
                  <a:pt x="162" y="2"/>
                </a:cubicBezTo>
                <a:cubicBezTo>
                  <a:pt x="161" y="4"/>
                  <a:pt x="161" y="4"/>
                  <a:pt x="161" y="4"/>
                </a:cubicBezTo>
                <a:cubicBezTo>
                  <a:pt x="163" y="5"/>
                  <a:pt x="166" y="4"/>
                  <a:pt x="165" y="2"/>
                </a:cubicBezTo>
                <a:cubicBezTo>
                  <a:pt x="167" y="3"/>
                  <a:pt x="170" y="1"/>
                  <a:pt x="172" y="3"/>
                </a:cubicBezTo>
                <a:cubicBezTo>
                  <a:pt x="174" y="4"/>
                  <a:pt x="174" y="2"/>
                  <a:pt x="176" y="2"/>
                </a:cubicBezTo>
                <a:cubicBezTo>
                  <a:pt x="180" y="3"/>
                  <a:pt x="182" y="3"/>
                  <a:pt x="186" y="2"/>
                </a:cubicBezTo>
                <a:cubicBezTo>
                  <a:pt x="185" y="2"/>
                  <a:pt x="185" y="2"/>
                  <a:pt x="185" y="2"/>
                </a:cubicBezTo>
                <a:cubicBezTo>
                  <a:pt x="184" y="3"/>
                  <a:pt x="184" y="3"/>
                  <a:pt x="185" y="4"/>
                </a:cubicBezTo>
                <a:cubicBezTo>
                  <a:pt x="187" y="3"/>
                  <a:pt x="190" y="4"/>
                  <a:pt x="189" y="2"/>
                </a:cubicBezTo>
                <a:cubicBezTo>
                  <a:pt x="193" y="3"/>
                  <a:pt x="199" y="1"/>
                  <a:pt x="203" y="3"/>
                </a:cubicBezTo>
                <a:cubicBezTo>
                  <a:pt x="203" y="2"/>
                  <a:pt x="204" y="2"/>
                  <a:pt x="204" y="1"/>
                </a:cubicBezTo>
                <a:cubicBezTo>
                  <a:pt x="208" y="1"/>
                  <a:pt x="212" y="3"/>
                  <a:pt x="215" y="2"/>
                </a:cubicBezTo>
                <a:cubicBezTo>
                  <a:pt x="215" y="2"/>
                  <a:pt x="214" y="3"/>
                  <a:pt x="215" y="3"/>
                </a:cubicBezTo>
                <a:cubicBezTo>
                  <a:pt x="216" y="3"/>
                  <a:pt x="215" y="2"/>
                  <a:pt x="216" y="2"/>
                </a:cubicBezTo>
                <a:cubicBezTo>
                  <a:pt x="222" y="0"/>
                  <a:pt x="229" y="3"/>
                  <a:pt x="234" y="3"/>
                </a:cubicBezTo>
                <a:cubicBezTo>
                  <a:pt x="244" y="2"/>
                  <a:pt x="254" y="3"/>
                  <a:pt x="263" y="3"/>
                </a:cubicBezTo>
                <a:cubicBezTo>
                  <a:pt x="263" y="3"/>
                  <a:pt x="263" y="3"/>
                  <a:pt x="263" y="3"/>
                </a:cubicBezTo>
                <a:cubicBezTo>
                  <a:pt x="266" y="1"/>
                  <a:pt x="270" y="5"/>
                  <a:pt x="273" y="2"/>
                </a:cubicBezTo>
                <a:cubicBezTo>
                  <a:pt x="274" y="3"/>
                  <a:pt x="276" y="2"/>
                  <a:pt x="275" y="3"/>
                </a:cubicBezTo>
                <a:cubicBezTo>
                  <a:pt x="278" y="2"/>
                  <a:pt x="282" y="5"/>
                  <a:pt x="286" y="3"/>
                </a:cubicBezTo>
                <a:cubicBezTo>
                  <a:pt x="285" y="3"/>
                  <a:pt x="285" y="3"/>
                  <a:pt x="285" y="3"/>
                </a:cubicBezTo>
                <a:cubicBezTo>
                  <a:pt x="288" y="5"/>
                  <a:pt x="292" y="3"/>
                  <a:pt x="295" y="4"/>
                </a:cubicBezTo>
                <a:cubicBezTo>
                  <a:pt x="295" y="4"/>
                  <a:pt x="294" y="5"/>
                  <a:pt x="294" y="5"/>
                </a:cubicBezTo>
                <a:cubicBezTo>
                  <a:pt x="296" y="6"/>
                  <a:pt x="298" y="3"/>
                  <a:pt x="298" y="5"/>
                </a:cubicBezTo>
                <a:cubicBezTo>
                  <a:pt x="299" y="5"/>
                  <a:pt x="299" y="4"/>
                  <a:pt x="299" y="4"/>
                </a:cubicBezTo>
                <a:cubicBezTo>
                  <a:pt x="307" y="5"/>
                  <a:pt x="316" y="4"/>
                  <a:pt x="325" y="3"/>
                </a:cubicBezTo>
                <a:cubicBezTo>
                  <a:pt x="331" y="5"/>
                  <a:pt x="325" y="8"/>
                  <a:pt x="330" y="6"/>
                </a:cubicBezTo>
                <a:cubicBezTo>
                  <a:pt x="330" y="6"/>
                  <a:pt x="330" y="5"/>
                  <a:pt x="330" y="5"/>
                </a:cubicBezTo>
                <a:cubicBezTo>
                  <a:pt x="332" y="5"/>
                  <a:pt x="333" y="8"/>
                  <a:pt x="334" y="7"/>
                </a:cubicBezTo>
                <a:cubicBezTo>
                  <a:pt x="334" y="5"/>
                  <a:pt x="335" y="6"/>
                  <a:pt x="335" y="5"/>
                </a:cubicBezTo>
                <a:cubicBezTo>
                  <a:pt x="339" y="6"/>
                  <a:pt x="340" y="8"/>
                  <a:pt x="343" y="7"/>
                </a:cubicBezTo>
                <a:cubicBezTo>
                  <a:pt x="343" y="7"/>
                  <a:pt x="343" y="7"/>
                  <a:pt x="343" y="7"/>
                </a:cubicBezTo>
                <a:cubicBezTo>
                  <a:pt x="346" y="5"/>
                  <a:pt x="350" y="6"/>
                  <a:pt x="353" y="4"/>
                </a:cubicBezTo>
                <a:cubicBezTo>
                  <a:pt x="373" y="4"/>
                  <a:pt x="392" y="3"/>
                  <a:pt x="411" y="3"/>
                </a:cubicBezTo>
                <a:cubicBezTo>
                  <a:pt x="429" y="3"/>
                  <a:pt x="448" y="3"/>
                  <a:pt x="467" y="4"/>
                </a:cubicBezTo>
                <a:cubicBezTo>
                  <a:pt x="471" y="7"/>
                  <a:pt x="472" y="6"/>
                  <a:pt x="476" y="6"/>
                </a:cubicBezTo>
                <a:cubicBezTo>
                  <a:pt x="476" y="6"/>
                  <a:pt x="476" y="6"/>
                  <a:pt x="476" y="6"/>
                </a:cubicBezTo>
                <a:cubicBezTo>
                  <a:pt x="477" y="5"/>
                  <a:pt x="480" y="6"/>
                  <a:pt x="480" y="5"/>
                </a:cubicBezTo>
                <a:cubicBezTo>
                  <a:pt x="487" y="5"/>
                  <a:pt x="494" y="5"/>
                  <a:pt x="501" y="5"/>
                </a:cubicBezTo>
                <a:cubicBezTo>
                  <a:pt x="500" y="5"/>
                  <a:pt x="499" y="7"/>
                  <a:pt x="501" y="7"/>
                </a:cubicBezTo>
                <a:cubicBezTo>
                  <a:pt x="502" y="5"/>
                  <a:pt x="502" y="5"/>
                  <a:pt x="502" y="5"/>
                </a:cubicBezTo>
                <a:cubicBezTo>
                  <a:pt x="502" y="6"/>
                  <a:pt x="502" y="6"/>
                  <a:pt x="502" y="6"/>
                </a:cubicBezTo>
                <a:cubicBezTo>
                  <a:pt x="503" y="6"/>
                  <a:pt x="504" y="5"/>
                  <a:pt x="503" y="4"/>
                </a:cubicBezTo>
                <a:cubicBezTo>
                  <a:pt x="522" y="3"/>
                  <a:pt x="539" y="7"/>
                  <a:pt x="557" y="7"/>
                </a:cubicBezTo>
                <a:cubicBezTo>
                  <a:pt x="562" y="8"/>
                  <a:pt x="568" y="8"/>
                  <a:pt x="572" y="7"/>
                </a:cubicBezTo>
                <a:cubicBezTo>
                  <a:pt x="586" y="10"/>
                  <a:pt x="598" y="13"/>
                  <a:pt x="613" y="12"/>
                </a:cubicBezTo>
                <a:cubicBezTo>
                  <a:pt x="613" y="12"/>
                  <a:pt x="610" y="17"/>
                  <a:pt x="604" y="17"/>
                </a:cubicBezTo>
                <a:close/>
              </a:path>
            </a:pathLst>
          </a:custGeom>
          <a:solidFill>
            <a:schemeClr val="tx1"/>
          </a:solidFill>
          <a:ln w="9525">
            <a:noFill/>
            <a:round/>
            <a:headEnd/>
            <a:tailEnd/>
          </a:ln>
        </p:spPr>
        <p:txBody>
          <a:bodyPr vert="horz" wrap="square" lIns="91440" tIns="45720" rIns="91440" bIns="45720" numCol="1" anchor="t" anchorCtr="0" compatLnSpc="1">
            <a:prstTxWarp prst="textNoShape">
              <a:avLst/>
            </a:prstTxWarp>
          </a:bodyPr>
          <a:lstStyle/>
          <a:p>
            <a:pPr algn="ctr" defTabSz="457200"/>
            <a:endParaRPr lang="en-US" sz="1600">
              <a:solidFill>
                <a:prstClr val="black"/>
              </a:solidFill>
              <a:latin typeface="Calibri"/>
            </a:endParaRPr>
          </a:p>
        </p:txBody>
      </p:sp>
      <p:sp>
        <p:nvSpPr>
          <p:cNvPr id="4" name="TextBox 3"/>
          <p:cNvSpPr txBox="1"/>
          <p:nvPr/>
        </p:nvSpPr>
        <p:spPr>
          <a:xfrm>
            <a:off x="7112531" y="4566257"/>
            <a:ext cx="1620957" cy="369332"/>
          </a:xfrm>
          <a:prstGeom prst="rect">
            <a:avLst/>
          </a:prstGeom>
          <a:solidFill>
            <a:srgbClr val="FFFFFF"/>
          </a:solidFill>
        </p:spPr>
        <p:txBody>
          <a:bodyPr wrap="none" rtlCol="0">
            <a:spAutoFit/>
          </a:bodyPr>
          <a:lstStyle/>
          <a:p>
            <a:r>
              <a:rPr lang="en-US" i="1" dirty="0" smtClean="0">
                <a:latin typeface="Gotham HTF Light"/>
                <a:cs typeface="Gotham HTF Light"/>
              </a:rPr>
              <a:t>@dominicad</a:t>
            </a:r>
            <a:endParaRPr lang="en-US" i="1" dirty="0">
              <a:latin typeface="Gotham HTF Light"/>
              <a:cs typeface="Gotham HTF Light"/>
            </a:endParaRPr>
          </a:p>
        </p:txBody>
      </p:sp>
      <p:pic>
        <p:nvPicPr>
          <p:cNvPr id="5" name="Picture 4" descr="TODO.DOES17_IMG_TitleSlide.png"/>
          <p:cNvPicPr>
            <a:picLocks noChangeAspect="1"/>
          </p:cNvPicPr>
          <p:nvPr/>
        </p:nvPicPr>
        <p:blipFill rotWithShape="1">
          <a:blip r:embed="rId3">
            <a:extLst>
              <a:ext uri="{28A0092B-C50C-407E-A947-70E740481C1C}">
                <a14:useLocalDpi xmlns:a14="http://schemas.microsoft.com/office/drawing/2010/main" val="0"/>
              </a:ext>
            </a:extLst>
          </a:blip>
          <a:srcRect l="17285" t="19169" r="25595" b="12262"/>
          <a:stretch/>
        </p:blipFill>
        <p:spPr>
          <a:xfrm>
            <a:off x="1117599" y="1376996"/>
            <a:ext cx="3917305" cy="3526822"/>
          </a:xfrm>
          <a:prstGeom prst="rect">
            <a:avLst/>
          </a:prstGeom>
        </p:spPr>
      </p:pic>
      <p:pic>
        <p:nvPicPr>
          <p:cNvPr id="11" name="Picture 10" descr="LK_logo_color_hor_RGB.eps"/>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81324" y="4063686"/>
            <a:ext cx="1399764" cy="448335"/>
          </a:xfrm>
          <a:prstGeom prst="rect">
            <a:avLst/>
          </a:prstGeom>
        </p:spPr>
      </p:pic>
      <p:pic>
        <p:nvPicPr>
          <p:cNvPr id="3" name="Picture 2"/>
          <p:cNvPicPr>
            <a:picLocks noChangeAspect="1"/>
          </p:cNvPicPr>
          <p:nvPr/>
        </p:nvPicPr>
        <p:blipFill>
          <a:blip r:embed="rId5"/>
          <a:stretch>
            <a:fillRect/>
          </a:stretch>
        </p:blipFill>
        <p:spPr>
          <a:xfrm>
            <a:off x="803038" y="1970983"/>
            <a:ext cx="4231866" cy="2536852"/>
          </a:xfrm>
          <a:prstGeom prst="rect">
            <a:avLst/>
          </a:prstGeom>
        </p:spPr>
      </p:pic>
    </p:spTree>
    <p:extLst>
      <p:ext uri="{BB962C8B-B14F-4D97-AF65-F5344CB8AC3E}">
        <p14:creationId xmlns:p14="http://schemas.microsoft.com/office/powerpoint/2010/main" val="463392786"/>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3"/>
          </p:nvPr>
        </p:nvSpPr>
        <p:spPr/>
        <p:txBody>
          <a:bodyPr/>
          <a:lstStyle/>
          <a:p>
            <a:r>
              <a:rPr lang="en-US" dirty="0" smtClean="0">
                <a:solidFill>
                  <a:schemeClr val="tx1">
                    <a:lumMod val="85000"/>
                    <a:lumOff val="15000"/>
                  </a:schemeClr>
                </a:solidFill>
              </a:rPr>
              <a:t>@dominicad</a:t>
            </a:r>
            <a:endParaRPr lang="en-US" dirty="0">
              <a:solidFill>
                <a:schemeClr val="tx1">
                  <a:lumMod val="85000"/>
                  <a:lumOff val="15000"/>
                </a:schemeClr>
              </a:solidFill>
            </a:endParaRPr>
          </a:p>
        </p:txBody>
      </p:sp>
      <p:sp>
        <p:nvSpPr>
          <p:cNvPr id="7" name="Picture Placeholder 5"/>
          <p:cNvSpPr txBox="1">
            <a:spLocks/>
          </p:cNvSpPr>
          <p:nvPr/>
        </p:nvSpPr>
        <p:spPr>
          <a:xfrm>
            <a:off x="1780034" y="1129575"/>
            <a:ext cx="9143999" cy="3545087"/>
          </a:xfrm>
          <a:prstGeom prst="rect">
            <a:avLst/>
          </a:prstGeom>
        </p:spPr>
      </p:sp>
      <p:pic>
        <p:nvPicPr>
          <p:cNvPr id="5" name="Picture 4" descr="IMG_0855.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4733" y="0"/>
            <a:ext cx="6858000" cy="5143500"/>
          </a:xfrm>
          <a:prstGeom prst="rect">
            <a:avLst/>
          </a:prstGeom>
        </p:spPr>
      </p:pic>
      <p:sp>
        <p:nvSpPr>
          <p:cNvPr id="6" name="TextBox 5"/>
          <p:cNvSpPr txBox="1"/>
          <p:nvPr/>
        </p:nvSpPr>
        <p:spPr>
          <a:xfrm>
            <a:off x="4121786" y="0"/>
            <a:ext cx="5183691" cy="3657411"/>
          </a:xfrm>
          <a:prstGeom prst="rect">
            <a:avLst/>
          </a:prstGeom>
          <a:noFill/>
        </p:spPr>
        <p:txBody>
          <a:bodyPr wrap="square" rtlCol="0">
            <a:spAutoFit/>
          </a:bodyPr>
          <a:lstStyle/>
          <a:p>
            <a:pPr>
              <a:lnSpc>
                <a:spcPct val="150000"/>
              </a:lnSpc>
            </a:pPr>
            <a:r>
              <a:rPr lang="en-US" sz="3200" dirty="0" smtClean="0">
                <a:latin typeface="Gotham HTF Medium"/>
                <a:cs typeface="Gotham HTF Medium"/>
              </a:rPr>
              <a:t>THE LEAN HOUSE</a:t>
            </a:r>
          </a:p>
          <a:p>
            <a:pPr marL="914400" lvl="1" indent="-457200">
              <a:lnSpc>
                <a:spcPct val="120000"/>
              </a:lnSpc>
              <a:buFont typeface="Wingdings" charset="2"/>
              <a:buChar char="§"/>
            </a:pPr>
            <a:r>
              <a:rPr lang="en-US" sz="2400" dirty="0">
                <a:latin typeface="Gotham HTF Light"/>
                <a:cs typeface="Gotham HTF Light"/>
              </a:rPr>
              <a:t>Respect for people</a:t>
            </a:r>
          </a:p>
          <a:p>
            <a:pPr marL="914400" lvl="1" indent="-457200">
              <a:lnSpc>
                <a:spcPct val="120000"/>
              </a:lnSpc>
              <a:buFont typeface="Wingdings" charset="2"/>
              <a:buChar char="§"/>
            </a:pPr>
            <a:r>
              <a:rPr lang="en-US" sz="2400" dirty="0" smtClean="0">
                <a:latin typeface="Gotham HTF Light"/>
                <a:cs typeface="Gotham HTF Light"/>
              </a:rPr>
              <a:t>Leadership</a:t>
            </a:r>
          </a:p>
          <a:p>
            <a:pPr marL="914400" lvl="1" indent="-457200">
              <a:lnSpc>
                <a:spcPct val="120000"/>
              </a:lnSpc>
              <a:buFont typeface="Wingdings" charset="2"/>
              <a:buChar char="§"/>
            </a:pPr>
            <a:r>
              <a:rPr lang="en-US" sz="2400" dirty="0" smtClean="0">
                <a:latin typeface="Gotham HTF Light"/>
                <a:cs typeface="Gotham HTF Light"/>
              </a:rPr>
              <a:t>Continuous Improvement</a:t>
            </a:r>
          </a:p>
          <a:p>
            <a:pPr marL="914400" lvl="1" indent="-457200">
              <a:lnSpc>
                <a:spcPct val="120000"/>
              </a:lnSpc>
              <a:buFont typeface="Wingdings" charset="2"/>
              <a:buChar char="§"/>
            </a:pPr>
            <a:r>
              <a:rPr lang="en-US" sz="2400" dirty="0" smtClean="0">
                <a:latin typeface="Gotham HTF Light"/>
                <a:cs typeface="Gotham HTF Light"/>
              </a:rPr>
              <a:t>Value </a:t>
            </a:r>
          </a:p>
          <a:p>
            <a:pPr marL="914400" lvl="1" indent="-457200">
              <a:lnSpc>
                <a:spcPct val="120000"/>
              </a:lnSpc>
              <a:buFont typeface="Wingdings" charset="2"/>
              <a:buChar char="§"/>
            </a:pPr>
            <a:r>
              <a:rPr lang="en-US" sz="2400" dirty="0">
                <a:latin typeface="Gotham HTF Light"/>
                <a:cs typeface="Gotham HTF Light"/>
              </a:rPr>
              <a:t>Flow</a:t>
            </a:r>
          </a:p>
          <a:p>
            <a:pPr lvl="2">
              <a:lnSpc>
                <a:spcPct val="150000"/>
              </a:lnSpc>
            </a:pPr>
            <a:endParaRPr lang="en-US" sz="2800" dirty="0" smtClean="0">
              <a:latin typeface="Gotham HTF Light"/>
              <a:cs typeface="Gotham HTF Light"/>
            </a:endParaRPr>
          </a:p>
        </p:txBody>
      </p:sp>
      <p:pic>
        <p:nvPicPr>
          <p:cNvPr id="9" name="Picture 8"/>
          <p:cNvPicPr>
            <a:picLocks noChangeAspect="1"/>
          </p:cNvPicPr>
          <p:nvPr/>
        </p:nvPicPr>
        <p:blipFill>
          <a:blip r:embed="rId4"/>
          <a:stretch>
            <a:fillRect/>
          </a:stretch>
        </p:blipFill>
        <p:spPr>
          <a:xfrm>
            <a:off x="6308341" y="3657411"/>
            <a:ext cx="1653035" cy="1160464"/>
          </a:xfrm>
          <a:prstGeom prst="rect">
            <a:avLst/>
          </a:prstGeom>
        </p:spPr>
      </p:pic>
      <p:sp>
        <p:nvSpPr>
          <p:cNvPr id="2" name="TextBox 1"/>
          <p:cNvSpPr txBox="1"/>
          <p:nvPr/>
        </p:nvSpPr>
        <p:spPr>
          <a:xfrm>
            <a:off x="5260139" y="3288079"/>
            <a:ext cx="3685624" cy="369332"/>
          </a:xfrm>
          <a:prstGeom prst="rect">
            <a:avLst/>
          </a:prstGeom>
          <a:noFill/>
        </p:spPr>
        <p:txBody>
          <a:bodyPr wrap="none" rtlCol="0">
            <a:spAutoFit/>
          </a:bodyPr>
          <a:lstStyle/>
          <a:p>
            <a:r>
              <a:rPr lang="en-US" dirty="0" smtClean="0">
                <a:latin typeface="Gotham HTF Light"/>
                <a:cs typeface="Gotham HTF Light"/>
              </a:rPr>
              <a:t>Pay attention to this </a:t>
            </a:r>
            <a:r>
              <a:rPr lang="en-US" dirty="0">
                <a:latin typeface="Gotham HTF Light"/>
                <a:cs typeface="Gotham HTF Light"/>
              </a:rPr>
              <a:t>visual </a:t>
            </a:r>
            <a:r>
              <a:rPr lang="en-US" dirty="0" smtClean="0">
                <a:latin typeface="Gotham HTF Light"/>
                <a:cs typeface="Gotham HTF Light"/>
              </a:rPr>
              <a:t>cue</a:t>
            </a:r>
            <a:endParaRPr lang="en-US" dirty="0">
              <a:latin typeface="Gotham HTF Light"/>
              <a:cs typeface="Gotham HTF Light"/>
            </a:endParaRPr>
          </a:p>
        </p:txBody>
      </p:sp>
    </p:spTree>
    <p:extLst>
      <p:ext uri="{BB962C8B-B14F-4D97-AF65-F5344CB8AC3E}">
        <p14:creationId xmlns:p14="http://schemas.microsoft.com/office/powerpoint/2010/main" val="256773270"/>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3"/>
          </p:nvPr>
        </p:nvSpPr>
        <p:spPr/>
        <p:txBody>
          <a:bodyPr/>
          <a:lstStyle/>
          <a:p>
            <a:r>
              <a:rPr lang="en-US" dirty="0" smtClean="0">
                <a:solidFill>
                  <a:schemeClr val="tx1">
                    <a:lumMod val="85000"/>
                    <a:lumOff val="15000"/>
                  </a:schemeClr>
                </a:solidFill>
              </a:rPr>
              <a:t>@dominicad</a:t>
            </a:r>
            <a:endParaRPr lang="en-US" dirty="0">
              <a:solidFill>
                <a:schemeClr val="tx1">
                  <a:lumMod val="85000"/>
                  <a:lumOff val="15000"/>
                </a:schemeClr>
              </a:solidFill>
            </a:endParaRPr>
          </a:p>
        </p:txBody>
      </p:sp>
      <p:sp>
        <p:nvSpPr>
          <p:cNvPr id="7" name="Picture Placeholder 5"/>
          <p:cNvSpPr txBox="1">
            <a:spLocks/>
          </p:cNvSpPr>
          <p:nvPr/>
        </p:nvSpPr>
        <p:spPr>
          <a:xfrm>
            <a:off x="1780034" y="1129575"/>
            <a:ext cx="9143999" cy="3545087"/>
          </a:xfrm>
          <a:prstGeom prst="rect">
            <a:avLst/>
          </a:prstGeom>
        </p:spPr>
      </p:sp>
      <p:sp>
        <p:nvSpPr>
          <p:cNvPr id="2" name="TextBox 1"/>
          <p:cNvSpPr txBox="1"/>
          <p:nvPr/>
        </p:nvSpPr>
        <p:spPr>
          <a:xfrm>
            <a:off x="101600" y="0"/>
            <a:ext cx="8327921" cy="2092881"/>
          </a:xfrm>
          <a:prstGeom prst="rect">
            <a:avLst/>
          </a:prstGeom>
          <a:noFill/>
        </p:spPr>
        <p:txBody>
          <a:bodyPr wrap="none" rtlCol="0">
            <a:spAutoFit/>
          </a:bodyPr>
          <a:lstStyle/>
          <a:p>
            <a:r>
              <a:rPr lang="en-US" sz="2800" dirty="0" smtClean="0">
                <a:latin typeface="Gotham HTF Light"/>
                <a:cs typeface="Gotham HTF Light"/>
              </a:rPr>
              <a:t>Continuous </a:t>
            </a:r>
            <a:r>
              <a:rPr lang="en-US" sz="2800" dirty="0">
                <a:latin typeface="Gotham HTF Light"/>
                <a:cs typeface="Gotham HTF Light"/>
              </a:rPr>
              <a:t>smooth &amp; fast </a:t>
            </a:r>
            <a:r>
              <a:rPr lang="en-US" sz="2800" dirty="0" smtClean="0">
                <a:latin typeface="Gotham HTF Medium"/>
                <a:cs typeface="Gotham HTF Medium"/>
              </a:rPr>
              <a:t>FLOW </a:t>
            </a:r>
            <a:r>
              <a:rPr lang="en-US" sz="2800" dirty="0">
                <a:latin typeface="Gotham HTF Light"/>
                <a:cs typeface="Gotham HTF Light"/>
              </a:rPr>
              <a:t>	of </a:t>
            </a:r>
            <a:r>
              <a:rPr lang="en-US" sz="2800" dirty="0" smtClean="0">
                <a:latin typeface="Gotham HTF Light"/>
                <a:cs typeface="Gotham HTF Light"/>
              </a:rPr>
              <a:t>customer </a:t>
            </a:r>
          </a:p>
          <a:p>
            <a:r>
              <a:rPr lang="en-US" sz="2800" dirty="0" smtClean="0">
                <a:latin typeface="Gotham HTF Light"/>
                <a:cs typeface="Gotham HTF Light"/>
              </a:rPr>
              <a:t>value makes for </a:t>
            </a:r>
            <a:r>
              <a:rPr lang="en-US" sz="2800" dirty="0">
                <a:latin typeface="Gotham HTF Light"/>
                <a:cs typeface="Gotham HTF Light"/>
              </a:rPr>
              <a:t>happy </a:t>
            </a:r>
            <a:r>
              <a:rPr lang="en-US" sz="2800" dirty="0" smtClean="0">
                <a:latin typeface="Gotham HTF Light"/>
                <a:cs typeface="Gotham HTF Light"/>
              </a:rPr>
              <a:t>customers. </a:t>
            </a:r>
            <a:endParaRPr lang="en-US" sz="2800" dirty="0">
              <a:latin typeface="Gotham HTF Light"/>
              <a:cs typeface="Gotham HTF Light"/>
            </a:endParaRPr>
          </a:p>
          <a:p>
            <a:r>
              <a:rPr lang="en-US" sz="2800" dirty="0" smtClean="0">
                <a:latin typeface="Gotham HTF Light"/>
                <a:cs typeface="Gotham HTF Light"/>
              </a:rPr>
              <a:t> </a:t>
            </a:r>
            <a:endParaRPr lang="en-US" sz="2800" dirty="0">
              <a:latin typeface="Gotham HTF Light"/>
              <a:cs typeface="Gotham HTF Light"/>
            </a:endParaRPr>
          </a:p>
          <a:p>
            <a:r>
              <a:rPr lang="en-US" sz="2800" dirty="0" smtClean="0">
                <a:latin typeface="Gotham HTF Medium"/>
                <a:cs typeface="Gotham HTF Medium"/>
              </a:rPr>
              <a:t> </a:t>
            </a:r>
            <a:endParaRPr lang="en-US" sz="2800" dirty="0">
              <a:latin typeface="Gotham HTF Medium"/>
              <a:cs typeface="Gotham HTF Medium"/>
            </a:endParaRPr>
          </a:p>
          <a:p>
            <a:endParaRPr lang="en-US" dirty="0"/>
          </a:p>
        </p:txBody>
      </p:sp>
      <p:sp>
        <p:nvSpPr>
          <p:cNvPr id="3" name="TextBox 2"/>
          <p:cNvSpPr txBox="1"/>
          <p:nvPr/>
        </p:nvSpPr>
        <p:spPr>
          <a:xfrm>
            <a:off x="5342466" y="1685820"/>
            <a:ext cx="3191933" cy="1938992"/>
          </a:xfrm>
          <a:prstGeom prst="rect">
            <a:avLst/>
          </a:prstGeom>
          <a:noFill/>
        </p:spPr>
        <p:txBody>
          <a:bodyPr wrap="square" rtlCol="0">
            <a:spAutoFit/>
          </a:bodyPr>
          <a:lstStyle/>
          <a:p>
            <a:pPr algn="ctr"/>
            <a:r>
              <a:rPr lang="en-US" sz="2400" dirty="0" smtClean="0">
                <a:latin typeface="Gotham HTF Medium"/>
                <a:cs typeface="Gotham HTF Medium"/>
              </a:rPr>
              <a:t>The biggest deterrent to FLOW is too much WIP</a:t>
            </a:r>
          </a:p>
          <a:p>
            <a:pPr algn="ctr"/>
            <a:endParaRPr lang="en-US" sz="2400" dirty="0">
              <a:latin typeface="Gotham HTF Light"/>
              <a:cs typeface="Gotham HTF Light"/>
            </a:endParaRPr>
          </a:p>
          <a:p>
            <a:endParaRPr lang="en-US" sz="2400" dirty="0">
              <a:latin typeface="Gotham HTF Light"/>
              <a:cs typeface="Gotham HTF Light"/>
            </a:endParaRPr>
          </a:p>
        </p:txBody>
      </p:sp>
      <p:pic>
        <p:nvPicPr>
          <p:cNvPr id="5" name="Picture 4" descr="IMG_Flow river with ricks and trees.png"/>
          <p:cNvPicPr>
            <a:picLocks noChangeAspect="1"/>
          </p:cNvPicPr>
          <p:nvPr/>
        </p:nvPicPr>
        <p:blipFill rotWithShape="1">
          <a:blip r:embed="rId3">
            <a:extLst>
              <a:ext uri="{28A0092B-C50C-407E-A947-70E740481C1C}">
                <a14:useLocalDpi xmlns:a14="http://schemas.microsoft.com/office/drawing/2010/main" val="0"/>
              </a:ext>
            </a:extLst>
          </a:blip>
          <a:srcRect l="23827" t="23539" r="23951" b="9115"/>
          <a:stretch/>
        </p:blipFill>
        <p:spPr>
          <a:xfrm>
            <a:off x="1117600" y="1033239"/>
            <a:ext cx="3581400" cy="3463930"/>
          </a:xfrm>
          <a:prstGeom prst="rect">
            <a:avLst/>
          </a:prstGeom>
        </p:spPr>
      </p:pic>
      <p:sp>
        <p:nvSpPr>
          <p:cNvPr id="8" name="TextBox 7"/>
          <p:cNvSpPr txBox="1"/>
          <p:nvPr/>
        </p:nvSpPr>
        <p:spPr>
          <a:xfrm>
            <a:off x="1" y="4497169"/>
            <a:ext cx="9144000" cy="615553"/>
          </a:xfrm>
          <a:prstGeom prst="rect">
            <a:avLst/>
          </a:prstGeom>
          <a:solidFill>
            <a:srgbClr val="FFFFFF"/>
          </a:solidFill>
        </p:spPr>
        <p:txBody>
          <a:bodyPr wrap="square" rtlCol="0">
            <a:spAutoFit/>
          </a:bodyPr>
          <a:lstStyle/>
          <a:p>
            <a:r>
              <a:rPr lang="en-US" dirty="0" smtClean="0">
                <a:latin typeface="Gotham HTF Light"/>
                <a:cs typeface="Gotham HTF Light"/>
              </a:rPr>
              <a:t>   Value </a:t>
            </a:r>
            <a:r>
              <a:rPr lang="en-US" dirty="0" smtClean="0">
                <a:latin typeface="Gotham HTF Light"/>
                <a:cs typeface="Gotham HTF Light"/>
              </a:rPr>
              <a:t>Stream - </a:t>
            </a:r>
            <a:r>
              <a:rPr lang="en-US" sz="1600" dirty="0">
                <a:latin typeface="Gotham HTF Light"/>
                <a:cs typeface="Gotham HTF Light"/>
              </a:rPr>
              <a:t>the activities done from beginning to end for a specific product </a:t>
            </a:r>
            <a:r>
              <a:rPr lang="en-US" sz="1600" dirty="0" smtClean="0">
                <a:latin typeface="Gotham HTF Light"/>
                <a:cs typeface="Gotham HTF Light"/>
              </a:rPr>
              <a:t>or</a:t>
            </a:r>
          </a:p>
          <a:p>
            <a:r>
              <a:rPr lang="en-US" sz="1600" dirty="0" smtClean="0">
                <a:latin typeface="Gotham HTF Light"/>
                <a:cs typeface="Gotham HTF Light"/>
              </a:rPr>
              <a:t>    								  service </a:t>
            </a:r>
            <a:r>
              <a:rPr lang="en-US" sz="1600" dirty="0">
                <a:latin typeface="Gotham HTF Light"/>
                <a:cs typeface="Gotham HTF Light"/>
              </a:rPr>
              <a:t>in order to provide business </a:t>
            </a:r>
            <a:r>
              <a:rPr lang="en-US" sz="1600" dirty="0" smtClean="0">
                <a:latin typeface="Gotham HTF Light"/>
                <a:cs typeface="Gotham HTF Light"/>
              </a:rPr>
              <a:t>value.</a:t>
            </a:r>
            <a:endParaRPr lang="en-US" sz="1600" dirty="0">
              <a:latin typeface="Gotham HTF Light"/>
              <a:cs typeface="Gotham HTF Light"/>
            </a:endParaRPr>
          </a:p>
        </p:txBody>
      </p:sp>
    </p:spTree>
    <p:extLst>
      <p:ext uri="{BB962C8B-B14F-4D97-AF65-F5344CB8AC3E}">
        <p14:creationId xmlns:p14="http://schemas.microsoft.com/office/powerpoint/2010/main" val="369354552"/>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6522" y="5851"/>
            <a:ext cx="8229600" cy="857250"/>
          </a:xfrm>
        </p:spPr>
        <p:txBody>
          <a:bodyPr>
            <a:normAutofit fontScale="90000"/>
          </a:bodyPr>
          <a:lstStyle/>
          <a:p>
            <a:r>
              <a:rPr lang="en-US" sz="3600" dirty="0" smtClean="0">
                <a:latin typeface="Gotham HTF Medium"/>
                <a:cs typeface="Gotham HTF Medium"/>
              </a:rPr>
              <a:t>Why Too much </a:t>
            </a:r>
            <a:r>
              <a:rPr lang="en-US" sz="3600" dirty="0">
                <a:solidFill>
                  <a:srgbClr val="1D201B"/>
                </a:solidFill>
                <a:latin typeface="Gotham HTF Medium"/>
                <a:cs typeface="Gotham HTF Medium"/>
              </a:rPr>
              <a:t>WIP</a:t>
            </a:r>
            <a:r>
              <a:rPr lang="en-US" sz="3600" dirty="0" smtClean="0">
                <a:latin typeface="Gotham HTF Medium"/>
                <a:cs typeface="Gotham HTF Medium"/>
              </a:rPr>
              <a:t> deters flow</a:t>
            </a:r>
            <a:endParaRPr lang="en-US" sz="2700" dirty="0">
              <a:latin typeface="Gotham HTF Light"/>
              <a:cs typeface="Gotham HTF Light"/>
            </a:endParaRPr>
          </a:p>
        </p:txBody>
      </p:sp>
      <p:sp>
        <p:nvSpPr>
          <p:cNvPr id="4" name="Footer Placeholder 3"/>
          <p:cNvSpPr>
            <a:spLocks noGrp="1"/>
          </p:cNvSpPr>
          <p:nvPr>
            <p:ph type="ftr" sz="quarter" idx="3"/>
          </p:nvPr>
        </p:nvSpPr>
        <p:spPr>
          <a:xfrm>
            <a:off x="0" y="4767264"/>
            <a:ext cx="1227667" cy="376236"/>
          </a:xfrm>
        </p:spPr>
        <p:txBody>
          <a:bodyPr/>
          <a:lstStyle/>
          <a:p>
            <a:r>
              <a:rPr lang="en-US" dirty="0" smtClean="0">
                <a:solidFill>
                  <a:srgbClr val="9FA39B"/>
                </a:solidFill>
              </a:rPr>
              <a:t>@dominicad</a:t>
            </a:r>
          </a:p>
        </p:txBody>
      </p:sp>
      <p:sp>
        <p:nvSpPr>
          <p:cNvPr id="6" name="Freeform 145"/>
          <p:cNvSpPr>
            <a:spLocks/>
          </p:cNvSpPr>
          <p:nvPr/>
        </p:nvSpPr>
        <p:spPr bwMode="auto">
          <a:xfrm>
            <a:off x="0" y="940795"/>
            <a:ext cx="9143999" cy="45719"/>
          </a:xfrm>
          <a:custGeom>
            <a:avLst/>
            <a:gdLst/>
            <a:ahLst/>
            <a:cxnLst>
              <a:cxn ang="0">
                <a:pos x="543" y="15"/>
              </a:cxn>
              <a:cxn ang="0">
                <a:pos x="525" y="15"/>
              </a:cxn>
              <a:cxn ang="0">
                <a:pos x="488" y="18"/>
              </a:cxn>
              <a:cxn ang="0">
                <a:pos x="475" y="17"/>
              </a:cxn>
              <a:cxn ang="0">
                <a:pos x="436" y="15"/>
              </a:cxn>
              <a:cxn ang="0">
                <a:pos x="423" y="15"/>
              </a:cxn>
              <a:cxn ang="0">
                <a:pos x="401" y="16"/>
              </a:cxn>
              <a:cxn ang="0">
                <a:pos x="382" y="15"/>
              </a:cxn>
              <a:cxn ang="0">
                <a:pos x="372" y="14"/>
              </a:cxn>
              <a:cxn ang="0">
                <a:pos x="363" y="16"/>
              </a:cxn>
              <a:cxn ang="0">
                <a:pos x="341" y="18"/>
              </a:cxn>
              <a:cxn ang="0">
                <a:pos x="329" y="17"/>
              </a:cxn>
              <a:cxn ang="0">
                <a:pos x="316" y="19"/>
              </a:cxn>
              <a:cxn ang="0">
                <a:pos x="300" y="17"/>
              </a:cxn>
              <a:cxn ang="0">
                <a:pos x="282" y="17"/>
              </a:cxn>
              <a:cxn ang="0">
                <a:pos x="259" y="16"/>
              </a:cxn>
              <a:cxn ang="0">
                <a:pos x="250" y="17"/>
              </a:cxn>
              <a:cxn ang="0">
                <a:pos x="241" y="15"/>
              </a:cxn>
              <a:cxn ang="0">
                <a:pos x="233" y="17"/>
              </a:cxn>
              <a:cxn ang="0">
                <a:pos x="230" y="17"/>
              </a:cxn>
              <a:cxn ang="0">
                <a:pos x="219" y="17"/>
              </a:cxn>
              <a:cxn ang="0">
                <a:pos x="188" y="17"/>
              </a:cxn>
              <a:cxn ang="0">
                <a:pos x="176" y="17"/>
              </a:cxn>
              <a:cxn ang="0">
                <a:pos x="166" y="17"/>
              </a:cxn>
              <a:cxn ang="0">
                <a:pos x="140" y="16"/>
              </a:cxn>
              <a:cxn ang="0">
                <a:pos x="134" y="12"/>
              </a:cxn>
              <a:cxn ang="0">
                <a:pos x="125" y="16"/>
              </a:cxn>
              <a:cxn ang="0">
                <a:pos x="118" y="20"/>
              </a:cxn>
              <a:cxn ang="0">
                <a:pos x="106" y="18"/>
              </a:cxn>
              <a:cxn ang="0">
                <a:pos x="102" y="20"/>
              </a:cxn>
              <a:cxn ang="0">
                <a:pos x="97" y="18"/>
              </a:cxn>
              <a:cxn ang="0">
                <a:pos x="88" y="15"/>
              </a:cxn>
              <a:cxn ang="0">
                <a:pos x="78" y="18"/>
              </a:cxn>
              <a:cxn ang="0">
                <a:pos x="73" y="16"/>
              </a:cxn>
              <a:cxn ang="0">
                <a:pos x="65" y="18"/>
              </a:cxn>
              <a:cxn ang="0">
                <a:pos x="56" y="18"/>
              </a:cxn>
              <a:cxn ang="0">
                <a:pos x="60" y="13"/>
              </a:cxn>
              <a:cxn ang="0">
                <a:pos x="44" y="16"/>
              </a:cxn>
              <a:cxn ang="0">
                <a:pos x="22" y="9"/>
              </a:cxn>
              <a:cxn ang="0">
                <a:pos x="15" y="8"/>
              </a:cxn>
              <a:cxn ang="0">
                <a:pos x="0" y="8"/>
              </a:cxn>
              <a:cxn ang="0">
                <a:pos x="6" y="5"/>
              </a:cxn>
              <a:cxn ang="0">
                <a:pos x="20" y="8"/>
              </a:cxn>
              <a:cxn ang="0">
                <a:pos x="46" y="4"/>
              </a:cxn>
              <a:cxn ang="0">
                <a:pos x="89" y="3"/>
              </a:cxn>
              <a:cxn ang="0">
                <a:pos x="137" y="2"/>
              </a:cxn>
              <a:cxn ang="0">
                <a:pos x="176" y="2"/>
              </a:cxn>
              <a:cxn ang="0">
                <a:pos x="204" y="1"/>
              </a:cxn>
              <a:cxn ang="0">
                <a:pos x="263" y="3"/>
              </a:cxn>
              <a:cxn ang="0">
                <a:pos x="294" y="5"/>
              </a:cxn>
              <a:cxn ang="0">
                <a:pos x="334" y="7"/>
              </a:cxn>
              <a:cxn ang="0">
                <a:pos x="467" y="4"/>
              </a:cxn>
              <a:cxn ang="0">
                <a:pos x="502" y="5"/>
              </a:cxn>
              <a:cxn ang="0">
                <a:pos x="604" y="17"/>
              </a:cxn>
            </a:cxnLst>
            <a:rect l="0" t="0" r="r" b="b"/>
            <a:pathLst>
              <a:path w="613" h="21">
                <a:moveTo>
                  <a:pt x="604" y="17"/>
                </a:moveTo>
                <a:cubicBezTo>
                  <a:pt x="597" y="21"/>
                  <a:pt x="587" y="16"/>
                  <a:pt x="579" y="18"/>
                </a:cubicBezTo>
                <a:cubicBezTo>
                  <a:pt x="578" y="19"/>
                  <a:pt x="580" y="16"/>
                  <a:pt x="577" y="17"/>
                </a:cubicBezTo>
                <a:cubicBezTo>
                  <a:pt x="570" y="20"/>
                  <a:pt x="557" y="17"/>
                  <a:pt x="548" y="15"/>
                </a:cubicBezTo>
                <a:cubicBezTo>
                  <a:pt x="549" y="14"/>
                  <a:pt x="549" y="14"/>
                  <a:pt x="549" y="14"/>
                </a:cubicBezTo>
                <a:cubicBezTo>
                  <a:pt x="547" y="13"/>
                  <a:pt x="545" y="15"/>
                  <a:pt x="543" y="15"/>
                </a:cubicBezTo>
                <a:cubicBezTo>
                  <a:pt x="543" y="15"/>
                  <a:pt x="543" y="14"/>
                  <a:pt x="543" y="14"/>
                </a:cubicBezTo>
                <a:cubicBezTo>
                  <a:pt x="542" y="15"/>
                  <a:pt x="539" y="14"/>
                  <a:pt x="539" y="15"/>
                </a:cubicBezTo>
                <a:cubicBezTo>
                  <a:pt x="538" y="15"/>
                  <a:pt x="538" y="14"/>
                  <a:pt x="537" y="13"/>
                </a:cubicBezTo>
                <a:cubicBezTo>
                  <a:pt x="536" y="15"/>
                  <a:pt x="536" y="15"/>
                  <a:pt x="536" y="15"/>
                </a:cubicBezTo>
                <a:cubicBezTo>
                  <a:pt x="533" y="18"/>
                  <a:pt x="529" y="14"/>
                  <a:pt x="524" y="16"/>
                </a:cubicBezTo>
                <a:cubicBezTo>
                  <a:pt x="525" y="16"/>
                  <a:pt x="525" y="15"/>
                  <a:pt x="525" y="15"/>
                </a:cubicBezTo>
                <a:cubicBezTo>
                  <a:pt x="518" y="17"/>
                  <a:pt x="510" y="16"/>
                  <a:pt x="502" y="17"/>
                </a:cubicBezTo>
                <a:cubicBezTo>
                  <a:pt x="503" y="16"/>
                  <a:pt x="503" y="15"/>
                  <a:pt x="502" y="15"/>
                </a:cubicBezTo>
                <a:cubicBezTo>
                  <a:pt x="502" y="16"/>
                  <a:pt x="500" y="17"/>
                  <a:pt x="498" y="17"/>
                </a:cubicBezTo>
                <a:cubicBezTo>
                  <a:pt x="497" y="15"/>
                  <a:pt x="494" y="18"/>
                  <a:pt x="492" y="17"/>
                </a:cubicBezTo>
                <a:cubicBezTo>
                  <a:pt x="492" y="17"/>
                  <a:pt x="492" y="17"/>
                  <a:pt x="492" y="17"/>
                </a:cubicBezTo>
                <a:cubicBezTo>
                  <a:pt x="490" y="19"/>
                  <a:pt x="490" y="16"/>
                  <a:pt x="488" y="18"/>
                </a:cubicBezTo>
                <a:cubicBezTo>
                  <a:pt x="487" y="17"/>
                  <a:pt x="487" y="17"/>
                  <a:pt x="487" y="17"/>
                </a:cubicBezTo>
                <a:cubicBezTo>
                  <a:pt x="486" y="19"/>
                  <a:pt x="485" y="16"/>
                  <a:pt x="483" y="17"/>
                </a:cubicBezTo>
                <a:cubicBezTo>
                  <a:pt x="483" y="17"/>
                  <a:pt x="483" y="17"/>
                  <a:pt x="483" y="17"/>
                </a:cubicBezTo>
                <a:cubicBezTo>
                  <a:pt x="482" y="18"/>
                  <a:pt x="481" y="16"/>
                  <a:pt x="480" y="17"/>
                </a:cubicBezTo>
                <a:cubicBezTo>
                  <a:pt x="480" y="17"/>
                  <a:pt x="480" y="17"/>
                  <a:pt x="480" y="17"/>
                </a:cubicBezTo>
                <a:cubicBezTo>
                  <a:pt x="477" y="17"/>
                  <a:pt x="475" y="16"/>
                  <a:pt x="475" y="17"/>
                </a:cubicBezTo>
                <a:cubicBezTo>
                  <a:pt x="474" y="16"/>
                  <a:pt x="478" y="17"/>
                  <a:pt x="477" y="15"/>
                </a:cubicBezTo>
                <a:cubicBezTo>
                  <a:pt x="467" y="16"/>
                  <a:pt x="457" y="16"/>
                  <a:pt x="447" y="16"/>
                </a:cubicBezTo>
                <a:cubicBezTo>
                  <a:pt x="446" y="15"/>
                  <a:pt x="446" y="15"/>
                  <a:pt x="445" y="14"/>
                </a:cubicBezTo>
                <a:cubicBezTo>
                  <a:pt x="444" y="15"/>
                  <a:pt x="442" y="14"/>
                  <a:pt x="441" y="15"/>
                </a:cubicBezTo>
                <a:cubicBezTo>
                  <a:pt x="441" y="15"/>
                  <a:pt x="440" y="14"/>
                  <a:pt x="440" y="14"/>
                </a:cubicBezTo>
                <a:cubicBezTo>
                  <a:pt x="438" y="14"/>
                  <a:pt x="438" y="16"/>
                  <a:pt x="436" y="15"/>
                </a:cubicBezTo>
                <a:cubicBezTo>
                  <a:pt x="437" y="15"/>
                  <a:pt x="437" y="14"/>
                  <a:pt x="437" y="14"/>
                </a:cubicBezTo>
                <a:cubicBezTo>
                  <a:pt x="435" y="15"/>
                  <a:pt x="433" y="15"/>
                  <a:pt x="431" y="15"/>
                </a:cubicBezTo>
                <a:cubicBezTo>
                  <a:pt x="431" y="15"/>
                  <a:pt x="432" y="15"/>
                  <a:pt x="431" y="14"/>
                </a:cubicBezTo>
                <a:cubicBezTo>
                  <a:pt x="429" y="16"/>
                  <a:pt x="428" y="14"/>
                  <a:pt x="426" y="15"/>
                </a:cubicBezTo>
                <a:cubicBezTo>
                  <a:pt x="426" y="14"/>
                  <a:pt x="426" y="14"/>
                  <a:pt x="426" y="14"/>
                </a:cubicBezTo>
                <a:cubicBezTo>
                  <a:pt x="423" y="12"/>
                  <a:pt x="426" y="16"/>
                  <a:pt x="423" y="15"/>
                </a:cubicBezTo>
                <a:cubicBezTo>
                  <a:pt x="424" y="15"/>
                  <a:pt x="423" y="14"/>
                  <a:pt x="423" y="14"/>
                </a:cubicBezTo>
                <a:cubicBezTo>
                  <a:pt x="421" y="16"/>
                  <a:pt x="417" y="15"/>
                  <a:pt x="415" y="16"/>
                </a:cubicBezTo>
                <a:cubicBezTo>
                  <a:pt x="415" y="15"/>
                  <a:pt x="415" y="15"/>
                  <a:pt x="415" y="15"/>
                </a:cubicBezTo>
                <a:cubicBezTo>
                  <a:pt x="412" y="15"/>
                  <a:pt x="409" y="15"/>
                  <a:pt x="406" y="15"/>
                </a:cubicBezTo>
                <a:cubicBezTo>
                  <a:pt x="405" y="15"/>
                  <a:pt x="407" y="13"/>
                  <a:pt x="404" y="13"/>
                </a:cubicBezTo>
                <a:cubicBezTo>
                  <a:pt x="404" y="15"/>
                  <a:pt x="399" y="14"/>
                  <a:pt x="401" y="16"/>
                </a:cubicBezTo>
                <a:cubicBezTo>
                  <a:pt x="399" y="16"/>
                  <a:pt x="395" y="15"/>
                  <a:pt x="393" y="16"/>
                </a:cubicBezTo>
                <a:cubicBezTo>
                  <a:pt x="394" y="15"/>
                  <a:pt x="392" y="13"/>
                  <a:pt x="394" y="13"/>
                </a:cubicBezTo>
                <a:cubicBezTo>
                  <a:pt x="393" y="12"/>
                  <a:pt x="393" y="12"/>
                  <a:pt x="393" y="12"/>
                </a:cubicBezTo>
                <a:cubicBezTo>
                  <a:pt x="393" y="11"/>
                  <a:pt x="394" y="12"/>
                  <a:pt x="394" y="11"/>
                </a:cubicBezTo>
                <a:cubicBezTo>
                  <a:pt x="393" y="11"/>
                  <a:pt x="390" y="12"/>
                  <a:pt x="389" y="12"/>
                </a:cubicBezTo>
                <a:cubicBezTo>
                  <a:pt x="387" y="13"/>
                  <a:pt x="385" y="15"/>
                  <a:pt x="382" y="15"/>
                </a:cubicBezTo>
                <a:cubicBezTo>
                  <a:pt x="384" y="15"/>
                  <a:pt x="382" y="13"/>
                  <a:pt x="383" y="13"/>
                </a:cubicBezTo>
                <a:cubicBezTo>
                  <a:pt x="378" y="17"/>
                  <a:pt x="378" y="17"/>
                  <a:pt x="378" y="17"/>
                </a:cubicBezTo>
                <a:cubicBezTo>
                  <a:pt x="377" y="17"/>
                  <a:pt x="378" y="15"/>
                  <a:pt x="377" y="16"/>
                </a:cubicBezTo>
                <a:cubicBezTo>
                  <a:pt x="377" y="16"/>
                  <a:pt x="376" y="16"/>
                  <a:pt x="376" y="17"/>
                </a:cubicBezTo>
                <a:cubicBezTo>
                  <a:pt x="375" y="17"/>
                  <a:pt x="372" y="17"/>
                  <a:pt x="371" y="15"/>
                </a:cubicBezTo>
                <a:cubicBezTo>
                  <a:pt x="371" y="15"/>
                  <a:pt x="373" y="15"/>
                  <a:pt x="372" y="14"/>
                </a:cubicBezTo>
                <a:cubicBezTo>
                  <a:pt x="370" y="14"/>
                  <a:pt x="370" y="15"/>
                  <a:pt x="368" y="15"/>
                </a:cubicBezTo>
                <a:cubicBezTo>
                  <a:pt x="368" y="15"/>
                  <a:pt x="368" y="15"/>
                  <a:pt x="368" y="15"/>
                </a:cubicBezTo>
                <a:cubicBezTo>
                  <a:pt x="367" y="14"/>
                  <a:pt x="364" y="15"/>
                  <a:pt x="366" y="16"/>
                </a:cubicBezTo>
                <a:cubicBezTo>
                  <a:pt x="366" y="17"/>
                  <a:pt x="365" y="15"/>
                  <a:pt x="367" y="16"/>
                </a:cubicBezTo>
                <a:cubicBezTo>
                  <a:pt x="366" y="17"/>
                  <a:pt x="364" y="17"/>
                  <a:pt x="362" y="17"/>
                </a:cubicBezTo>
                <a:cubicBezTo>
                  <a:pt x="362" y="17"/>
                  <a:pt x="362" y="16"/>
                  <a:pt x="363" y="16"/>
                </a:cubicBezTo>
                <a:cubicBezTo>
                  <a:pt x="360" y="17"/>
                  <a:pt x="357" y="18"/>
                  <a:pt x="355" y="18"/>
                </a:cubicBezTo>
                <a:cubicBezTo>
                  <a:pt x="355" y="19"/>
                  <a:pt x="356" y="17"/>
                  <a:pt x="356" y="17"/>
                </a:cubicBezTo>
                <a:cubicBezTo>
                  <a:pt x="353" y="16"/>
                  <a:pt x="349" y="19"/>
                  <a:pt x="346" y="17"/>
                </a:cubicBezTo>
                <a:cubicBezTo>
                  <a:pt x="346" y="17"/>
                  <a:pt x="346" y="18"/>
                  <a:pt x="346" y="18"/>
                </a:cubicBezTo>
                <a:cubicBezTo>
                  <a:pt x="344" y="18"/>
                  <a:pt x="345" y="17"/>
                  <a:pt x="343" y="17"/>
                </a:cubicBezTo>
                <a:cubicBezTo>
                  <a:pt x="343" y="16"/>
                  <a:pt x="342" y="17"/>
                  <a:pt x="341" y="18"/>
                </a:cubicBezTo>
                <a:cubicBezTo>
                  <a:pt x="340" y="18"/>
                  <a:pt x="341" y="17"/>
                  <a:pt x="342" y="17"/>
                </a:cubicBezTo>
                <a:cubicBezTo>
                  <a:pt x="340" y="18"/>
                  <a:pt x="334" y="19"/>
                  <a:pt x="330" y="18"/>
                </a:cubicBezTo>
                <a:cubicBezTo>
                  <a:pt x="330" y="18"/>
                  <a:pt x="328" y="20"/>
                  <a:pt x="327" y="19"/>
                </a:cubicBezTo>
                <a:cubicBezTo>
                  <a:pt x="327" y="18"/>
                  <a:pt x="327" y="18"/>
                  <a:pt x="327" y="18"/>
                </a:cubicBezTo>
                <a:cubicBezTo>
                  <a:pt x="327" y="17"/>
                  <a:pt x="324" y="18"/>
                  <a:pt x="324" y="17"/>
                </a:cubicBezTo>
                <a:cubicBezTo>
                  <a:pt x="322" y="19"/>
                  <a:pt x="331" y="16"/>
                  <a:pt x="329" y="17"/>
                </a:cubicBezTo>
                <a:cubicBezTo>
                  <a:pt x="328" y="16"/>
                  <a:pt x="325" y="19"/>
                  <a:pt x="326" y="17"/>
                </a:cubicBezTo>
                <a:cubicBezTo>
                  <a:pt x="324" y="17"/>
                  <a:pt x="323" y="19"/>
                  <a:pt x="321" y="18"/>
                </a:cubicBezTo>
                <a:cubicBezTo>
                  <a:pt x="321" y="18"/>
                  <a:pt x="322" y="16"/>
                  <a:pt x="321" y="16"/>
                </a:cubicBezTo>
                <a:cubicBezTo>
                  <a:pt x="319" y="16"/>
                  <a:pt x="320" y="17"/>
                  <a:pt x="318" y="17"/>
                </a:cubicBezTo>
                <a:cubicBezTo>
                  <a:pt x="317" y="17"/>
                  <a:pt x="317" y="17"/>
                  <a:pt x="317" y="17"/>
                </a:cubicBezTo>
                <a:cubicBezTo>
                  <a:pt x="317" y="19"/>
                  <a:pt x="315" y="17"/>
                  <a:pt x="316" y="19"/>
                </a:cubicBezTo>
                <a:cubicBezTo>
                  <a:pt x="316" y="18"/>
                  <a:pt x="312" y="19"/>
                  <a:pt x="313" y="17"/>
                </a:cubicBezTo>
                <a:cubicBezTo>
                  <a:pt x="313" y="16"/>
                  <a:pt x="313" y="16"/>
                  <a:pt x="313" y="16"/>
                </a:cubicBezTo>
                <a:cubicBezTo>
                  <a:pt x="312" y="16"/>
                  <a:pt x="311" y="17"/>
                  <a:pt x="310" y="18"/>
                </a:cubicBezTo>
                <a:cubicBezTo>
                  <a:pt x="310" y="18"/>
                  <a:pt x="310" y="17"/>
                  <a:pt x="310" y="17"/>
                </a:cubicBezTo>
                <a:cubicBezTo>
                  <a:pt x="310" y="20"/>
                  <a:pt x="308" y="17"/>
                  <a:pt x="306" y="19"/>
                </a:cubicBezTo>
                <a:cubicBezTo>
                  <a:pt x="304" y="18"/>
                  <a:pt x="301" y="19"/>
                  <a:pt x="300" y="17"/>
                </a:cubicBezTo>
                <a:cubicBezTo>
                  <a:pt x="298" y="18"/>
                  <a:pt x="297" y="19"/>
                  <a:pt x="295" y="18"/>
                </a:cubicBezTo>
                <a:cubicBezTo>
                  <a:pt x="295" y="18"/>
                  <a:pt x="296" y="18"/>
                  <a:pt x="296" y="17"/>
                </a:cubicBezTo>
                <a:cubicBezTo>
                  <a:pt x="295" y="17"/>
                  <a:pt x="294" y="17"/>
                  <a:pt x="293" y="18"/>
                </a:cubicBezTo>
                <a:cubicBezTo>
                  <a:pt x="293" y="17"/>
                  <a:pt x="291" y="16"/>
                  <a:pt x="289" y="15"/>
                </a:cubicBezTo>
                <a:cubicBezTo>
                  <a:pt x="288" y="16"/>
                  <a:pt x="288" y="17"/>
                  <a:pt x="288" y="18"/>
                </a:cubicBezTo>
                <a:cubicBezTo>
                  <a:pt x="287" y="16"/>
                  <a:pt x="283" y="20"/>
                  <a:pt x="282" y="17"/>
                </a:cubicBezTo>
                <a:cubicBezTo>
                  <a:pt x="282" y="17"/>
                  <a:pt x="284" y="16"/>
                  <a:pt x="283" y="16"/>
                </a:cubicBezTo>
                <a:cubicBezTo>
                  <a:pt x="281" y="13"/>
                  <a:pt x="280" y="17"/>
                  <a:pt x="277" y="16"/>
                </a:cubicBezTo>
                <a:cubicBezTo>
                  <a:pt x="278" y="18"/>
                  <a:pt x="278" y="18"/>
                  <a:pt x="278" y="18"/>
                </a:cubicBezTo>
                <a:cubicBezTo>
                  <a:pt x="277" y="17"/>
                  <a:pt x="274" y="19"/>
                  <a:pt x="274" y="17"/>
                </a:cubicBezTo>
                <a:cubicBezTo>
                  <a:pt x="273" y="18"/>
                  <a:pt x="271" y="17"/>
                  <a:pt x="272" y="18"/>
                </a:cubicBezTo>
                <a:cubicBezTo>
                  <a:pt x="268" y="17"/>
                  <a:pt x="262" y="19"/>
                  <a:pt x="259" y="16"/>
                </a:cubicBezTo>
                <a:cubicBezTo>
                  <a:pt x="259" y="16"/>
                  <a:pt x="257" y="16"/>
                  <a:pt x="258" y="17"/>
                </a:cubicBezTo>
                <a:cubicBezTo>
                  <a:pt x="259" y="18"/>
                  <a:pt x="259" y="16"/>
                  <a:pt x="259" y="17"/>
                </a:cubicBezTo>
                <a:cubicBezTo>
                  <a:pt x="259" y="17"/>
                  <a:pt x="259" y="17"/>
                  <a:pt x="259" y="18"/>
                </a:cubicBezTo>
                <a:cubicBezTo>
                  <a:pt x="257" y="17"/>
                  <a:pt x="256" y="17"/>
                  <a:pt x="258" y="15"/>
                </a:cubicBezTo>
                <a:cubicBezTo>
                  <a:pt x="255" y="14"/>
                  <a:pt x="255" y="19"/>
                  <a:pt x="251" y="18"/>
                </a:cubicBezTo>
                <a:cubicBezTo>
                  <a:pt x="251" y="17"/>
                  <a:pt x="251" y="17"/>
                  <a:pt x="250" y="17"/>
                </a:cubicBezTo>
                <a:cubicBezTo>
                  <a:pt x="248" y="18"/>
                  <a:pt x="248" y="18"/>
                  <a:pt x="248" y="18"/>
                </a:cubicBezTo>
                <a:cubicBezTo>
                  <a:pt x="246" y="18"/>
                  <a:pt x="247" y="16"/>
                  <a:pt x="247" y="15"/>
                </a:cubicBezTo>
                <a:cubicBezTo>
                  <a:pt x="246" y="15"/>
                  <a:pt x="244" y="15"/>
                  <a:pt x="243" y="16"/>
                </a:cubicBezTo>
                <a:cubicBezTo>
                  <a:pt x="242" y="14"/>
                  <a:pt x="242" y="14"/>
                  <a:pt x="242" y="14"/>
                </a:cubicBezTo>
                <a:cubicBezTo>
                  <a:pt x="243" y="16"/>
                  <a:pt x="241" y="15"/>
                  <a:pt x="240" y="16"/>
                </a:cubicBezTo>
                <a:cubicBezTo>
                  <a:pt x="241" y="15"/>
                  <a:pt x="241" y="15"/>
                  <a:pt x="241" y="15"/>
                </a:cubicBezTo>
                <a:cubicBezTo>
                  <a:pt x="241" y="15"/>
                  <a:pt x="239" y="15"/>
                  <a:pt x="239" y="15"/>
                </a:cubicBezTo>
                <a:cubicBezTo>
                  <a:pt x="239" y="16"/>
                  <a:pt x="240" y="16"/>
                  <a:pt x="241" y="17"/>
                </a:cubicBezTo>
                <a:cubicBezTo>
                  <a:pt x="240" y="17"/>
                  <a:pt x="239" y="17"/>
                  <a:pt x="239" y="18"/>
                </a:cubicBezTo>
                <a:cubicBezTo>
                  <a:pt x="239" y="16"/>
                  <a:pt x="237" y="17"/>
                  <a:pt x="236" y="17"/>
                </a:cubicBezTo>
                <a:cubicBezTo>
                  <a:pt x="235" y="16"/>
                  <a:pt x="234" y="18"/>
                  <a:pt x="234" y="18"/>
                </a:cubicBezTo>
                <a:cubicBezTo>
                  <a:pt x="234" y="17"/>
                  <a:pt x="232" y="18"/>
                  <a:pt x="233" y="17"/>
                </a:cubicBezTo>
                <a:cubicBezTo>
                  <a:pt x="233" y="16"/>
                  <a:pt x="234" y="17"/>
                  <a:pt x="235" y="17"/>
                </a:cubicBezTo>
                <a:cubicBezTo>
                  <a:pt x="234" y="16"/>
                  <a:pt x="234" y="15"/>
                  <a:pt x="232" y="16"/>
                </a:cubicBezTo>
                <a:cubicBezTo>
                  <a:pt x="231" y="16"/>
                  <a:pt x="233" y="18"/>
                  <a:pt x="231" y="18"/>
                </a:cubicBezTo>
                <a:cubicBezTo>
                  <a:pt x="231" y="17"/>
                  <a:pt x="231" y="17"/>
                  <a:pt x="232" y="16"/>
                </a:cubicBezTo>
                <a:cubicBezTo>
                  <a:pt x="230" y="16"/>
                  <a:pt x="230" y="16"/>
                  <a:pt x="230" y="16"/>
                </a:cubicBezTo>
                <a:cubicBezTo>
                  <a:pt x="230" y="17"/>
                  <a:pt x="230" y="17"/>
                  <a:pt x="230" y="17"/>
                </a:cubicBezTo>
                <a:cubicBezTo>
                  <a:pt x="229" y="16"/>
                  <a:pt x="229" y="16"/>
                  <a:pt x="229" y="16"/>
                </a:cubicBezTo>
                <a:cubicBezTo>
                  <a:pt x="229" y="17"/>
                  <a:pt x="226" y="17"/>
                  <a:pt x="226" y="18"/>
                </a:cubicBezTo>
                <a:cubicBezTo>
                  <a:pt x="225" y="18"/>
                  <a:pt x="224" y="17"/>
                  <a:pt x="223" y="17"/>
                </a:cubicBezTo>
                <a:cubicBezTo>
                  <a:pt x="223" y="17"/>
                  <a:pt x="223" y="17"/>
                  <a:pt x="223" y="17"/>
                </a:cubicBezTo>
                <a:cubicBezTo>
                  <a:pt x="222" y="16"/>
                  <a:pt x="220" y="17"/>
                  <a:pt x="219" y="17"/>
                </a:cubicBezTo>
                <a:cubicBezTo>
                  <a:pt x="219" y="17"/>
                  <a:pt x="219" y="17"/>
                  <a:pt x="219" y="17"/>
                </a:cubicBezTo>
                <a:cubicBezTo>
                  <a:pt x="218" y="17"/>
                  <a:pt x="217" y="17"/>
                  <a:pt x="216" y="18"/>
                </a:cubicBezTo>
                <a:cubicBezTo>
                  <a:pt x="214" y="17"/>
                  <a:pt x="215" y="13"/>
                  <a:pt x="214" y="15"/>
                </a:cubicBezTo>
                <a:cubicBezTo>
                  <a:pt x="212" y="15"/>
                  <a:pt x="211" y="17"/>
                  <a:pt x="212" y="18"/>
                </a:cubicBezTo>
                <a:cubicBezTo>
                  <a:pt x="209" y="17"/>
                  <a:pt x="205" y="19"/>
                  <a:pt x="202" y="17"/>
                </a:cubicBezTo>
                <a:cubicBezTo>
                  <a:pt x="202" y="17"/>
                  <a:pt x="202" y="18"/>
                  <a:pt x="201" y="18"/>
                </a:cubicBezTo>
                <a:cubicBezTo>
                  <a:pt x="197" y="17"/>
                  <a:pt x="192" y="19"/>
                  <a:pt x="188" y="17"/>
                </a:cubicBezTo>
                <a:cubicBezTo>
                  <a:pt x="190" y="16"/>
                  <a:pt x="188" y="16"/>
                  <a:pt x="188" y="15"/>
                </a:cubicBezTo>
                <a:cubicBezTo>
                  <a:pt x="187" y="16"/>
                  <a:pt x="187" y="14"/>
                  <a:pt x="187" y="16"/>
                </a:cubicBezTo>
                <a:cubicBezTo>
                  <a:pt x="187" y="17"/>
                  <a:pt x="187" y="17"/>
                  <a:pt x="188" y="18"/>
                </a:cubicBezTo>
                <a:cubicBezTo>
                  <a:pt x="185" y="18"/>
                  <a:pt x="181" y="18"/>
                  <a:pt x="180" y="17"/>
                </a:cubicBezTo>
                <a:cubicBezTo>
                  <a:pt x="181" y="18"/>
                  <a:pt x="180" y="18"/>
                  <a:pt x="179" y="18"/>
                </a:cubicBezTo>
                <a:cubicBezTo>
                  <a:pt x="180" y="17"/>
                  <a:pt x="178" y="16"/>
                  <a:pt x="176" y="17"/>
                </a:cubicBezTo>
                <a:cubicBezTo>
                  <a:pt x="176" y="18"/>
                  <a:pt x="176" y="18"/>
                  <a:pt x="176" y="18"/>
                </a:cubicBezTo>
                <a:cubicBezTo>
                  <a:pt x="175" y="17"/>
                  <a:pt x="175" y="17"/>
                  <a:pt x="175" y="17"/>
                </a:cubicBezTo>
                <a:cubicBezTo>
                  <a:pt x="174" y="17"/>
                  <a:pt x="174" y="19"/>
                  <a:pt x="173" y="18"/>
                </a:cubicBezTo>
                <a:cubicBezTo>
                  <a:pt x="172" y="17"/>
                  <a:pt x="172" y="17"/>
                  <a:pt x="172" y="17"/>
                </a:cubicBezTo>
                <a:cubicBezTo>
                  <a:pt x="171" y="18"/>
                  <a:pt x="169" y="19"/>
                  <a:pt x="167" y="18"/>
                </a:cubicBezTo>
                <a:cubicBezTo>
                  <a:pt x="166" y="17"/>
                  <a:pt x="166" y="17"/>
                  <a:pt x="166" y="17"/>
                </a:cubicBezTo>
                <a:cubicBezTo>
                  <a:pt x="165" y="17"/>
                  <a:pt x="164" y="18"/>
                  <a:pt x="165" y="18"/>
                </a:cubicBezTo>
                <a:cubicBezTo>
                  <a:pt x="162" y="17"/>
                  <a:pt x="160" y="17"/>
                  <a:pt x="160" y="16"/>
                </a:cubicBezTo>
                <a:cubicBezTo>
                  <a:pt x="155" y="19"/>
                  <a:pt x="147" y="19"/>
                  <a:pt x="142" y="19"/>
                </a:cubicBezTo>
                <a:cubicBezTo>
                  <a:pt x="142" y="18"/>
                  <a:pt x="142" y="18"/>
                  <a:pt x="142" y="18"/>
                </a:cubicBezTo>
                <a:cubicBezTo>
                  <a:pt x="140" y="17"/>
                  <a:pt x="141" y="19"/>
                  <a:pt x="140" y="19"/>
                </a:cubicBezTo>
                <a:cubicBezTo>
                  <a:pt x="141" y="18"/>
                  <a:pt x="139" y="17"/>
                  <a:pt x="140" y="16"/>
                </a:cubicBezTo>
                <a:cubicBezTo>
                  <a:pt x="138" y="15"/>
                  <a:pt x="137" y="17"/>
                  <a:pt x="136" y="18"/>
                </a:cubicBezTo>
                <a:cubicBezTo>
                  <a:pt x="136" y="19"/>
                  <a:pt x="137" y="17"/>
                  <a:pt x="137" y="18"/>
                </a:cubicBezTo>
                <a:cubicBezTo>
                  <a:pt x="137" y="19"/>
                  <a:pt x="134" y="18"/>
                  <a:pt x="133" y="19"/>
                </a:cubicBezTo>
                <a:cubicBezTo>
                  <a:pt x="133" y="18"/>
                  <a:pt x="133" y="17"/>
                  <a:pt x="134" y="17"/>
                </a:cubicBezTo>
                <a:cubicBezTo>
                  <a:pt x="132" y="17"/>
                  <a:pt x="132" y="17"/>
                  <a:pt x="132" y="17"/>
                </a:cubicBezTo>
                <a:cubicBezTo>
                  <a:pt x="131" y="16"/>
                  <a:pt x="136" y="14"/>
                  <a:pt x="134" y="12"/>
                </a:cubicBezTo>
                <a:cubicBezTo>
                  <a:pt x="133" y="12"/>
                  <a:pt x="133" y="12"/>
                  <a:pt x="133" y="12"/>
                </a:cubicBezTo>
                <a:cubicBezTo>
                  <a:pt x="132" y="11"/>
                  <a:pt x="136" y="10"/>
                  <a:pt x="133" y="10"/>
                </a:cubicBezTo>
                <a:cubicBezTo>
                  <a:pt x="132" y="11"/>
                  <a:pt x="131" y="13"/>
                  <a:pt x="132" y="14"/>
                </a:cubicBezTo>
                <a:cubicBezTo>
                  <a:pt x="129" y="14"/>
                  <a:pt x="131" y="17"/>
                  <a:pt x="128" y="17"/>
                </a:cubicBezTo>
                <a:cubicBezTo>
                  <a:pt x="127" y="16"/>
                  <a:pt x="130" y="17"/>
                  <a:pt x="129" y="16"/>
                </a:cubicBezTo>
                <a:cubicBezTo>
                  <a:pt x="128" y="14"/>
                  <a:pt x="127" y="16"/>
                  <a:pt x="125" y="16"/>
                </a:cubicBezTo>
                <a:cubicBezTo>
                  <a:pt x="127" y="16"/>
                  <a:pt x="126" y="18"/>
                  <a:pt x="125" y="18"/>
                </a:cubicBezTo>
                <a:cubicBezTo>
                  <a:pt x="123" y="17"/>
                  <a:pt x="126" y="17"/>
                  <a:pt x="124" y="17"/>
                </a:cubicBezTo>
                <a:cubicBezTo>
                  <a:pt x="123" y="17"/>
                  <a:pt x="121" y="18"/>
                  <a:pt x="123" y="19"/>
                </a:cubicBezTo>
                <a:cubicBezTo>
                  <a:pt x="122" y="21"/>
                  <a:pt x="121" y="18"/>
                  <a:pt x="119" y="20"/>
                </a:cubicBezTo>
                <a:cubicBezTo>
                  <a:pt x="119" y="18"/>
                  <a:pt x="122" y="16"/>
                  <a:pt x="119" y="16"/>
                </a:cubicBezTo>
                <a:cubicBezTo>
                  <a:pt x="120" y="17"/>
                  <a:pt x="116" y="17"/>
                  <a:pt x="118" y="20"/>
                </a:cubicBezTo>
                <a:cubicBezTo>
                  <a:pt x="117" y="19"/>
                  <a:pt x="117" y="18"/>
                  <a:pt x="117" y="17"/>
                </a:cubicBezTo>
                <a:cubicBezTo>
                  <a:pt x="116" y="16"/>
                  <a:pt x="114" y="20"/>
                  <a:pt x="114" y="17"/>
                </a:cubicBezTo>
                <a:cubicBezTo>
                  <a:pt x="113" y="18"/>
                  <a:pt x="113" y="18"/>
                  <a:pt x="113" y="18"/>
                </a:cubicBezTo>
                <a:cubicBezTo>
                  <a:pt x="113" y="18"/>
                  <a:pt x="112" y="18"/>
                  <a:pt x="111" y="17"/>
                </a:cubicBezTo>
                <a:cubicBezTo>
                  <a:pt x="110" y="17"/>
                  <a:pt x="108" y="19"/>
                  <a:pt x="108" y="16"/>
                </a:cubicBezTo>
                <a:cubicBezTo>
                  <a:pt x="107" y="17"/>
                  <a:pt x="105" y="17"/>
                  <a:pt x="106" y="18"/>
                </a:cubicBezTo>
                <a:cubicBezTo>
                  <a:pt x="107" y="19"/>
                  <a:pt x="108" y="17"/>
                  <a:pt x="109" y="19"/>
                </a:cubicBezTo>
                <a:cubicBezTo>
                  <a:pt x="107" y="17"/>
                  <a:pt x="106" y="19"/>
                  <a:pt x="105" y="20"/>
                </a:cubicBezTo>
                <a:cubicBezTo>
                  <a:pt x="105" y="19"/>
                  <a:pt x="105" y="19"/>
                  <a:pt x="105" y="19"/>
                </a:cubicBezTo>
                <a:cubicBezTo>
                  <a:pt x="105" y="19"/>
                  <a:pt x="103" y="19"/>
                  <a:pt x="103" y="20"/>
                </a:cubicBezTo>
                <a:cubicBezTo>
                  <a:pt x="103" y="19"/>
                  <a:pt x="103" y="19"/>
                  <a:pt x="103" y="19"/>
                </a:cubicBezTo>
                <a:cubicBezTo>
                  <a:pt x="102" y="20"/>
                  <a:pt x="102" y="20"/>
                  <a:pt x="102" y="20"/>
                </a:cubicBezTo>
                <a:cubicBezTo>
                  <a:pt x="100" y="20"/>
                  <a:pt x="101" y="18"/>
                  <a:pt x="99" y="18"/>
                </a:cubicBezTo>
                <a:cubicBezTo>
                  <a:pt x="101" y="17"/>
                  <a:pt x="101" y="17"/>
                  <a:pt x="101" y="17"/>
                </a:cubicBezTo>
                <a:cubicBezTo>
                  <a:pt x="101" y="17"/>
                  <a:pt x="100" y="16"/>
                  <a:pt x="99" y="16"/>
                </a:cubicBezTo>
                <a:cubicBezTo>
                  <a:pt x="98" y="18"/>
                  <a:pt x="97" y="19"/>
                  <a:pt x="97" y="20"/>
                </a:cubicBezTo>
                <a:cubicBezTo>
                  <a:pt x="96" y="20"/>
                  <a:pt x="97" y="19"/>
                  <a:pt x="95" y="20"/>
                </a:cubicBezTo>
                <a:cubicBezTo>
                  <a:pt x="97" y="18"/>
                  <a:pt x="97" y="18"/>
                  <a:pt x="97" y="18"/>
                </a:cubicBezTo>
                <a:cubicBezTo>
                  <a:pt x="97" y="18"/>
                  <a:pt x="96" y="16"/>
                  <a:pt x="94" y="16"/>
                </a:cubicBezTo>
                <a:cubicBezTo>
                  <a:pt x="93" y="17"/>
                  <a:pt x="91" y="18"/>
                  <a:pt x="93" y="19"/>
                </a:cubicBezTo>
                <a:cubicBezTo>
                  <a:pt x="92" y="19"/>
                  <a:pt x="91" y="18"/>
                  <a:pt x="92" y="18"/>
                </a:cubicBezTo>
                <a:cubicBezTo>
                  <a:pt x="90" y="18"/>
                  <a:pt x="92" y="19"/>
                  <a:pt x="90" y="19"/>
                </a:cubicBezTo>
                <a:cubicBezTo>
                  <a:pt x="90" y="19"/>
                  <a:pt x="87" y="18"/>
                  <a:pt x="86" y="16"/>
                </a:cubicBezTo>
                <a:cubicBezTo>
                  <a:pt x="88" y="15"/>
                  <a:pt x="88" y="15"/>
                  <a:pt x="88" y="15"/>
                </a:cubicBezTo>
                <a:cubicBezTo>
                  <a:pt x="87" y="15"/>
                  <a:pt x="87" y="15"/>
                  <a:pt x="87" y="15"/>
                </a:cubicBezTo>
                <a:cubicBezTo>
                  <a:pt x="88" y="13"/>
                  <a:pt x="86" y="13"/>
                  <a:pt x="87" y="12"/>
                </a:cubicBezTo>
                <a:cubicBezTo>
                  <a:pt x="86" y="12"/>
                  <a:pt x="85" y="12"/>
                  <a:pt x="84" y="12"/>
                </a:cubicBezTo>
                <a:cubicBezTo>
                  <a:pt x="87" y="15"/>
                  <a:pt x="82" y="16"/>
                  <a:pt x="82" y="18"/>
                </a:cubicBezTo>
                <a:cubicBezTo>
                  <a:pt x="79" y="19"/>
                  <a:pt x="81" y="13"/>
                  <a:pt x="77" y="16"/>
                </a:cubicBezTo>
                <a:cubicBezTo>
                  <a:pt x="78" y="17"/>
                  <a:pt x="76" y="19"/>
                  <a:pt x="78" y="18"/>
                </a:cubicBezTo>
                <a:cubicBezTo>
                  <a:pt x="76" y="18"/>
                  <a:pt x="77" y="20"/>
                  <a:pt x="74" y="19"/>
                </a:cubicBezTo>
                <a:cubicBezTo>
                  <a:pt x="76" y="18"/>
                  <a:pt x="73" y="17"/>
                  <a:pt x="75" y="15"/>
                </a:cubicBezTo>
                <a:cubicBezTo>
                  <a:pt x="75" y="16"/>
                  <a:pt x="76" y="16"/>
                  <a:pt x="77" y="16"/>
                </a:cubicBezTo>
                <a:cubicBezTo>
                  <a:pt x="76" y="15"/>
                  <a:pt x="77" y="13"/>
                  <a:pt x="75" y="13"/>
                </a:cubicBezTo>
                <a:cubicBezTo>
                  <a:pt x="74" y="14"/>
                  <a:pt x="72" y="14"/>
                  <a:pt x="72" y="15"/>
                </a:cubicBezTo>
                <a:cubicBezTo>
                  <a:pt x="72" y="16"/>
                  <a:pt x="74" y="15"/>
                  <a:pt x="73" y="16"/>
                </a:cubicBezTo>
                <a:cubicBezTo>
                  <a:pt x="71" y="17"/>
                  <a:pt x="71" y="15"/>
                  <a:pt x="70" y="17"/>
                </a:cubicBezTo>
                <a:cubicBezTo>
                  <a:pt x="71" y="17"/>
                  <a:pt x="71" y="18"/>
                  <a:pt x="71" y="19"/>
                </a:cubicBezTo>
                <a:cubicBezTo>
                  <a:pt x="70" y="20"/>
                  <a:pt x="70" y="20"/>
                  <a:pt x="70" y="20"/>
                </a:cubicBezTo>
                <a:cubicBezTo>
                  <a:pt x="70" y="19"/>
                  <a:pt x="70" y="19"/>
                  <a:pt x="70" y="19"/>
                </a:cubicBezTo>
                <a:cubicBezTo>
                  <a:pt x="67" y="18"/>
                  <a:pt x="69" y="20"/>
                  <a:pt x="66" y="20"/>
                </a:cubicBezTo>
                <a:cubicBezTo>
                  <a:pt x="65" y="18"/>
                  <a:pt x="65" y="18"/>
                  <a:pt x="65" y="18"/>
                </a:cubicBezTo>
                <a:cubicBezTo>
                  <a:pt x="66" y="17"/>
                  <a:pt x="69" y="19"/>
                  <a:pt x="69" y="16"/>
                </a:cubicBezTo>
                <a:cubicBezTo>
                  <a:pt x="67" y="16"/>
                  <a:pt x="66" y="18"/>
                  <a:pt x="64" y="17"/>
                </a:cubicBezTo>
                <a:cubicBezTo>
                  <a:pt x="66" y="16"/>
                  <a:pt x="66" y="16"/>
                  <a:pt x="66" y="16"/>
                </a:cubicBezTo>
                <a:cubicBezTo>
                  <a:pt x="65" y="16"/>
                  <a:pt x="65" y="13"/>
                  <a:pt x="62" y="15"/>
                </a:cubicBezTo>
                <a:cubicBezTo>
                  <a:pt x="61" y="16"/>
                  <a:pt x="62" y="16"/>
                  <a:pt x="61" y="17"/>
                </a:cubicBezTo>
                <a:cubicBezTo>
                  <a:pt x="59" y="17"/>
                  <a:pt x="58" y="18"/>
                  <a:pt x="56" y="18"/>
                </a:cubicBezTo>
                <a:cubicBezTo>
                  <a:pt x="56" y="16"/>
                  <a:pt x="52" y="18"/>
                  <a:pt x="55" y="16"/>
                </a:cubicBezTo>
                <a:cubicBezTo>
                  <a:pt x="55" y="17"/>
                  <a:pt x="60" y="17"/>
                  <a:pt x="61" y="15"/>
                </a:cubicBezTo>
                <a:cubicBezTo>
                  <a:pt x="60" y="13"/>
                  <a:pt x="63" y="16"/>
                  <a:pt x="64" y="13"/>
                </a:cubicBezTo>
                <a:cubicBezTo>
                  <a:pt x="61" y="13"/>
                  <a:pt x="62" y="11"/>
                  <a:pt x="61" y="10"/>
                </a:cubicBezTo>
                <a:cubicBezTo>
                  <a:pt x="61" y="10"/>
                  <a:pt x="60" y="10"/>
                  <a:pt x="60" y="11"/>
                </a:cubicBezTo>
                <a:cubicBezTo>
                  <a:pt x="59" y="12"/>
                  <a:pt x="60" y="12"/>
                  <a:pt x="60" y="13"/>
                </a:cubicBezTo>
                <a:cubicBezTo>
                  <a:pt x="57" y="13"/>
                  <a:pt x="55" y="13"/>
                  <a:pt x="53" y="15"/>
                </a:cubicBezTo>
                <a:cubicBezTo>
                  <a:pt x="53" y="14"/>
                  <a:pt x="53" y="13"/>
                  <a:pt x="54" y="13"/>
                </a:cubicBezTo>
                <a:cubicBezTo>
                  <a:pt x="51" y="13"/>
                  <a:pt x="48" y="13"/>
                  <a:pt x="45" y="12"/>
                </a:cubicBezTo>
                <a:cubicBezTo>
                  <a:pt x="46" y="14"/>
                  <a:pt x="41" y="13"/>
                  <a:pt x="43" y="15"/>
                </a:cubicBezTo>
                <a:cubicBezTo>
                  <a:pt x="44" y="15"/>
                  <a:pt x="45" y="17"/>
                  <a:pt x="45" y="18"/>
                </a:cubicBezTo>
                <a:cubicBezTo>
                  <a:pt x="44" y="17"/>
                  <a:pt x="45" y="17"/>
                  <a:pt x="44" y="16"/>
                </a:cubicBezTo>
                <a:cubicBezTo>
                  <a:pt x="43" y="17"/>
                  <a:pt x="42" y="14"/>
                  <a:pt x="41" y="16"/>
                </a:cubicBezTo>
                <a:cubicBezTo>
                  <a:pt x="44" y="15"/>
                  <a:pt x="42" y="13"/>
                  <a:pt x="42" y="12"/>
                </a:cubicBezTo>
                <a:cubicBezTo>
                  <a:pt x="40" y="13"/>
                  <a:pt x="42" y="11"/>
                  <a:pt x="40" y="11"/>
                </a:cubicBezTo>
                <a:cubicBezTo>
                  <a:pt x="38" y="11"/>
                  <a:pt x="36" y="12"/>
                  <a:pt x="33" y="12"/>
                </a:cubicBezTo>
                <a:cubicBezTo>
                  <a:pt x="31" y="11"/>
                  <a:pt x="26" y="12"/>
                  <a:pt x="24" y="12"/>
                </a:cubicBezTo>
                <a:cubicBezTo>
                  <a:pt x="22" y="11"/>
                  <a:pt x="23" y="10"/>
                  <a:pt x="22" y="9"/>
                </a:cubicBezTo>
                <a:cubicBezTo>
                  <a:pt x="20" y="9"/>
                  <a:pt x="23" y="11"/>
                  <a:pt x="20" y="10"/>
                </a:cubicBezTo>
                <a:cubicBezTo>
                  <a:pt x="21" y="10"/>
                  <a:pt x="21" y="10"/>
                  <a:pt x="21" y="10"/>
                </a:cubicBezTo>
                <a:cubicBezTo>
                  <a:pt x="20" y="10"/>
                  <a:pt x="16" y="9"/>
                  <a:pt x="15" y="11"/>
                </a:cubicBezTo>
                <a:cubicBezTo>
                  <a:pt x="16" y="9"/>
                  <a:pt x="16" y="9"/>
                  <a:pt x="16" y="9"/>
                </a:cubicBezTo>
                <a:cubicBezTo>
                  <a:pt x="16" y="9"/>
                  <a:pt x="15" y="9"/>
                  <a:pt x="15" y="10"/>
                </a:cubicBezTo>
                <a:cubicBezTo>
                  <a:pt x="15" y="9"/>
                  <a:pt x="14" y="8"/>
                  <a:pt x="15" y="8"/>
                </a:cubicBezTo>
                <a:cubicBezTo>
                  <a:pt x="14" y="7"/>
                  <a:pt x="12" y="8"/>
                  <a:pt x="10" y="8"/>
                </a:cubicBezTo>
                <a:cubicBezTo>
                  <a:pt x="11" y="9"/>
                  <a:pt x="11" y="9"/>
                  <a:pt x="11" y="9"/>
                </a:cubicBezTo>
                <a:cubicBezTo>
                  <a:pt x="8" y="10"/>
                  <a:pt x="6" y="9"/>
                  <a:pt x="4" y="9"/>
                </a:cubicBezTo>
                <a:cubicBezTo>
                  <a:pt x="4" y="8"/>
                  <a:pt x="4" y="8"/>
                  <a:pt x="4" y="8"/>
                </a:cubicBezTo>
                <a:cubicBezTo>
                  <a:pt x="2" y="9"/>
                  <a:pt x="2" y="9"/>
                  <a:pt x="2" y="9"/>
                </a:cubicBezTo>
                <a:cubicBezTo>
                  <a:pt x="2" y="8"/>
                  <a:pt x="1" y="7"/>
                  <a:pt x="0" y="8"/>
                </a:cubicBezTo>
                <a:cubicBezTo>
                  <a:pt x="4" y="5"/>
                  <a:pt x="4" y="5"/>
                  <a:pt x="4" y="5"/>
                </a:cubicBezTo>
                <a:cubicBezTo>
                  <a:pt x="6" y="6"/>
                  <a:pt x="3" y="6"/>
                  <a:pt x="4" y="8"/>
                </a:cubicBezTo>
                <a:cubicBezTo>
                  <a:pt x="4" y="9"/>
                  <a:pt x="7" y="8"/>
                  <a:pt x="8" y="7"/>
                </a:cubicBezTo>
                <a:cubicBezTo>
                  <a:pt x="7" y="7"/>
                  <a:pt x="6" y="7"/>
                  <a:pt x="6" y="8"/>
                </a:cubicBezTo>
                <a:cubicBezTo>
                  <a:pt x="5" y="6"/>
                  <a:pt x="7" y="6"/>
                  <a:pt x="8" y="5"/>
                </a:cubicBezTo>
                <a:cubicBezTo>
                  <a:pt x="7" y="5"/>
                  <a:pt x="6" y="5"/>
                  <a:pt x="6" y="5"/>
                </a:cubicBezTo>
                <a:cubicBezTo>
                  <a:pt x="7" y="4"/>
                  <a:pt x="8" y="4"/>
                  <a:pt x="10" y="4"/>
                </a:cubicBezTo>
                <a:cubicBezTo>
                  <a:pt x="9" y="5"/>
                  <a:pt x="11" y="5"/>
                  <a:pt x="10" y="6"/>
                </a:cubicBezTo>
                <a:cubicBezTo>
                  <a:pt x="10" y="4"/>
                  <a:pt x="12" y="4"/>
                  <a:pt x="14" y="4"/>
                </a:cubicBezTo>
                <a:cubicBezTo>
                  <a:pt x="16" y="6"/>
                  <a:pt x="18" y="4"/>
                  <a:pt x="20" y="4"/>
                </a:cubicBezTo>
                <a:cubicBezTo>
                  <a:pt x="19" y="5"/>
                  <a:pt x="18" y="7"/>
                  <a:pt x="17" y="7"/>
                </a:cubicBezTo>
                <a:cubicBezTo>
                  <a:pt x="18" y="8"/>
                  <a:pt x="18" y="7"/>
                  <a:pt x="20" y="8"/>
                </a:cubicBezTo>
                <a:cubicBezTo>
                  <a:pt x="21" y="7"/>
                  <a:pt x="21" y="5"/>
                  <a:pt x="23" y="5"/>
                </a:cubicBezTo>
                <a:cubicBezTo>
                  <a:pt x="23" y="6"/>
                  <a:pt x="23" y="6"/>
                  <a:pt x="23" y="6"/>
                </a:cubicBezTo>
                <a:cubicBezTo>
                  <a:pt x="25" y="5"/>
                  <a:pt x="25" y="4"/>
                  <a:pt x="27" y="4"/>
                </a:cubicBezTo>
                <a:cubicBezTo>
                  <a:pt x="31" y="5"/>
                  <a:pt x="35" y="5"/>
                  <a:pt x="38" y="5"/>
                </a:cubicBezTo>
                <a:cubicBezTo>
                  <a:pt x="38" y="6"/>
                  <a:pt x="38" y="6"/>
                  <a:pt x="38" y="6"/>
                </a:cubicBezTo>
                <a:cubicBezTo>
                  <a:pt x="40" y="4"/>
                  <a:pt x="44" y="5"/>
                  <a:pt x="46" y="4"/>
                </a:cubicBezTo>
                <a:cubicBezTo>
                  <a:pt x="50" y="5"/>
                  <a:pt x="55" y="3"/>
                  <a:pt x="57" y="5"/>
                </a:cubicBezTo>
                <a:cubicBezTo>
                  <a:pt x="63" y="4"/>
                  <a:pt x="69" y="4"/>
                  <a:pt x="76" y="4"/>
                </a:cubicBezTo>
                <a:cubicBezTo>
                  <a:pt x="75" y="6"/>
                  <a:pt x="75" y="6"/>
                  <a:pt x="75" y="6"/>
                </a:cubicBezTo>
                <a:cubicBezTo>
                  <a:pt x="76" y="5"/>
                  <a:pt x="76" y="7"/>
                  <a:pt x="77" y="7"/>
                </a:cubicBezTo>
                <a:cubicBezTo>
                  <a:pt x="76" y="5"/>
                  <a:pt x="79" y="5"/>
                  <a:pt x="80" y="4"/>
                </a:cubicBezTo>
                <a:cubicBezTo>
                  <a:pt x="83" y="5"/>
                  <a:pt x="87" y="4"/>
                  <a:pt x="89" y="3"/>
                </a:cubicBezTo>
                <a:cubicBezTo>
                  <a:pt x="90" y="4"/>
                  <a:pt x="90" y="4"/>
                  <a:pt x="90" y="4"/>
                </a:cubicBezTo>
                <a:cubicBezTo>
                  <a:pt x="92" y="2"/>
                  <a:pt x="96" y="4"/>
                  <a:pt x="99" y="4"/>
                </a:cubicBezTo>
                <a:cubicBezTo>
                  <a:pt x="100" y="5"/>
                  <a:pt x="100" y="6"/>
                  <a:pt x="101" y="6"/>
                </a:cubicBezTo>
                <a:cubicBezTo>
                  <a:pt x="103" y="4"/>
                  <a:pt x="104" y="4"/>
                  <a:pt x="107" y="3"/>
                </a:cubicBezTo>
                <a:cubicBezTo>
                  <a:pt x="109" y="3"/>
                  <a:pt x="112" y="4"/>
                  <a:pt x="114" y="4"/>
                </a:cubicBezTo>
                <a:cubicBezTo>
                  <a:pt x="122" y="2"/>
                  <a:pt x="130" y="4"/>
                  <a:pt x="137" y="2"/>
                </a:cubicBezTo>
                <a:cubicBezTo>
                  <a:pt x="138" y="3"/>
                  <a:pt x="138" y="3"/>
                  <a:pt x="138" y="3"/>
                </a:cubicBezTo>
                <a:cubicBezTo>
                  <a:pt x="146" y="1"/>
                  <a:pt x="155" y="3"/>
                  <a:pt x="162" y="2"/>
                </a:cubicBezTo>
                <a:cubicBezTo>
                  <a:pt x="161" y="4"/>
                  <a:pt x="161" y="4"/>
                  <a:pt x="161" y="4"/>
                </a:cubicBezTo>
                <a:cubicBezTo>
                  <a:pt x="163" y="5"/>
                  <a:pt x="166" y="4"/>
                  <a:pt x="165" y="2"/>
                </a:cubicBezTo>
                <a:cubicBezTo>
                  <a:pt x="167" y="3"/>
                  <a:pt x="170" y="1"/>
                  <a:pt x="172" y="3"/>
                </a:cubicBezTo>
                <a:cubicBezTo>
                  <a:pt x="174" y="4"/>
                  <a:pt x="174" y="2"/>
                  <a:pt x="176" y="2"/>
                </a:cubicBezTo>
                <a:cubicBezTo>
                  <a:pt x="180" y="3"/>
                  <a:pt x="182" y="3"/>
                  <a:pt x="186" y="2"/>
                </a:cubicBezTo>
                <a:cubicBezTo>
                  <a:pt x="185" y="2"/>
                  <a:pt x="185" y="2"/>
                  <a:pt x="185" y="2"/>
                </a:cubicBezTo>
                <a:cubicBezTo>
                  <a:pt x="184" y="3"/>
                  <a:pt x="184" y="3"/>
                  <a:pt x="185" y="4"/>
                </a:cubicBezTo>
                <a:cubicBezTo>
                  <a:pt x="187" y="3"/>
                  <a:pt x="190" y="4"/>
                  <a:pt x="189" y="2"/>
                </a:cubicBezTo>
                <a:cubicBezTo>
                  <a:pt x="193" y="3"/>
                  <a:pt x="199" y="1"/>
                  <a:pt x="203" y="3"/>
                </a:cubicBezTo>
                <a:cubicBezTo>
                  <a:pt x="203" y="2"/>
                  <a:pt x="204" y="2"/>
                  <a:pt x="204" y="1"/>
                </a:cubicBezTo>
                <a:cubicBezTo>
                  <a:pt x="208" y="1"/>
                  <a:pt x="212" y="3"/>
                  <a:pt x="215" y="2"/>
                </a:cubicBezTo>
                <a:cubicBezTo>
                  <a:pt x="215" y="2"/>
                  <a:pt x="214" y="3"/>
                  <a:pt x="215" y="3"/>
                </a:cubicBezTo>
                <a:cubicBezTo>
                  <a:pt x="216" y="3"/>
                  <a:pt x="215" y="2"/>
                  <a:pt x="216" y="2"/>
                </a:cubicBezTo>
                <a:cubicBezTo>
                  <a:pt x="222" y="0"/>
                  <a:pt x="229" y="3"/>
                  <a:pt x="234" y="3"/>
                </a:cubicBezTo>
                <a:cubicBezTo>
                  <a:pt x="244" y="2"/>
                  <a:pt x="254" y="3"/>
                  <a:pt x="263" y="3"/>
                </a:cubicBezTo>
                <a:cubicBezTo>
                  <a:pt x="263" y="3"/>
                  <a:pt x="263" y="3"/>
                  <a:pt x="263" y="3"/>
                </a:cubicBezTo>
                <a:cubicBezTo>
                  <a:pt x="266" y="1"/>
                  <a:pt x="270" y="5"/>
                  <a:pt x="273" y="2"/>
                </a:cubicBezTo>
                <a:cubicBezTo>
                  <a:pt x="274" y="3"/>
                  <a:pt x="276" y="2"/>
                  <a:pt x="275" y="3"/>
                </a:cubicBezTo>
                <a:cubicBezTo>
                  <a:pt x="278" y="2"/>
                  <a:pt x="282" y="5"/>
                  <a:pt x="286" y="3"/>
                </a:cubicBezTo>
                <a:cubicBezTo>
                  <a:pt x="285" y="3"/>
                  <a:pt x="285" y="3"/>
                  <a:pt x="285" y="3"/>
                </a:cubicBezTo>
                <a:cubicBezTo>
                  <a:pt x="288" y="5"/>
                  <a:pt x="292" y="3"/>
                  <a:pt x="295" y="4"/>
                </a:cubicBezTo>
                <a:cubicBezTo>
                  <a:pt x="295" y="4"/>
                  <a:pt x="294" y="5"/>
                  <a:pt x="294" y="5"/>
                </a:cubicBezTo>
                <a:cubicBezTo>
                  <a:pt x="296" y="6"/>
                  <a:pt x="298" y="3"/>
                  <a:pt x="298" y="5"/>
                </a:cubicBezTo>
                <a:cubicBezTo>
                  <a:pt x="299" y="5"/>
                  <a:pt x="299" y="4"/>
                  <a:pt x="299" y="4"/>
                </a:cubicBezTo>
                <a:cubicBezTo>
                  <a:pt x="307" y="5"/>
                  <a:pt x="316" y="4"/>
                  <a:pt x="325" y="3"/>
                </a:cubicBezTo>
                <a:cubicBezTo>
                  <a:pt x="331" y="5"/>
                  <a:pt x="325" y="8"/>
                  <a:pt x="330" y="6"/>
                </a:cubicBezTo>
                <a:cubicBezTo>
                  <a:pt x="330" y="6"/>
                  <a:pt x="330" y="5"/>
                  <a:pt x="330" y="5"/>
                </a:cubicBezTo>
                <a:cubicBezTo>
                  <a:pt x="332" y="5"/>
                  <a:pt x="333" y="8"/>
                  <a:pt x="334" y="7"/>
                </a:cubicBezTo>
                <a:cubicBezTo>
                  <a:pt x="334" y="5"/>
                  <a:pt x="335" y="6"/>
                  <a:pt x="335" y="5"/>
                </a:cubicBezTo>
                <a:cubicBezTo>
                  <a:pt x="339" y="6"/>
                  <a:pt x="340" y="8"/>
                  <a:pt x="343" y="7"/>
                </a:cubicBezTo>
                <a:cubicBezTo>
                  <a:pt x="343" y="7"/>
                  <a:pt x="343" y="7"/>
                  <a:pt x="343" y="7"/>
                </a:cubicBezTo>
                <a:cubicBezTo>
                  <a:pt x="346" y="5"/>
                  <a:pt x="350" y="6"/>
                  <a:pt x="353" y="4"/>
                </a:cubicBezTo>
                <a:cubicBezTo>
                  <a:pt x="373" y="4"/>
                  <a:pt x="392" y="3"/>
                  <a:pt x="411" y="3"/>
                </a:cubicBezTo>
                <a:cubicBezTo>
                  <a:pt x="429" y="3"/>
                  <a:pt x="448" y="3"/>
                  <a:pt x="467" y="4"/>
                </a:cubicBezTo>
                <a:cubicBezTo>
                  <a:pt x="471" y="7"/>
                  <a:pt x="472" y="6"/>
                  <a:pt x="476" y="6"/>
                </a:cubicBezTo>
                <a:cubicBezTo>
                  <a:pt x="476" y="6"/>
                  <a:pt x="476" y="6"/>
                  <a:pt x="476" y="6"/>
                </a:cubicBezTo>
                <a:cubicBezTo>
                  <a:pt x="477" y="5"/>
                  <a:pt x="480" y="6"/>
                  <a:pt x="480" y="5"/>
                </a:cubicBezTo>
                <a:cubicBezTo>
                  <a:pt x="487" y="5"/>
                  <a:pt x="494" y="5"/>
                  <a:pt x="501" y="5"/>
                </a:cubicBezTo>
                <a:cubicBezTo>
                  <a:pt x="500" y="5"/>
                  <a:pt x="499" y="7"/>
                  <a:pt x="501" y="7"/>
                </a:cubicBezTo>
                <a:cubicBezTo>
                  <a:pt x="502" y="5"/>
                  <a:pt x="502" y="5"/>
                  <a:pt x="502" y="5"/>
                </a:cubicBezTo>
                <a:cubicBezTo>
                  <a:pt x="502" y="6"/>
                  <a:pt x="502" y="6"/>
                  <a:pt x="502" y="6"/>
                </a:cubicBezTo>
                <a:cubicBezTo>
                  <a:pt x="503" y="6"/>
                  <a:pt x="504" y="5"/>
                  <a:pt x="503" y="4"/>
                </a:cubicBezTo>
                <a:cubicBezTo>
                  <a:pt x="522" y="3"/>
                  <a:pt x="539" y="7"/>
                  <a:pt x="557" y="7"/>
                </a:cubicBezTo>
                <a:cubicBezTo>
                  <a:pt x="562" y="8"/>
                  <a:pt x="568" y="8"/>
                  <a:pt x="572" y="7"/>
                </a:cubicBezTo>
                <a:cubicBezTo>
                  <a:pt x="586" y="10"/>
                  <a:pt x="598" y="13"/>
                  <a:pt x="613" y="12"/>
                </a:cubicBezTo>
                <a:cubicBezTo>
                  <a:pt x="613" y="12"/>
                  <a:pt x="610" y="17"/>
                  <a:pt x="604" y="17"/>
                </a:cubicBezTo>
                <a:close/>
              </a:path>
            </a:pathLst>
          </a:custGeom>
          <a:solidFill>
            <a:schemeClr val="tx1"/>
          </a:solidFill>
          <a:ln w="9525">
            <a:noFill/>
            <a:round/>
            <a:headEnd/>
            <a:tailEnd/>
          </a:ln>
        </p:spPr>
        <p:txBody>
          <a:bodyPr vert="horz" wrap="square" lIns="91440" tIns="45720" rIns="91440" bIns="45720" numCol="1" anchor="t" anchorCtr="0" compatLnSpc="1">
            <a:prstTxWarp prst="textNoShape">
              <a:avLst/>
            </a:prstTxWarp>
          </a:bodyPr>
          <a:lstStyle/>
          <a:p>
            <a:pPr algn="ctr" defTabSz="457200"/>
            <a:endParaRPr lang="en-US" sz="1600">
              <a:solidFill>
                <a:prstClr val="black"/>
              </a:solidFill>
              <a:latin typeface="Calibri"/>
            </a:endParaRPr>
          </a:p>
        </p:txBody>
      </p:sp>
      <p:pic>
        <p:nvPicPr>
          <p:cNvPr id="3" name="Picture 2"/>
          <p:cNvPicPr>
            <a:picLocks noChangeAspect="1"/>
          </p:cNvPicPr>
          <p:nvPr/>
        </p:nvPicPr>
        <p:blipFill>
          <a:blip r:embed="rId3"/>
          <a:stretch>
            <a:fillRect/>
          </a:stretch>
        </p:blipFill>
        <p:spPr>
          <a:xfrm>
            <a:off x="4570133" y="1129722"/>
            <a:ext cx="4115989" cy="3412948"/>
          </a:xfrm>
          <a:prstGeom prst="rect">
            <a:avLst/>
          </a:prstGeom>
        </p:spPr>
      </p:pic>
      <p:sp>
        <p:nvSpPr>
          <p:cNvPr id="7" name="Rectangle 6"/>
          <p:cNvSpPr/>
          <p:nvPr/>
        </p:nvSpPr>
        <p:spPr>
          <a:xfrm>
            <a:off x="364066" y="1401917"/>
            <a:ext cx="3892099" cy="1200328"/>
          </a:xfrm>
          <a:prstGeom prst="rect">
            <a:avLst/>
          </a:prstGeom>
        </p:spPr>
        <p:txBody>
          <a:bodyPr wrap="square">
            <a:spAutoFit/>
          </a:bodyPr>
          <a:lstStyle/>
          <a:p>
            <a:pPr algn="ctr"/>
            <a:r>
              <a:rPr lang="en-US" sz="2400" i="1" dirty="0">
                <a:latin typeface="Gotham HTF Medium"/>
                <a:cs typeface="Gotham HTF Medium"/>
              </a:rPr>
              <a:t>“I’m sorry, but </a:t>
            </a:r>
            <a:endParaRPr lang="en-US" sz="2400" i="1" dirty="0" smtClean="0">
              <a:latin typeface="Gotham HTF Medium"/>
              <a:cs typeface="Gotham HTF Medium"/>
            </a:endParaRPr>
          </a:p>
          <a:p>
            <a:pPr algn="ctr"/>
            <a:r>
              <a:rPr lang="en-US" sz="2400" i="1" dirty="0" smtClean="0">
                <a:latin typeface="Gotham HTF Medium"/>
                <a:cs typeface="Gotham HTF Medium"/>
              </a:rPr>
              <a:t>all our </a:t>
            </a:r>
            <a:r>
              <a:rPr lang="en-US" sz="2400" i="1" dirty="0">
                <a:latin typeface="Gotham HTF Medium"/>
                <a:cs typeface="Gotham HTF Medium"/>
              </a:rPr>
              <a:t>agents are </a:t>
            </a:r>
            <a:endParaRPr lang="en-US" sz="2400" i="1" dirty="0" smtClean="0">
              <a:latin typeface="Gotham HTF Medium"/>
              <a:cs typeface="Gotham HTF Medium"/>
            </a:endParaRPr>
          </a:p>
          <a:p>
            <a:pPr algn="ctr"/>
            <a:r>
              <a:rPr lang="en-US" sz="2400" i="1" dirty="0" smtClean="0">
                <a:latin typeface="Gotham HTF Medium"/>
                <a:cs typeface="Gotham HTF Medium"/>
              </a:rPr>
              <a:t>busy </a:t>
            </a:r>
            <a:r>
              <a:rPr lang="en-US" sz="2400" i="1" dirty="0">
                <a:latin typeface="Gotham HTF Medium"/>
                <a:cs typeface="Gotham HTF Medium"/>
              </a:rPr>
              <a:t>at the </a:t>
            </a:r>
            <a:r>
              <a:rPr lang="en-US" sz="2400" i="1" dirty="0" smtClean="0">
                <a:latin typeface="Gotham HTF Medium"/>
                <a:cs typeface="Gotham HTF Medium"/>
              </a:rPr>
              <a:t>moment.”</a:t>
            </a:r>
            <a:endParaRPr lang="en-US" sz="2400" i="1" dirty="0">
              <a:latin typeface="Gotham HTF Medium"/>
              <a:cs typeface="Gotham HTF Medium"/>
            </a:endParaRPr>
          </a:p>
        </p:txBody>
      </p:sp>
      <p:sp>
        <p:nvSpPr>
          <p:cNvPr id="8" name="Rectangle 7"/>
          <p:cNvSpPr/>
          <p:nvPr/>
        </p:nvSpPr>
        <p:spPr>
          <a:xfrm>
            <a:off x="1888066" y="4497169"/>
            <a:ext cx="5858934" cy="800219"/>
          </a:xfrm>
          <a:prstGeom prst="rect">
            <a:avLst/>
          </a:prstGeom>
        </p:spPr>
        <p:txBody>
          <a:bodyPr wrap="square">
            <a:spAutoFit/>
          </a:bodyPr>
          <a:lstStyle/>
          <a:p>
            <a:pPr>
              <a:defRPr/>
            </a:pPr>
            <a:endParaRPr lang="en-US" sz="1200" dirty="0"/>
          </a:p>
          <a:p>
            <a:pPr>
              <a:defRPr/>
            </a:pPr>
            <a:r>
              <a:rPr lang="en-US" sz="1100" dirty="0">
                <a:latin typeface="Gotham HTF Book"/>
                <a:cs typeface="Gotham HTF Book"/>
                <a:hlinkClick r:id="rId4"/>
              </a:rPr>
              <a:t>https://www.leancompetency.org/lcs-articles/the-equation-of-lean</a:t>
            </a:r>
            <a:r>
              <a:rPr lang="en-US" sz="1100" dirty="0" smtClean="0">
                <a:latin typeface="Gotham HTF Book"/>
                <a:cs typeface="Gotham HTF Book"/>
                <a:hlinkClick r:id="rId4"/>
              </a:rPr>
              <a:t>/</a:t>
            </a:r>
            <a:endParaRPr lang="en-US" sz="1100" dirty="0" smtClean="0">
              <a:latin typeface="Gotham HTF Book"/>
              <a:cs typeface="Gotham HTF Book"/>
            </a:endParaRPr>
          </a:p>
          <a:p>
            <a:pPr>
              <a:defRPr/>
            </a:pPr>
            <a:r>
              <a:rPr lang="en-US" sz="1100" dirty="0">
                <a:latin typeface="Gotham HTF Book"/>
                <a:cs typeface="Gotham HTF Book"/>
                <a:hlinkClick r:id="rId5"/>
              </a:rPr>
              <a:t>https://</a:t>
            </a:r>
            <a:r>
              <a:rPr lang="en-US" sz="1100" dirty="0" err="1">
                <a:latin typeface="Gotham HTF Book"/>
                <a:cs typeface="Gotham HTF Book"/>
                <a:hlinkClick r:id="rId5"/>
              </a:rPr>
              <a:t>leanlaborstrategies.com</a:t>
            </a:r>
            <a:r>
              <a:rPr lang="en-US" sz="1100" dirty="0">
                <a:latin typeface="Gotham HTF Book"/>
                <a:cs typeface="Gotham HTF Book"/>
                <a:hlinkClick r:id="rId5"/>
              </a:rPr>
              <a:t>/2013/12/13/those-office-workers-have-it-made/</a:t>
            </a:r>
            <a:endParaRPr lang="en-US" sz="1100" dirty="0">
              <a:latin typeface="Gotham HTF Book"/>
              <a:cs typeface="Gotham HTF Book"/>
            </a:endParaRPr>
          </a:p>
          <a:p>
            <a:pPr>
              <a:defRPr/>
            </a:pPr>
            <a:endParaRPr lang="en-US" sz="1200" dirty="0" smtClean="0">
              <a:latin typeface="Gotham HTF Book"/>
              <a:cs typeface="Gotham HTF Book"/>
            </a:endParaRPr>
          </a:p>
        </p:txBody>
      </p:sp>
      <p:sp>
        <p:nvSpPr>
          <p:cNvPr id="9" name="TextBox 8"/>
          <p:cNvSpPr txBox="1"/>
          <p:nvPr/>
        </p:nvSpPr>
        <p:spPr>
          <a:xfrm>
            <a:off x="5057671" y="1530960"/>
            <a:ext cx="3813865" cy="338554"/>
          </a:xfrm>
          <a:prstGeom prst="rect">
            <a:avLst/>
          </a:prstGeom>
          <a:noFill/>
        </p:spPr>
        <p:txBody>
          <a:bodyPr wrap="none" rtlCol="0">
            <a:spAutoFit/>
          </a:bodyPr>
          <a:lstStyle/>
          <a:p>
            <a:r>
              <a:rPr lang="en-US" sz="1600" dirty="0">
                <a:latin typeface="Gotham HTF Light"/>
                <a:cs typeface="Gotham HTF Light"/>
              </a:rPr>
              <a:t>WIP &amp;</a:t>
            </a:r>
            <a:r>
              <a:rPr lang="en-US" sz="1600" dirty="0" smtClean="0">
                <a:latin typeface="Gotham HTF Light"/>
                <a:cs typeface="Gotham HTF Light"/>
              </a:rPr>
              <a:t> </a:t>
            </a:r>
            <a:r>
              <a:rPr lang="en-US" sz="1600" dirty="0">
                <a:latin typeface="Gotham HTF Light"/>
                <a:cs typeface="Gotham HTF Light"/>
              </a:rPr>
              <a:t>Flow time have a relationship</a:t>
            </a:r>
          </a:p>
        </p:txBody>
      </p:sp>
    </p:spTree>
    <p:extLst>
      <p:ext uri="{BB962C8B-B14F-4D97-AF65-F5344CB8AC3E}">
        <p14:creationId xmlns:p14="http://schemas.microsoft.com/office/powerpoint/2010/main" val="3794295516"/>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3174999"/>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Freeform 145"/>
          <p:cNvSpPr>
            <a:spLocks/>
          </p:cNvSpPr>
          <p:nvPr/>
        </p:nvSpPr>
        <p:spPr bwMode="auto">
          <a:xfrm>
            <a:off x="0" y="929036"/>
            <a:ext cx="9074727" cy="45719"/>
          </a:xfrm>
          <a:custGeom>
            <a:avLst/>
            <a:gdLst/>
            <a:ahLst/>
            <a:cxnLst>
              <a:cxn ang="0">
                <a:pos x="543" y="15"/>
              </a:cxn>
              <a:cxn ang="0">
                <a:pos x="525" y="15"/>
              </a:cxn>
              <a:cxn ang="0">
                <a:pos x="488" y="18"/>
              </a:cxn>
              <a:cxn ang="0">
                <a:pos x="475" y="17"/>
              </a:cxn>
              <a:cxn ang="0">
                <a:pos x="436" y="15"/>
              </a:cxn>
              <a:cxn ang="0">
                <a:pos x="423" y="15"/>
              </a:cxn>
              <a:cxn ang="0">
                <a:pos x="401" y="16"/>
              </a:cxn>
              <a:cxn ang="0">
                <a:pos x="382" y="15"/>
              </a:cxn>
              <a:cxn ang="0">
                <a:pos x="372" y="14"/>
              </a:cxn>
              <a:cxn ang="0">
                <a:pos x="363" y="16"/>
              </a:cxn>
              <a:cxn ang="0">
                <a:pos x="341" y="18"/>
              </a:cxn>
              <a:cxn ang="0">
                <a:pos x="329" y="17"/>
              </a:cxn>
              <a:cxn ang="0">
                <a:pos x="316" y="19"/>
              </a:cxn>
              <a:cxn ang="0">
                <a:pos x="300" y="17"/>
              </a:cxn>
              <a:cxn ang="0">
                <a:pos x="282" y="17"/>
              </a:cxn>
              <a:cxn ang="0">
                <a:pos x="259" y="16"/>
              </a:cxn>
              <a:cxn ang="0">
                <a:pos x="250" y="17"/>
              </a:cxn>
              <a:cxn ang="0">
                <a:pos x="241" y="15"/>
              </a:cxn>
              <a:cxn ang="0">
                <a:pos x="233" y="17"/>
              </a:cxn>
              <a:cxn ang="0">
                <a:pos x="230" y="17"/>
              </a:cxn>
              <a:cxn ang="0">
                <a:pos x="219" y="17"/>
              </a:cxn>
              <a:cxn ang="0">
                <a:pos x="188" y="17"/>
              </a:cxn>
              <a:cxn ang="0">
                <a:pos x="176" y="17"/>
              </a:cxn>
              <a:cxn ang="0">
                <a:pos x="166" y="17"/>
              </a:cxn>
              <a:cxn ang="0">
                <a:pos x="140" y="16"/>
              </a:cxn>
              <a:cxn ang="0">
                <a:pos x="134" y="12"/>
              </a:cxn>
              <a:cxn ang="0">
                <a:pos x="125" y="16"/>
              </a:cxn>
              <a:cxn ang="0">
                <a:pos x="118" y="20"/>
              </a:cxn>
              <a:cxn ang="0">
                <a:pos x="106" y="18"/>
              </a:cxn>
              <a:cxn ang="0">
                <a:pos x="102" y="20"/>
              </a:cxn>
              <a:cxn ang="0">
                <a:pos x="97" y="18"/>
              </a:cxn>
              <a:cxn ang="0">
                <a:pos x="88" y="15"/>
              </a:cxn>
              <a:cxn ang="0">
                <a:pos x="78" y="18"/>
              </a:cxn>
              <a:cxn ang="0">
                <a:pos x="73" y="16"/>
              </a:cxn>
              <a:cxn ang="0">
                <a:pos x="65" y="18"/>
              </a:cxn>
              <a:cxn ang="0">
                <a:pos x="56" y="18"/>
              </a:cxn>
              <a:cxn ang="0">
                <a:pos x="60" y="13"/>
              </a:cxn>
              <a:cxn ang="0">
                <a:pos x="44" y="16"/>
              </a:cxn>
              <a:cxn ang="0">
                <a:pos x="22" y="9"/>
              </a:cxn>
              <a:cxn ang="0">
                <a:pos x="15" y="8"/>
              </a:cxn>
              <a:cxn ang="0">
                <a:pos x="0" y="8"/>
              </a:cxn>
              <a:cxn ang="0">
                <a:pos x="6" y="5"/>
              </a:cxn>
              <a:cxn ang="0">
                <a:pos x="20" y="8"/>
              </a:cxn>
              <a:cxn ang="0">
                <a:pos x="46" y="4"/>
              </a:cxn>
              <a:cxn ang="0">
                <a:pos x="89" y="3"/>
              </a:cxn>
              <a:cxn ang="0">
                <a:pos x="137" y="2"/>
              </a:cxn>
              <a:cxn ang="0">
                <a:pos x="176" y="2"/>
              </a:cxn>
              <a:cxn ang="0">
                <a:pos x="204" y="1"/>
              </a:cxn>
              <a:cxn ang="0">
                <a:pos x="263" y="3"/>
              </a:cxn>
              <a:cxn ang="0">
                <a:pos x="294" y="5"/>
              </a:cxn>
              <a:cxn ang="0">
                <a:pos x="334" y="7"/>
              </a:cxn>
              <a:cxn ang="0">
                <a:pos x="467" y="4"/>
              </a:cxn>
              <a:cxn ang="0">
                <a:pos x="502" y="5"/>
              </a:cxn>
              <a:cxn ang="0">
                <a:pos x="604" y="17"/>
              </a:cxn>
            </a:cxnLst>
            <a:rect l="0" t="0" r="r" b="b"/>
            <a:pathLst>
              <a:path w="613" h="21">
                <a:moveTo>
                  <a:pt x="604" y="17"/>
                </a:moveTo>
                <a:cubicBezTo>
                  <a:pt x="597" y="21"/>
                  <a:pt x="587" y="16"/>
                  <a:pt x="579" y="18"/>
                </a:cubicBezTo>
                <a:cubicBezTo>
                  <a:pt x="578" y="19"/>
                  <a:pt x="580" y="16"/>
                  <a:pt x="577" y="17"/>
                </a:cubicBezTo>
                <a:cubicBezTo>
                  <a:pt x="570" y="20"/>
                  <a:pt x="557" y="17"/>
                  <a:pt x="548" y="15"/>
                </a:cubicBezTo>
                <a:cubicBezTo>
                  <a:pt x="549" y="14"/>
                  <a:pt x="549" y="14"/>
                  <a:pt x="549" y="14"/>
                </a:cubicBezTo>
                <a:cubicBezTo>
                  <a:pt x="547" y="13"/>
                  <a:pt x="545" y="15"/>
                  <a:pt x="543" y="15"/>
                </a:cubicBezTo>
                <a:cubicBezTo>
                  <a:pt x="543" y="15"/>
                  <a:pt x="543" y="14"/>
                  <a:pt x="543" y="14"/>
                </a:cubicBezTo>
                <a:cubicBezTo>
                  <a:pt x="542" y="15"/>
                  <a:pt x="539" y="14"/>
                  <a:pt x="539" y="15"/>
                </a:cubicBezTo>
                <a:cubicBezTo>
                  <a:pt x="538" y="15"/>
                  <a:pt x="538" y="14"/>
                  <a:pt x="537" y="13"/>
                </a:cubicBezTo>
                <a:cubicBezTo>
                  <a:pt x="536" y="15"/>
                  <a:pt x="536" y="15"/>
                  <a:pt x="536" y="15"/>
                </a:cubicBezTo>
                <a:cubicBezTo>
                  <a:pt x="533" y="18"/>
                  <a:pt x="529" y="14"/>
                  <a:pt x="524" y="16"/>
                </a:cubicBezTo>
                <a:cubicBezTo>
                  <a:pt x="525" y="16"/>
                  <a:pt x="525" y="15"/>
                  <a:pt x="525" y="15"/>
                </a:cubicBezTo>
                <a:cubicBezTo>
                  <a:pt x="518" y="17"/>
                  <a:pt x="510" y="16"/>
                  <a:pt x="502" y="17"/>
                </a:cubicBezTo>
                <a:cubicBezTo>
                  <a:pt x="503" y="16"/>
                  <a:pt x="503" y="15"/>
                  <a:pt x="502" y="15"/>
                </a:cubicBezTo>
                <a:cubicBezTo>
                  <a:pt x="502" y="16"/>
                  <a:pt x="500" y="17"/>
                  <a:pt x="498" y="17"/>
                </a:cubicBezTo>
                <a:cubicBezTo>
                  <a:pt x="497" y="15"/>
                  <a:pt x="494" y="18"/>
                  <a:pt x="492" y="17"/>
                </a:cubicBezTo>
                <a:cubicBezTo>
                  <a:pt x="492" y="17"/>
                  <a:pt x="492" y="17"/>
                  <a:pt x="492" y="17"/>
                </a:cubicBezTo>
                <a:cubicBezTo>
                  <a:pt x="490" y="19"/>
                  <a:pt x="490" y="16"/>
                  <a:pt x="488" y="18"/>
                </a:cubicBezTo>
                <a:cubicBezTo>
                  <a:pt x="487" y="17"/>
                  <a:pt x="487" y="17"/>
                  <a:pt x="487" y="17"/>
                </a:cubicBezTo>
                <a:cubicBezTo>
                  <a:pt x="486" y="19"/>
                  <a:pt x="485" y="16"/>
                  <a:pt x="483" y="17"/>
                </a:cubicBezTo>
                <a:cubicBezTo>
                  <a:pt x="483" y="17"/>
                  <a:pt x="483" y="17"/>
                  <a:pt x="483" y="17"/>
                </a:cubicBezTo>
                <a:cubicBezTo>
                  <a:pt x="482" y="18"/>
                  <a:pt x="481" y="16"/>
                  <a:pt x="480" y="17"/>
                </a:cubicBezTo>
                <a:cubicBezTo>
                  <a:pt x="480" y="17"/>
                  <a:pt x="480" y="17"/>
                  <a:pt x="480" y="17"/>
                </a:cubicBezTo>
                <a:cubicBezTo>
                  <a:pt x="477" y="17"/>
                  <a:pt x="475" y="16"/>
                  <a:pt x="475" y="17"/>
                </a:cubicBezTo>
                <a:cubicBezTo>
                  <a:pt x="474" y="16"/>
                  <a:pt x="478" y="17"/>
                  <a:pt x="477" y="15"/>
                </a:cubicBezTo>
                <a:cubicBezTo>
                  <a:pt x="467" y="16"/>
                  <a:pt x="457" y="16"/>
                  <a:pt x="447" y="16"/>
                </a:cubicBezTo>
                <a:cubicBezTo>
                  <a:pt x="446" y="15"/>
                  <a:pt x="446" y="15"/>
                  <a:pt x="445" y="14"/>
                </a:cubicBezTo>
                <a:cubicBezTo>
                  <a:pt x="444" y="15"/>
                  <a:pt x="442" y="14"/>
                  <a:pt x="441" y="15"/>
                </a:cubicBezTo>
                <a:cubicBezTo>
                  <a:pt x="441" y="15"/>
                  <a:pt x="440" y="14"/>
                  <a:pt x="440" y="14"/>
                </a:cubicBezTo>
                <a:cubicBezTo>
                  <a:pt x="438" y="14"/>
                  <a:pt x="438" y="16"/>
                  <a:pt x="436" y="15"/>
                </a:cubicBezTo>
                <a:cubicBezTo>
                  <a:pt x="437" y="15"/>
                  <a:pt x="437" y="14"/>
                  <a:pt x="437" y="14"/>
                </a:cubicBezTo>
                <a:cubicBezTo>
                  <a:pt x="435" y="15"/>
                  <a:pt x="433" y="15"/>
                  <a:pt x="431" y="15"/>
                </a:cubicBezTo>
                <a:cubicBezTo>
                  <a:pt x="431" y="15"/>
                  <a:pt x="432" y="15"/>
                  <a:pt x="431" y="14"/>
                </a:cubicBezTo>
                <a:cubicBezTo>
                  <a:pt x="429" y="16"/>
                  <a:pt x="428" y="14"/>
                  <a:pt x="426" y="15"/>
                </a:cubicBezTo>
                <a:cubicBezTo>
                  <a:pt x="426" y="14"/>
                  <a:pt x="426" y="14"/>
                  <a:pt x="426" y="14"/>
                </a:cubicBezTo>
                <a:cubicBezTo>
                  <a:pt x="423" y="12"/>
                  <a:pt x="426" y="16"/>
                  <a:pt x="423" y="15"/>
                </a:cubicBezTo>
                <a:cubicBezTo>
                  <a:pt x="424" y="15"/>
                  <a:pt x="423" y="14"/>
                  <a:pt x="423" y="14"/>
                </a:cubicBezTo>
                <a:cubicBezTo>
                  <a:pt x="421" y="16"/>
                  <a:pt x="417" y="15"/>
                  <a:pt x="415" y="16"/>
                </a:cubicBezTo>
                <a:cubicBezTo>
                  <a:pt x="415" y="15"/>
                  <a:pt x="415" y="15"/>
                  <a:pt x="415" y="15"/>
                </a:cubicBezTo>
                <a:cubicBezTo>
                  <a:pt x="412" y="15"/>
                  <a:pt x="409" y="15"/>
                  <a:pt x="406" y="15"/>
                </a:cubicBezTo>
                <a:cubicBezTo>
                  <a:pt x="405" y="15"/>
                  <a:pt x="407" y="13"/>
                  <a:pt x="404" y="13"/>
                </a:cubicBezTo>
                <a:cubicBezTo>
                  <a:pt x="404" y="15"/>
                  <a:pt x="399" y="14"/>
                  <a:pt x="401" y="16"/>
                </a:cubicBezTo>
                <a:cubicBezTo>
                  <a:pt x="399" y="16"/>
                  <a:pt x="395" y="15"/>
                  <a:pt x="393" y="16"/>
                </a:cubicBezTo>
                <a:cubicBezTo>
                  <a:pt x="394" y="15"/>
                  <a:pt x="392" y="13"/>
                  <a:pt x="394" y="13"/>
                </a:cubicBezTo>
                <a:cubicBezTo>
                  <a:pt x="393" y="12"/>
                  <a:pt x="393" y="12"/>
                  <a:pt x="393" y="12"/>
                </a:cubicBezTo>
                <a:cubicBezTo>
                  <a:pt x="393" y="11"/>
                  <a:pt x="394" y="12"/>
                  <a:pt x="394" y="11"/>
                </a:cubicBezTo>
                <a:cubicBezTo>
                  <a:pt x="393" y="11"/>
                  <a:pt x="390" y="12"/>
                  <a:pt x="389" y="12"/>
                </a:cubicBezTo>
                <a:cubicBezTo>
                  <a:pt x="387" y="13"/>
                  <a:pt x="385" y="15"/>
                  <a:pt x="382" y="15"/>
                </a:cubicBezTo>
                <a:cubicBezTo>
                  <a:pt x="384" y="15"/>
                  <a:pt x="382" y="13"/>
                  <a:pt x="383" y="13"/>
                </a:cubicBezTo>
                <a:cubicBezTo>
                  <a:pt x="378" y="17"/>
                  <a:pt x="378" y="17"/>
                  <a:pt x="378" y="17"/>
                </a:cubicBezTo>
                <a:cubicBezTo>
                  <a:pt x="377" y="17"/>
                  <a:pt x="378" y="15"/>
                  <a:pt x="377" y="16"/>
                </a:cubicBezTo>
                <a:cubicBezTo>
                  <a:pt x="377" y="16"/>
                  <a:pt x="376" y="16"/>
                  <a:pt x="376" y="17"/>
                </a:cubicBezTo>
                <a:cubicBezTo>
                  <a:pt x="375" y="17"/>
                  <a:pt x="372" y="17"/>
                  <a:pt x="371" y="15"/>
                </a:cubicBezTo>
                <a:cubicBezTo>
                  <a:pt x="371" y="15"/>
                  <a:pt x="373" y="15"/>
                  <a:pt x="372" y="14"/>
                </a:cubicBezTo>
                <a:cubicBezTo>
                  <a:pt x="370" y="14"/>
                  <a:pt x="370" y="15"/>
                  <a:pt x="368" y="15"/>
                </a:cubicBezTo>
                <a:cubicBezTo>
                  <a:pt x="368" y="15"/>
                  <a:pt x="368" y="15"/>
                  <a:pt x="368" y="15"/>
                </a:cubicBezTo>
                <a:cubicBezTo>
                  <a:pt x="367" y="14"/>
                  <a:pt x="364" y="15"/>
                  <a:pt x="366" y="16"/>
                </a:cubicBezTo>
                <a:cubicBezTo>
                  <a:pt x="366" y="17"/>
                  <a:pt x="365" y="15"/>
                  <a:pt x="367" y="16"/>
                </a:cubicBezTo>
                <a:cubicBezTo>
                  <a:pt x="366" y="17"/>
                  <a:pt x="364" y="17"/>
                  <a:pt x="362" y="17"/>
                </a:cubicBezTo>
                <a:cubicBezTo>
                  <a:pt x="362" y="17"/>
                  <a:pt x="362" y="16"/>
                  <a:pt x="363" y="16"/>
                </a:cubicBezTo>
                <a:cubicBezTo>
                  <a:pt x="360" y="17"/>
                  <a:pt x="357" y="18"/>
                  <a:pt x="355" y="18"/>
                </a:cubicBezTo>
                <a:cubicBezTo>
                  <a:pt x="355" y="19"/>
                  <a:pt x="356" y="17"/>
                  <a:pt x="356" y="17"/>
                </a:cubicBezTo>
                <a:cubicBezTo>
                  <a:pt x="353" y="16"/>
                  <a:pt x="349" y="19"/>
                  <a:pt x="346" y="17"/>
                </a:cubicBezTo>
                <a:cubicBezTo>
                  <a:pt x="346" y="17"/>
                  <a:pt x="346" y="18"/>
                  <a:pt x="346" y="18"/>
                </a:cubicBezTo>
                <a:cubicBezTo>
                  <a:pt x="344" y="18"/>
                  <a:pt x="345" y="17"/>
                  <a:pt x="343" y="17"/>
                </a:cubicBezTo>
                <a:cubicBezTo>
                  <a:pt x="343" y="16"/>
                  <a:pt x="342" y="17"/>
                  <a:pt x="341" y="18"/>
                </a:cubicBezTo>
                <a:cubicBezTo>
                  <a:pt x="340" y="18"/>
                  <a:pt x="341" y="17"/>
                  <a:pt x="342" y="17"/>
                </a:cubicBezTo>
                <a:cubicBezTo>
                  <a:pt x="340" y="18"/>
                  <a:pt x="334" y="19"/>
                  <a:pt x="330" y="18"/>
                </a:cubicBezTo>
                <a:cubicBezTo>
                  <a:pt x="330" y="18"/>
                  <a:pt x="328" y="20"/>
                  <a:pt x="327" y="19"/>
                </a:cubicBezTo>
                <a:cubicBezTo>
                  <a:pt x="327" y="18"/>
                  <a:pt x="327" y="18"/>
                  <a:pt x="327" y="18"/>
                </a:cubicBezTo>
                <a:cubicBezTo>
                  <a:pt x="327" y="17"/>
                  <a:pt x="324" y="18"/>
                  <a:pt x="324" y="17"/>
                </a:cubicBezTo>
                <a:cubicBezTo>
                  <a:pt x="322" y="19"/>
                  <a:pt x="331" y="16"/>
                  <a:pt x="329" y="17"/>
                </a:cubicBezTo>
                <a:cubicBezTo>
                  <a:pt x="328" y="16"/>
                  <a:pt x="325" y="19"/>
                  <a:pt x="326" y="17"/>
                </a:cubicBezTo>
                <a:cubicBezTo>
                  <a:pt x="324" y="17"/>
                  <a:pt x="323" y="19"/>
                  <a:pt x="321" y="18"/>
                </a:cubicBezTo>
                <a:cubicBezTo>
                  <a:pt x="321" y="18"/>
                  <a:pt x="322" y="16"/>
                  <a:pt x="321" y="16"/>
                </a:cubicBezTo>
                <a:cubicBezTo>
                  <a:pt x="319" y="16"/>
                  <a:pt x="320" y="17"/>
                  <a:pt x="318" y="17"/>
                </a:cubicBezTo>
                <a:cubicBezTo>
                  <a:pt x="317" y="17"/>
                  <a:pt x="317" y="17"/>
                  <a:pt x="317" y="17"/>
                </a:cubicBezTo>
                <a:cubicBezTo>
                  <a:pt x="317" y="19"/>
                  <a:pt x="315" y="17"/>
                  <a:pt x="316" y="19"/>
                </a:cubicBezTo>
                <a:cubicBezTo>
                  <a:pt x="316" y="18"/>
                  <a:pt x="312" y="19"/>
                  <a:pt x="313" y="17"/>
                </a:cubicBezTo>
                <a:cubicBezTo>
                  <a:pt x="313" y="16"/>
                  <a:pt x="313" y="16"/>
                  <a:pt x="313" y="16"/>
                </a:cubicBezTo>
                <a:cubicBezTo>
                  <a:pt x="312" y="16"/>
                  <a:pt x="311" y="17"/>
                  <a:pt x="310" y="18"/>
                </a:cubicBezTo>
                <a:cubicBezTo>
                  <a:pt x="310" y="18"/>
                  <a:pt x="310" y="17"/>
                  <a:pt x="310" y="17"/>
                </a:cubicBezTo>
                <a:cubicBezTo>
                  <a:pt x="310" y="20"/>
                  <a:pt x="308" y="17"/>
                  <a:pt x="306" y="19"/>
                </a:cubicBezTo>
                <a:cubicBezTo>
                  <a:pt x="304" y="18"/>
                  <a:pt x="301" y="19"/>
                  <a:pt x="300" y="17"/>
                </a:cubicBezTo>
                <a:cubicBezTo>
                  <a:pt x="298" y="18"/>
                  <a:pt x="297" y="19"/>
                  <a:pt x="295" y="18"/>
                </a:cubicBezTo>
                <a:cubicBezTo>
                  <a:pt x="295" y="18"/>
                  <a:pt x="296" y="18"/>
                  <a:pt x="296" y="17"/>
                </a:cubicBezTo>
                <a:cubicBezTo>
                  <a:pt x="295" y="17"/>
                  <a:pt x="294" y="17"/>
                  <a:pt x="293" y="18"/>
                </a:cubicBezTo>
                <a:cubicBezTo>
                  <a:pt x="293" y="17"/>
                  <a:pt x="291" y="16"/>
                  <a:pt x="289" y="15"/>
                </a:cubicBezTo>
                <a:cubicBezTo>
                  <a:pt x="288" y="16"/>
                  <a:pt x="288" y="17"/>
                  <a:pt x="288" y="18"/>
                </a:cubicBezTo>
                <a:cubicBezTo>
                  <a:pt x="287" y="16"/>
                  <a:pt x="283" y="20"/>
                  <a:pt x="282" y="17"/>
                </a:cubicBezTo>
                <a:cubicBezTo>
                  <a:pt x="282" y="17"/>
                  <a:pt x="284" y="16"/>
                  <a:pt x="283" y="16"/>
                </a:cubicBezTo>
                <a:cubicBezTo>
                  <a:pt x="281" y="13"/>
                  <a:pt x="280" y="17"/>
                  <a:pt x="277" y="16"/>
                </a:cubicBezTo>
                <a:cubicBezTo>
                  <a:pt x="278" y="18"/>
                  <a:pt x="278" y="18"/>
                  <a:pt x="278" y="18"/>
                </a:cubicBezTo>
                <a:cubicBezTo>
                  <a:pt x="277" y="17"/>
                  <a:pt x="274" y="19"/>
                  <a:pt x="274" y="17"/>
                </a:cubicBezTo>
                <a:cubicBezTo>
                  <a:pt x="273" y="18"/>
                  <a:pt x="271" y="17"/>
                  <a:pt x="272" y="18"/>
                </a:cubicBezTo>
                <a:cubicBezTo>
                  <a:pt x="268" y="17"/>
                  <a:pt x="262" y="19"/>
                  <a:pt x="259" y="16"/>
                </a:cubicBezTo>
                <a:cubicBezTo>
                  <a:pt x="259" y="16"/>
                  <a:pt x="257" y="16"/>
                  <a:pt x="258" y="17"/>
                </a:cubicBezTo>
                <a:cubicBezTo>
                  <a:pt x="259" y="18"/>
                  <a:pt x="259" y="16"/>
                  <a:pt x="259" y="17"/>
                </a:cubicBezTo>
                <a:cubicBezTo>
                  <a:pt x="259" y="17"/>
                  <a:pt x="259" y="17"/>
                  <a:pt x="259" y="18"/>
                </a:cubicBezTo>
                <a:cubicBezTo>
                  <a:pt x="257" y="17"/>
                  <a:pt x="256" y="17"/>
                  <a:pt x="258" y="15"/>
                </a:cubicBezTo>
                <a:cubicBezTo>
                  <a:pt x="255" y="14"/>
                  <a:pt x="255" y="19"/>
                  <a:pt x="251" y="18"/>
                </a:cubicBezTo>
                <a:cubicBezTo>
                  <a:pt x="251" y="17"/>
                  <a:pt x="251" y="17"/>
                  <a:pt x="250" y="17"/>
                </a:cubicBezTo>
                <a:cubicBezTo>
                  <a:pt x="248" y="18"/>
                  <a:pt x="248" y="18"/>
                  <a:pt x="248" y="18"/>
                </a:cubicBezTo>
                <a:cubicBezTo>
                  <a:pt x="246" y="18"/>
                  <a:pt x="247" y="16"/>
                  <a:pt x="247" y="15"/>
                </a:cubicBezTo>
                <a:cubicBezTo>
                  <a:pt x="246" y="15"/>
                  <a:pt x="244" y="15"/>
                  <a:pt x="243" y="16"/>
                </a:cubicBezTo>
                <a:cubicBezTo>
                  <a:pt x="242" y="14"/>
                  <a:pt x="242" y="14"/>
                  <a:pt x="242" y="14"/>
                </a:cubicBezTo>
                <a:cubicBezTo>
                  <a:pt x="243" y="16"/>
                  <a:pt x="241" y="15"/>
                  <a:pt x="240" y="16"/>
                </a:cubicBezTo>
                <a:cubicBezTo>
                  <a:pt x="241" y="15"/>
                  <a:pt x="241" y="15"/>
                  <a:pt x="241" y="15"/>
                </a:cubicBezTo>
                <a:cubicBezTo>
                  <a:pt x="241" y="15"/>
                  <a:pt x="239" y="15"/>
                  <a:pt x="239" y="15"/>
                </a:cubicBezTo>
                <a:cubicBezTo>
                  <a:pt x="239" y="16"/>
                  <a:pt x="240" y="16"/>
                  <a:pt x="241" y="17"/>
                </a:cubicBezTo>
                <a:cubicBezTo>
                  <a:pt x="240" y="17"/>
                  <a:pt x="239" y="17"/>
                  <a:pt x="239" y="18"/>
                </a:cubicBezTo>
                <a:cubicBezTo>
                  <a:pt x="239" y="16"/>
                  <a:pt x="237" y="17"/>
                  <a:pt x="236" y="17"/>
                </a:cubicBezTo>
                <a:cubicBezTo>
                  <a:pt x="235" y="16"/>
                  <a:pt x="234" y="18"/>
                  <a:pt x="234" y="18"/>
                </a:cubicBezTo>
                <a:cubicBezTo>
                  <a:pt x="234" y="17"/>
                  <a:pt x="232" y="18"/>
                  <a:pt x="233" y="17"/>
                </a:cubicBezTo>
                <a:cubicBezTo>
                  <a:pt x="233" y="16"/>
                  <a:pt x="234" y="17"/>
                  <a:pt x="235" y="17"/>
                </a:cubicBezTo>
                <a:cubicBezTo>
                  <a:pt x="234" y="16"/>
                  <a:pt x="234" y="15"/>
                  <a:pt x="232" y="16"/>
                </a:cubicBezTo>
                <a:cubicBezTo>
                  <a:pt x="231" y="16"/>
                  <a:pt x="233" y="18"/>
                  <a:pt x="231" y="18"/>
                </a:cubicBezTo>
                <a:cubicBezTo>
                  <a:pt x="231" y="17"/>
                  <a:pt x="231" y="17"/>
                  <a:pt x="232" y="16"/>
                </a:cubicBezTo>
                <a:cubicBezTo>
                  <a:pt x="230" y="16"/>
                  <a:pt x="230" y="16"/>
                  <a:pt x="230" y="16"/>
                </a:cubicBezTo>
                <a:cubicBezTo>
                  <a:pt x="230" y="17"/>
                  <a:pt x="230" y="17"/>
                  <a:pt x="230" y="17"/>
                </a:cubicBezTo>
                <a:cubicBezTo>
                  <a:pt x="229" y="16"/>
                  <a:pt x="229" y="16"/>
                  <a:pt x="229" y="16"/>
                </a:cubicBezTo>
                <a:cubicBezTo>
                  <a:pt x="229" y="17"/>
                  <a:pt x="226" y="17"/>
                  <a:pt x="226" y="18"/>
                </a:cubicBezTo>
                <a:cubicBezTo>
                  <a:pt x="225" y="18"/>
                  <a:pt x="224" y="17"/>
                  <a:pt x="223" y="17"/>
                </a:cubicBezTo>
                <a:cubicBezTo>
                  <a:pt x="223" y="17"/>
                  <a:pt x="223" y="17"/>
                  <a:pt x="223" y="17"/>
                </a:cubicBezTo>
                <a:cubicBezTo>
                  <a:pt x="222" y="16"/>
                  <a:pt x="220" y="17"/>
                  <a:pt x="219" y="17"/>
                </a:cubicBezTo>
                <a:cubicBezTo>
                  <a:pt x="219" y="17"/>
                  <a:pt x="219" y="17"/>
                  <a:pt x="219" y="17"/>
                </a:cubicBezTo>
                <a:cubicBezTo>
                  <a:pt x="218" y="17"/>
                  <a:pt x="217" y="17"/>
                  <a:pt x="216" y="18"/>
                </a:cubicBezTo>
                <a:cubicBezTo>
                  <a:pt x="214" y="17"/>
                  <a:pt x="215" y="13"/>
                  <a:pt x="214" y="15"/>
                </a:cubicBezTo>
                <a:cubicBezTo>
                  <a:pt x="212" y="15"/>
                  <a:pt x="211" y="17"/>
                  <a:pt x="212" y="18"/>
                </a:cubicBezTo>
                <a:cubicBezTo>
                  <a:pt x="209" y="17"/>
                  <a:pt x="205" y="19"/>
                  <a:pt x="202" y="17"/>
                </a:cubicBezTo>
                <a:cubicBezTo>
                  <a:pt x="202" y="17"/>
                  <a:pt x="202" y="18"/>
                  <a:pt x="201" y="18"/>
                </a:cubicBezTo>
                <a:cubicBezTo>
                  <a:pt x="197" y="17"/>
                  <a:pt x="192" y="19"/>
                  <a:pt x="188" y="17"/>
                </a:cubicBezTo>
                <a:cubicBezTo>
                  <a:pt x="190" y="16"/>
                  <a:pt x="188" y="16"/>
                  <a:pt x="188" y="15"/>
                </a:cubicBezTo>
                <a:cubicBezTo>
                  <a:pt x="187" y="16"/>
                  <a:pt x="187" y="14"/>
                  <a:pt x="187" y="16"/>
                </a:cubicBezTo>
                <a:cubicBezTo>
                  <a:pt x="187" y="17"/>
                  <a:pt x="187" y="17"/>
                  <a:pt x="188" y="18"/>
                </a:cubicBezTo>
                <a:cubicBezTo>
                  <a:pt x="185" y="18"/>
                  <a:pt x="181" y="18"/>
                  <a:pt x="180" y="17"/>
                </a:cubicBezTo>
                <a:cubicBezTo>
                  <a:pt x="181" y="18"/>
                  <a:pt x="180" y="18"/>
                  <a:pt x="179" y="18"/>
                </a:cubicBezTo>
                <a:cubicBezTo>
                  <a:pt x="180" y="17"/>
                  <a:pt x="178" y="16"/>
                  <a:pt x="176" y="17"/>
                </a:cubicBezTo>
                <a:cubicBezTo>
                  <a:pt x="176" y="18"/>
                  <a:pt x="176" y="18"/>
                  <a:pt x="176" y="18"/>
                </a:cubicBezTo>
                <a:cubicBezTo>
                  <a:pt x="175" y="17"/>
                  <a:pt x="175" y="17"/>
                  <a:pt x="175" y="17"/>
                </a:cubicBezTo>
                <a:cubicBezTo>
                  <a:pt x="174" y="17"/>
                  <a:pt x="174" y="19"/>
                  <a:pt x="173" y="18"/>
                </a:cubicBezTo>
                <a:cubicBezTo>
                  <a:pt x="172" y="17"/>
                  <a:pt x="172" y="17"/>
                  <a:pt x="172" y="17"/>
                </a:cubicBezTo>
                <a:cubicBezTo>
                  <a:pt x="171" y="18"/>
                  <a:pt x="169" y="19"/>
                  <a:pt x="167" y="18"/>
                </a:cubicBezTo>
                <a:cubicBezTo>
                  <a:pt x="166" y="17"/>
                  <a:pt x="166" y="17"/>
                  <a:pt x="166" y="17"/>
                </a:cubicBezTo>
                <a:cubicBezTo>
                  <a:pt x="165" y="17"/>
                  <a:pt x="164" y="18"/>
                  <a:pt x="165" y="18"/>
                </a:cubicBezTo>
                <a:cubicBezTo>
                  <a:pt x="162" y="17"/>
                  <a:pt x="160" y="17"/>
                  <a:pt x="160" y="16"/>
                </a:cubicBezTo>
                <a:cubicBezTo>
                  <a:pt x="155" y="19"/>
                  <a:pt x="147" y="19"/>
                  <a:pt x="142" y="19"/>
                </a:cubicBezTo>
                <a:cubicBezTo>
                  <a:pt x="142" y="18"/>
                  <a:pt x="142" y="18"/>
                  <a:pt x="142" y="18"/>
                </a:cubicBezTo>
                <a:cubicBezTo>
                  <a:pt x="140" y="17"/>
                  <a:pt x="141" y="19"/>
                  <a:pt x="140" y="19"/>
                </a:cubicBezTo>
                <a:cubicBezTo>
                  <a:pt x="141" y="18"/>
                  <a:pt x="139" y="17"/>
                  <a:pt x="140" y="16"/>
                </a:cubicBezTo>
                <a:cubicBezTo>
                  <a:pt x="138" y="15"/>
                  <a:pt x="137" y="17"/>
                  <a:pt x="136" y="18"/>
                </a:cubicBezTo>
                <a:cubicBezTo>
                  <a:pt x="136" y="19"/>
                  <a:pt x="137" y="17"/>
                  <a:pt x="137" y="18"/>
                </a:cubicBezTo>
                <a:cubicBezTo>
                  <a:pt x="137" y="19"/>
                  <a:pt x="134" y="18"/>
                  <a:pt x="133" y="19"/>
                </a:cubicBezTo>
                <a:cubicBezTo>
                  <a:pt x="133" y="18"/>
                  <a:pt x="133" y="17"/>
                  <a:pt x="134" y="17"/>
                </a:cubicBezTo>
                <a:cubicBezTo>
                  <a:pt x="132" y="17"/>
                  <a:pt x="132" y="17"/>
                  <a:pt x="132" y="17"/>
                </a:cubicBezTo>
                <a:cubicBezTo>
                  <a:pt x="131" y="16"/>
                  <a:pt x="136" y="14"/>
                  <a:pt x="134" y="12"/>
                </a:cubicBezTo>
                <a:cubicBezTo>
                  <a:pt x="133" y="12"/>
                  <a:pt x="133" y="12"/>
                  <a:pt x="133" y="12"/>
                </a:cubicBezTo>
                <a:cubicBezTo>
                  <a:pt x="132" y="11"/>
                  <a:pt x="136" y="10"/>
                  <a:pt x="133" y="10"/>
                </a:cubicBezTo>
                <a:cubicBezTo>
                  <a:pt x="132" y="11"/>
                  <a:pt x="131" y="13"/>
                  <a:pt x="132" y="14"/>
                </a:cubicBezTo>
                <a:cubicBezTo>
                  <a:pt x="129" y="14"/>
                  <a:pt x="131" y="17"/>
                  <a:pt x="128" y="17"/>
                </a:cubicBezTo>
                <a:cubicBezTo>
                  <a:pt x="127" y="16"/>
                  <a:pt x="130" y="17"/>
                  <a:pt x="129" y="16"/>
                </a:cubicBezTo>
                <a:cubicBezTo>
                  <a:pt x="128" y="14"/>
                  <a:pt x="127" y="16"/>
                  <a:pt x="125" y="16"/>
                </a:cubicBezTo>
                <a:cubicBezTo>
                  <a:pt x="127" y="16"/>
                  <a:pt x="126" y="18"/>
                  <a:pt x="125" y="18"/>
                </a:cubicBezTo>
                <a:cubicBezTo>
                  <a:pt x="123" y="17"/>
                  <a:pt x="126" y="17"/>
                  <a:pt x="124" y="17"/>
                </a:cubicBezTo>
                <a:cubicBezTo>
                  <a:pt x="123" y="17"/>
                  <a:pt x="121" y="18"/>
                  <a:pt x="123" y="19"/>
                </a:cubicBezTo>
                <a:cubicBezTo>
                  <a:pt x="122" y="21"/>
                  <a:pt x="121" y="18"/>
                  <a:pt x="119" y="20"/>
                </a:cubicBezTo>
                <a:cubicBezTo>
                  <a:pt x="119" y="18"/>
                  <a:pt x="122" y="16"/>
                  <a:pt x="119" y="16"/>
                </a:cubicBezTo>
                <a:cubicBezTo>
                  <a:pt x="120" y="17"/>
                  <a:pt x="116" y="17"/>
                  <a:pt x="118" y="20"/>
                </a:cubicBezTo>
                <a:cubicBezTo>
                  <a:pt x="117" y="19"/>
                  <a:pt x="117" y="18"/>
                  <a:pt x="117" y="17"/>
                </a:cubicBezTo>
                <a:cubicBezTo>
                  <a:pt x="116" y="16"/>
                  <a:pt x="114" y="20"/>
                  <a:pt x="114" y="17"/>
                </a:cubicBezTo>
                <a:cubicBezTo>
                  <a:pt x="113" y="18"/>
                  <a:pt x="113" y="18"/>
                  <a:pt x="113" y="18"/>
                </a:cubicBezTo>
                <a:cubicBezTo>
                  <a:pt x="113" y="18"/>
                  <a:pt x="112" y="18"/>
                  <a:pt x="111" y="17"/>
                </a:cubicBezTo>
                <a:cubicBezTo>
                  <a:pt x="110" y="17"/>
                  <a:pt x="108" y="19"/>
                  <a:pt x="108" y="16"/>
                </a:cubicBezTo>
                <a:cubicBezTo>
                  <a:pt x="107" y="17"/>
                  <a:pt x="105" y="17"/>
                  <a:pt x="106" y="18"/>
                </a:cubicBezTo>
                <a:cubicBezTo>
                  <a:pt x="107" y="19"/>
                  <a:pt x="108" y="17"/>
                  <a:pt x="109" y="19"/>
                </a:cubicBezTo>
                <a:cubicBezTo>
                  <a:pt x="107" y="17"/>
                  <a:pt x="106" y="19"/>
                  <a:pt x="105" y="20"/>
                </a:cubicBezTo>
                <a:cubicBezTo>
                  <a:pt x="105" y="19"/>
                  <a:pt x="105" y="19"/>
                  <a:pt x="105" y="19"/>
                </a:cubicBezTo>
                <a:cubicBezTo>
                  <a:pt x="105" y="19"/>
                  <a:pt x="103" y="19"/>
                  <a:pt x="103" y="20"/>
                </a:cubicBezTo>
                <a:cubicBezTo>
                  <a:pt x="103" y="19"/>
                  <a:pt x="103" y="19"/>
                  <a:pt x="103" y="19"/>
                </a:cubicBezTo>
                <a:cubicBezTo>
                  <a:pt x="102" y="20"/>
                  <a:pt x="102" y="20"/>
                  <a:pt x="102" y="20"/>
                </a:cubicBezTo>
                <a:cubicBezTo>
                  <a:pt x="100" y="20"/>
                  <a:pt x="101" y="18"/>
                  <a:pt x="99" y="18"/>
                </a:cubicBezTo>
                <a:cubicBezTo>
                  <a:pt x="101" y="17"/>
                  <a:pt x="101" y="17"/>
                  <a:pt x="101" y="17"/>
                </a:cubicBezTo>
                <a:cubicBezTo>
                  <a:pt x="101" y="17"/>
                  <a:pt x="100" y="16"/>
                  <a:pt x="99" y="16"/>
                </a:cubicBezTo>
                <a:cubicBezTo>
                  <a:pt x="98" y="18"/>
                  <a:pt x="97" y="19"/>
                  <a:pt x="97" y="20"/>
                </a:cubicBezTo>
                <a:cubicBezTo>
                  <a:pt x="96" y="20"/>
                  <a:pt x="97" y="19"/>
                  <a:pt x="95" y="20"/>
                </a:cubicBezTo>
                <a:cubicBezTo>
                  <a:pt x="97" y="18"/>
                  <a:pt x="97" y="18"/>
                  <a:pt x="97" y="18"/>
                </a:cubicBezTo>
                <a:cubicBezTo>
                  <a:pt x="97" y="18"/>
                  <a:pt x="96" y="16"/>
                  <a:pt x="94" y="16"/>
                </a:cubicBezTo>
                <a:cubicBezTo>
                  <a:pt x="93" y="17"/>
                  <a:pt x="91" y="18"/>
                  <a:pt x="93" y="19"/>
                </a:cubicBezTo>
                <a:cubicBezTo>
                  <a:pt x="92" y="19"/>
                  <a:pt x="91" y="18"/>
                  <a:pt x="92" y="18"/>
                </a:cubicBezTo>
                <a:cubicBezTo>
                  <a:pt x="90" y="18"/>
                  <a:pt x="92" y="19"/>
                  <a:pt x="90" y="19"/>
                </a:cubicBezTo>
                <a:cubicBezTo>
                  <a:pt x="90" y="19"/>
                  <a:pt x="87" y="18"/>
                  <a:pt x="86" y="16"/>
                </a:cubicBezTo>
                <a:cubicBezTo>
                  <a:pt x="88" y="15"/>
                  <a:pt x="88" y="15"/>
                  <a:pt x="88" y="15"/>
                </a:cubicBezTo>
                <a:cubicBezTo>
                  <a:pt x="87" y="15"/>
                  <a:pt x="87" y="15"/>
                  <a:pt x="87" y="15"/>
                </a:cubicBezTo>
                <a:cubicBezTo>
                  <a:pt x="88" y="13"/>
                  <a:pt x="86" y="13"/>
                  <a:pt x="87" y="12"/>
                </a:cubicBezTo>
                <a:cubicBezTo>
                  <a:pt x="86" y="12"/>
                  <a:pt x="85" y="12"/>
                  <a:pt x="84" y="12"/>
                </a:cubicBezTo>
                <a:cubicBezTo>
                  <a:pt x="87" y="15"/>
                  <a:pt x="82" y="16"/>
                  <a:pt x="82" y="18"/>
                </a:cubicBezTo>
                <a:cubicBezTo>
                  <a:pt x="79" y="19"/>
                  <a:pt x="81" y="13"/>
                  <a:pt x="77" y="16"/>
                </a:cubicBezTo>
                <a:cubicBezTo>
                  <a:pt x="78" y="17"/>
                  <a:pt x="76" y="19"/>
                  <a:pt x="78" y="18"/>
                </a:cubicBezTo>
                <a:cubicBezTo>
                  <a:pt x="76" y="18"/>
                  <a:pt x="77" y="20"/>
                  <a:pt x="74" y="19"/>
                </a:cubicBezTo>
                <a:cubicBezTo>
                  <a:pt x="76" y="18"/>
                  <a:pt x="73" y="17"/>
                  <a:pt x="75" y="15"/>
                </a:cubicBezTo>
                <a:cubicBezTo>
                  <a:pt x="75" y="16"/>
                  <a:pt x="76" y="16"/>
                  <a:pt x="77" y="16"/>
                </a:cubicBezTo>
                <a:cubicBezTo>
                  <a:pt x="76" y="15"/>
                  <a:pt x="77" y="13"/>
                  <a:pt x="75" y="13"/>
                </a:cubicBezTo>
                <a:cubicBezTo>
                  <a:pt x="74" y="14"/>
                  <a:pt x="72" y="14"/>
                  <a:pt x="72" y="15"/>
                </a:cubicBezTo>
                <a:cubicBezTo>
                  <a:pt x="72" y="16"/>
                  <a:pt x="74" y="15"/>
                  <a:pt x="73" y="16"/>
                </a:cubicBezTo>
                <a:cubicBezTo>
                  <a:pt x="71" y="17"/>
                  <a:pt x="71" y="15"/>
                  <a:pt x="70" y="17"/>
                </a:cubicBezTo>
                <a:cubicBezTo>
                  <a:pt x="71" y="17"/>
                  <a:pt x="71" y="18"/>
                  <a:pt x="71" y="19"/>
                </a:cubicBezTo>
                <a:cubicBezTo>
                  <a:pt x="70" y="20"/>
                  <a:pt x="70" y="20"/>
                  <a:pt x="70" y="20"/>
                </a:cubicBezTo>
                <a:cubicBezTo>
                  <a:pt x="70" y="19"/>
                  <a:pt x="70" y="19"/>
                  <a:pt x="70" y="19"/>
                </a:cubicBezTo>
                <a:cubicBezTo>
                  <a:pt x="67" y="18"/>
                  <a:pt x="69" y="20"/>
                  <a:pt x="66" y="20"/>
                </a:cubicBezTo>
                <a:cubicBezTo>
                  <a:pt x="65" y="18"/>
                  <a:pt x="65" y="18"/>
                  <a:pt x="65" y="18"/>
                </a:cubicBezTo>
                <a:cubicBezTo>
                  <a:pt x="66" y="17"/>
                  <a:pt x="69" y="19"/>
                  <a:pt x="69" y="16"/>
                </a:cubicBezTo>
                <a:cubicBezTo>
                  <a:pt x="67" y="16"/>
                  <a:pt x="66" y="18"/>
                  <a:pt x="64" y="17"/>
                </a:cubicBezTo>
                <a:cubicBezTo>
                  <a:pt x="66" y="16"/>
                  <a:pt x="66" y="16"/>
                  <a:pt x="66" y="16"/>
                </a:cubicBezTo>
                <a:cubicBezTo>
                  <a:pt x="65" y="16"/>
                  <a:pt x="65" y="13"/>
                  <a:pt x="62" y="15"/>
                </a:cubicBezTo>
                <a:cubicBezTo>
                  <a:pt x="61" y="16"/>
                  <a:pt x="62" y="16"/>
                  <a:pt x="61" y="17"/>
                </a:cubicBezTo>
                <a:cubicBezTo>
                  <a:pt x="59" y="17"/>
                  <a:pt x="58" y="18"/>
                  <a:pt x="56" y="18"/>
                </a:cubicBezTo>
                <a:cubicBezTo>
                  <a:pt x="56" y="16"/>
                  <a:pt x="52" y="18"/>
                  <a:pt x="55" y="16"/>
                </a:cubicBezTo>
                <a:cubicBezTo>
                  <a:pt x="55" y="17"/>
                  <a:pt x="60" y="17"/>
                  <a:pt x="61" y="15"/>
                </a:cubicBezTo>
                <a:cubicBezTo>
                  <a:pt x="60" y="13"/>
                  <a:pt x="63" y="16"/>
                  <a:pt x="64" y="13"/>
                </a:cubicBezTo>
                <a:cubicBezTo>
                  <a:pt x="61" y="13"/>
                  <a:pt x="62" y="11"/>
                  <a:pt x="61" y="10"/>
                </a:cubicBezTo>
                <a:cubicBezTo>
                  <a:pt x="61" y="10"/>
                  <a:pt x="60" y="10"/>
                  <a:pt x="60" y="11"/>
                </a:cubicBezTo>
                <a:cubicBezTo>
                  <a:pt x="59" y="12"/>
                  <a:pt x="60" y="12"/>
                  <a:pt x="60" y="13"/>
                </a:cubicBezTo>
                <a:cubicBezTo>
                  <a:pt x="57" y="13"/>
                  <a:pt x="55" y="13"/>
                  <a:pt x="53" y="15"/>
                </a:cubicBezTo>
                <a:cubicBezTo>
                  <a:pt x="53" y="14"/>
                  <a:pt x="53" y="13"/>
                  <a:pt x="54" y="13"/>
                </a:cubicBezTo>
                <a:cubicBezTo>
                  <a:pt x="51" y="13"/>
                  <a:pt x="48" y="13"/>
                  <a:pt x="45" y="12"/>
                </a:cubicBezTo>
                <a:cubicBezTo>
                  <a:pt x="46" y="14"/>
                  <a:pt x="41" y="13"/>
                  <a:pt x="43" y="15"/>
                </a:cubicBezTo>
                <a:cubicBezTo>
                  <a:pt x="44" y="15"/>
                  <a:pt x="45" y="17"/>
                  <a:pt x="45" y="18"/>
                </a:cubicBezTo>
                <a:cubicBezTo>
                  <a:pt x="44" y="17"/>
                  <a:pt x="45" y="17"/>
                  <a:pt x="44" y="16"/>
                </a:cubicBezTo>
                <a:cubicBezTo>
                  <a:pt x="43" y="17"/>
                  <a:pt x="42" y="14"/>
                  <a:pt x="41" y="16"/>
                </a:cubicBezTo>
                <a:cubicBezTo>
                  <a:pt x="44" y="15"/>
                  <a:pt x="42" y="13"/>
                  <a:pt x="42" y="12"/>
                </a:cubicBezTo>
                <a:cubicBezTo>
                  <a:pt x="40" y="13"/>
                  <a:pt x="42" y="11"/>
                  <a:pt x="40" y="11"/>
                </a:cubicBezTo>
                <a:cubicBezTo>
                  <a:pt x="38" y="11"/>
                  <a:pt x="36" y="12"/>
                  <a:pt x="33" y="12"/>
                </a:cubicBezTo>
                <a:cubicBezTo>
                  <a:pt x="31" y="11"/>
                  <a:pt x="26" y="12"/>
                  <a:pt x="24" y="12"/>
                </a:cubicBezTo>
                <a:cubicBezTo>
                  <a:pt x="22" y="11"/>
                  <a:pt x="23" y="10"/>
                  <a:pt x="22" y="9"/>
                </a:cubicBezTo>
                <a:cubicBezTo>
                  <a:pt x="20" y="9"/>
                  <a:pt x="23" y="11"/>
                  <a:pt x="20" y="10"/>
                </a:cubicBezTo>
                <a:cubicBezTo>
                  <a:pt x="21" y="10"/>
                  <a:pt x="21" y="10"/>
                  <a:pt x="21" y="10"/>
                </a:cubicBezTo>
                <a:cubicBezTo>
                  <a:pt x="20" y="10"/>
                  <a:pt x="16" y="9"/>
                  <a:pt x="15" y="11"/>
                </a:cubicBezTo>
                <a:cubicBezTo>
                  <a:pt x="16" y="9"/>
                  <a:pt x="16" y="9"/>
                  <a:pt x="16" y="9"/>
                </a:cubicBezTo>
                <a:cubicBezTo>
                  <a:pt x="16" y="9"/>
                  <a:pt x="15" y="9"/>
                  <a:pt x="15" y="10"/>
                </a:cubicBezTo>
                <a:cubicBezTo>
                  <a:pt x="15" y="9"/>
                  <a:pt x="14" y="8"/>
                  <a:pt x="15" y="8"/>
                </a:cubicBezTo>
                <a:cubicBezTo>
                  <a:pt x="14" y="7"/>
                  <a:pt x="12" y="8"/>
                  <a:pt x="10" y="8"/>
                </a:cubicBezTo>
                <a:cubicBezTo>
                  <a:pt x="11" y="9"/>
                  <a:pt x="11" y="9"/>
                  <a:pt x="11" y="9"/>
                </a:cubicBezTo>
                <a:cubicBezTo>
                  <a:pt x="8" y="10"/>
                  <a:pt x="6" y="9"/>
                  <a:pt x="4" y="9"/>
                </a:cubicBezTo>
                <a:cubicBezTo>
                  <a:pt x="4" y="8"/>
                  <a:pt x="4" y="8"/>
                  <a:pt x="4" y="8"/>
                </a:cubicBezTo>
                <a:cubicBezTo>
                  <a:pt x="2" y="9"/>
                  <a:pt x="2" y="9"/>
                  <a:pt x="2" y="9"/>
                </a:cubicBezTo>
                <a:cubicBezTo>
                  <a:pt x="2" y="8"/>
                  <a:pt x="1" y="7"/>
                  <a:pt x="0" y="8"/>
                </a:cubicBezTo>
                <a:cubicBezTo>
                  <a:pt x="4" y="5"/>
                  <a:pt x="4" y="5"/>
                  <a:pt x="4" y="5"/>
                </a:cubicBezTo>
                <a:cubicBezTo>
                  <a:pt x="6" y="6"/>
                  <a:pt x="3" y="6"/>
                  <a:pt x="4" y="8"/>
                </a:cubicBezTo>
                <a:cubicBezTo>
                  <a:pt x="4" y="9"/>
                  <a:pt x="7" y="8"/>
                  <a:pt x="8" y="7"/>
                </a:cubicBezTo>
                <a:cubicBezTo>
                  <a:pt x="7" y="7"/>
                  <a:pt x="6" y="7"/>
                  <a:pt x="6" y="8"/>
                </a:cubicBezTo>
                <a:cubicBezTo>
                  <a:pt x="5" y="6"/>
                  <a:pt x="7" y="6"/>
                  <a:pt x="8" y="5"/>
                </a:cubicBezTo>
                <a:cubicBezTo>
                  <a:pt x="7" y="5"/>
                  <a:pt x="6" y="5"/>
                  <a:pt x="6" y="5"/>
                </a:cubicBezTo>
                <a:cubicBezTo>
                  <a:pt x="7" y="4"/>
                  <a:pt x="8" y="4"/>
                  <a:pt x="10" y="4"/>
                </a:cubicBezTo>
                <a:cubicBezTo>
                  <a:pt x="9" y="5"/>
                  <a:pt x="11" y="5"/>
                  <a:pt x="10" y="6"/>
                </a:cubicBezTo>
                <a:cubicBezTo>
                  <a:pt x="10" y="4"/>
                  <a:pt x="12" y="4"/>
                  <a:pt x="14" y="4"/>
                </a:cubicBezTo>
                <a:cubicBezTo>
                  <a:pt x="16" y="6"/>
                  <a:pt x="18" y="4"/>
                  <a:pt x="20" y="4"/>
                </a:cubicBezTo>
                <a:cubicBezTo>
                  <a:pt x="19" y="5"/>
                  <a:pt x="18" y="7"/>
                  <a:pt x="17" y="7"/>
                </a:cubicBezTo>
                <a:cubicBezTo>
                  <a:pt x="18" y="8"/>
                  <a:pt x="18" y="7"/>
                  <a:pt x="20" y="8"/>
                </a:cubicBezTo>
                <a:cubicBezTo>
                  <a:pt x="21" y="7"/>
                  <a:pt x="21" y="5"/>
                  <a:pt x="23" y="5"/>
                </a:cubicBezTo>
                <a:cubicBezTo>
                  <a:pt x="23" y="6"/>
                  <a:pt x="23" y="6"/>
                  <a:pt x="23" y="6"/>
                </a:cubicBezTo>
                <a:cubicBezTo>
                  <a:pt x="25" y="5"/>
                  <a:pt x="25" y="4"/>
                  <a:pt x="27" y="4"/>
                </a:cubicBezTo>
                <a:cubicBezTo>
                  <a:pt x="31" y="5"/>
                  <a:pt x="35" y="5"/>
                  <a:pt x="38" y="5"/>
                </a:cubicBezTo>
                <a:cubicBezTo>
                  <a:pt x="38" y="6"/>
                  <a:pt x="38" y="6"/>
                  <a:pt x="38" y="6"/>
                </a:cubicBezTo>
                <a:cubicBezTo>
                  <a:pt x="40" y="4"/>
                  <a:pt x="44" y="5"/>
                  <a:pt x="46" y="4"/>
                </a:cubicBezTo>
                <a:cubicBezTo>
                  <a:pt x="50" y="5"/>
                  <a:pt x="55" y="3"/>
                  <a:pt x="57" y="5"/>
                </a:cubicBezTo>
                <a:cubicBezTo>
                  <a:pt x="63" y="4"/>
                  <a:pt x="69" y="4"/>
                  <a:pt x="76" y="4"/>
                </a:cubicBezTo>
                <a:cubicBezTo>
                  <a:pt x="75" y="6"/>
                  <a:pt x="75" y="6"/>
                  <a:pt x="75" y="6"/>
                </a:cubicBezTo>
                <a:cubicBezTo>
                  <a:pt x="76" y="5"/>
                  <a:pt x="76" y="7"/>
                  <a:pt x="77" y="7"/>
                </a:cubicBezTo>
                <a:cubicBezTo>
                  <a:pt x="76" y="5"/>
                  <a:pt x="79" y="5"/>
                  <a:pt x="80" y="4"/>
                </a:cubicBezTo>
                <a:cubicBezTo>
                  <a:pt x="83" y="5"/>
                  <a:pt x="87" y="4"/>
                  <a:pt x="89" y="3"/>
                </a:cubicBezTo>
                <a:cubicBezTo>
                  <a:pt x="90" y="4"/>
                  <a:pt x="90" y="4"/>
                  <a:pt x="90" y="4"/>
                </a:cubicBezTo>
                <a:cubicBezTo>
                  <a:pt x="92" y="2"/>
                  <a:pt x="96" y="4"/>
                  <a:pt x="99" y="4"/>
                </a:cubicBezTo>
                <a:cubicBezTo>
                  <a:pt x="100" y="5"/>
                  <a:pt x="100" y="6"/>
                  <a:pt x="101" y="6"/>
                </a:cubicBezTo>
                <a:cubicBezTo>
                  <a:pt x="103" y="4"/>
                  <a:pt x="104" y="4"/>
                  <a:pt x="107" y="3"/>
                </a:cubicBezTo>
                <a:cubicBezTo>
                  <a:pt x="109" y="3"/>
                  <a:pt x="112" y="4"/>
                  <a:pt x="114" y="4"/>
                </a:cubicBezTo>
                <a:cubicBezTo>
                  <a:pt x="122" y="2"/>
                  <a:pt x="130" y="4"/>
                  <a:pt x="137" y="2"/>
                </a:cubicBezTo>
                <a:cubicBezTo>
                  <a:pt x="138" y="3"/>
                  <a:pt x="138" y="3"/>
                  <a:pt x="138" y="3"/>
                </a:cubicBezTo>
                <a:cubicBezTo>
                  <a:pt x="146" y="1"/>
                  <a:pt x="155" y="3"/>
                  <a:pt x="162" y="2"/>
                </a:cubicBezTo>
                <a:cubicBezTo>
                  <a:pt x="161" y="4"/>
                  <a:pt x="161" y="4"/>
                  <a:pt x="161" y="4"/>
                </a:cubicBezTo>
                <a:cubicBezTo>
                  <a:pt x="163" y="5"/>
                  <a:pt x="166" y="4"/>
                  <a:pt x="165" y="2"/>
                </a:cubicBezTo>
                <a:cubicBezTo>
                  <a:pt x="167" y="3"/>
                  <a:pt x="170" y="1"/>
                  <a:pt x="172" y="3"/>
                </a:cubicBezTo>
                <a:cubicBezTo>
                  <a:pt x="174" y="4"/>
                  <a:pt x="174" y="2"/>
                  <a:pt x="176" y="2"/>
                </a:cubicBezTo>
                <a:cubicBezTo>
                  <a:pt x="180" y="3"/>
                  <a:pt x="182" y="3"/>
                  <a:pt x="186" y="2"/>
                </a:cubicBezTo>
                <a:cubicBezTo>
                  <a:pt x="185" y="2"/>
                  <a:pt x="185" y="2"/>
                  <a:pt x="185" y="2"/>
                </a:cubicBezTo>
                <a:cubicBezTo>
                  <a:pt x="184" y="3"/>
                  <a:pt x="184" y="3"/>
                  <a:pt x="185" y="4"/>
                </a:cubicBezTo>
                <a:cubicBezTo>
                  <a:pt x="187" y="3"/>
                  <a:pt x="190" y="4"/>
                  <a:pt x="189" y="2"/>
                </a:cubicBezTo>
                <a:cubicBezTo>
                  <a:pt x="193" y="3"/>
                  <a:pt x="199" y="1"/>
                  <a:pt x="203" y="3"/>
                </a:cubicBezTo>
                <a:cubicBezTo>
                  <a:pt x="203" y="2"/>
                  <a:pt x="204" y="2"/>
                  <a:pt x="204" y="1"/>
                </a:cubicBezTo>
                <a:cubicBezTo>
                  <a:pt x="208" y="1"/>
                  <a:pt x="212" y="3"/>
                  <a:pt x="215" y="2"/>
                </a:cubicBezTo>
                <a:cubicBezTo>
                  <a:pt x="215" y="2"/>
                  <a:pt x="214" y="3"/>
                  <a:pt x="215" y="3"/>
                </a:cubicBezTo>
                <a:cubicBezTo>
                  <a:pt x="216" y="3"/>
                  <a:pt x="215" y="2"/>
                  <a:pt x="216" y="2"/>
                </a:cubicBezTo>
                <a:cubicBezTo>
                  <a:pt x="222" y="0"/>
                  <a:pt x="229" y="3"/>
                  <a:pt x="234" y="3"/>
                </a:cubicBezTo>
                <a:cubicBezTo>
                  <a:pt x="244" y="2"/>
                  <a:pt x="254" y="3"/>
                  <a:pt x="263" y="3"/>
                </a:cubicBezTo>
                <a:cubicBezTo>
                  <a:pt x="263" y="3"/>
                  <a:pt x="263" y="3"/>
                  <a:pt x="263" y="3"/>
                </a:cubicBezTo>
                <a:cubicBezTo>
                  <a:pt x="266" y="1"/>
                  <a:pt x="270" y="5"/>
                  <a:pt x="273" y="2"/>
                </a:cubicBezTo>
                <a:cubicBezTo>
                  <a:pt x="274" y="3"/>
                  <a:pt x="276" y="2"/>
                  <a:pt x="275" y="3"/>
                </a:cubicBezTo>
                <a:cubicBezTo>
                  <a:pt x="278" y="2"/>
                  <a:pt x="282" y="5"/>
                  <a:pt x="286" y="3"/>
                </a:cubicBezTo>
                <a:cubicBezTo>
                  <a:pt x="285" y="3"/>
                  <a:pt x="285" y="3"/>
                  <a:pt x="285" y="3"/>
                </a:cubicBezTo>
                <a:cubicBezTo>
                  <a:pt x="288" y="5"/>
                  <a:pt x="292" y="3"/>
                  <a:pt x="295" y="4"/>
                </a:cubicBezTo>
                <a:cubicBezTo>
                  <a:pt x="295" y="4"/>
                  <a:pt x="294" y="5"/>
                  <a:pt x="294" y="5"/>
                </a:cubicBezTo>
                <a:cubicBezTo>
                  <a:pt x="296" y="6"/>
                  <a:pt x="298" y="3"/>
                  <a:pt x="298" y="5"/>
                </a:cubicBezTo>
                <a:cubicBezTo>
                  <a:pt x="299" y="5"/>
                  <a:pt x="299" y="4"/>
                  <a:pt x="299" y="4"/>
                </a:cubicBezTo>
                <a:cubicBezTo>
                  <a:pt x="307" y="5"/>
                  <a:pt x="316" y="4"/>
                  <a:pt x="325" y="3"/>
                </a:cubicBezTo>
                <a:cubicBezTo>
                  <a:pt x="331" y="5"/>
                  <a:pt x="325" y="8"/>
                  <a:pt x="330" y="6"/>
                </a:cubicBezTo>
                <a:cubicBezTo>
                  <a:pt x="330" y="6"/>
                  <a:pt x="330" y="5"/>
                  <a:pt x="330" y="5"/>
                </a:cubicBezTo>
                <a:cubicBezTo>
                  <a:pt x="332" y="5"/>
                  <a:pt x="333" y="8"/>
                  <a:pt x="334" y="7"/>
                </a:cubicBezTo>
                <a:cubicBezTo>
                  <a:pt x="334" y="5"/>
                  <a:pt x="335" y="6"/>
                  <a:pt x="335" y="5"/>
                </a:cubicBezTo>
                <a:cubicBezTo>
                  <a:pt x="339" y="6"/>
                  <a:pt x="340" y="8"/>
                  <a:pt x="343" y="7"/>
                </a:cubicBezTo>
                <a:cubicBezTo>
                  <a:pt x="343" y="7"/>
                  <a:pt x="343" y="7"/>
                  <a:pt x="343" y="7"/>
                </a:cubicBezTo>
                <a:cubicBezTo>
                  <a:pt x="346" y="5"/>
                  <a:pt x="350" y="6"/>
                  <a:pt x="353" y="4"/>
                </a:cubicBezTo>
                <a:cubicBezTo>
                  <a:pt x="373" y="4"/>
                  <a:pt x="392" y="3"/>
                  <a:pt x="411" y="3"/>
                </a:cubicBezTo>
                <a:cubicBezTo>
                  <a:pt x="429" y="3"/>
                  <a:pt x="448" y="3"/>
                  <a:pt x="467" y="4"/>
                </a:cubicBezTo>
                <a:cubicBezTo>
                  <a:pt x="471" y="7"/>
                  <a:pt x="472" y="6"/>
                  <a:pt x="476" y="6"/>
                </a:cubicBezTo>
                <a:cubicBezTo>
                  <a:pt x="476" y="6"/>
                  <a:pt x="476" y="6"/>
                  <a:pt x="476" y="6"/>
                </a:cubicBezTo>
                <a:cubicBezTo>
                  <a:pt x="477" y="5"/>
                  <a:pt x="480" y="6"/>
                  <a:pt x="480" y="5"/>
                </a:cubicBezTo>
                <a:cubicBezTo>
                  <a:pt x="487" y="5"/>
                  <a:pt x="494" y="5"/>
                  <a:pt x="501" y="5"/>
                </a:cubicBezTo>
                <a:cubicBezTo>
                  <a:pt x="500" y="5"/>
                  <a:pt x="499" y="7"/>
                  <a:pt x="501" y="7"/>
                </a:cubicBezTo>
                <a:cubicBezTo>
                  <a:pt x="502" y="5"/>
                  <a:pt x="502" y="5"/>
                  <a:pt x="502" y="5"/>
                </a:cubicBezTo>
                <a:cubicBezTo>
                  <a:pt x="502" y="6"/>
                  <a:pt x="502" y="6"/>
                  <a:pt x="502" y="6"/>
                </a:cubicBezTo>
                <a:cubicBezTo>
                  <a:pt x="503" y="6"/>
                  <a:pt x="504" y="5"/>
                  <a:pt x="503" y="4"/>
                </a:cubicBezTo>
                <a:cubicBezTo>
                  <a:pt x="522" y="3"/>
                  <a:pt x="539" y="7"/>
                  <a:pt x="557" y="7"/>
                </a:cubicBezTo>
                <a:cubicBezTo>
                  <a:pt x="562" y="8"/>
                  <a:pt x="568" y="8"/>
                  <a:pt x="572" y="7"/>
                </a:cubicBezTo>
                <a:cubicBezTo>
                  <a:pt x="586" y="10"/>
                  <a:pt x="598" y="13"/>
                  <a:pt x="613" y="12"/>
                </a:cubicBezTo>
                <a:cubicBezTo>
                  <a:pt x="613" y="12"/>
                  <a:pt x="610" y="17"/>
                  <a:pt x="604" y="17"/>
                </a:cubicBezTo>
                <a:close/>
              </a:path>
            </a:pathLst>
          </a:custGeom>
          <a:solidFill>
            <a:schemeClr val="tx1"/>
          </a:solidFill>
          <a:ln w="9525">
            <a:noFill/>
            <a:round/>
            <a:headEnd/>
            <a:tailEnd/>
          </a:ln>
        </p:spPr>
        <p:txBody>
          <a:bodyPr vert="horz" wrap="square" lIns="91440" tIns="45720" rIns="91440" bIns="45720" numCol="1" anchor="t" anchorCtr="0" compatLnSpc="1">
            <a:prstTxWarp prst="textNoShape">
              <a:avLst/>
            </a:prstTxWarp>
          </a:bodyPr>
          <a:lstStyle/>
          <a:p>
            <a:pPr algn="ctr" defTabSz="457200"/>
            <a:endParaRPr lang="en-US" sz="1600">
              <a:solidFill>
                <a:prstClr val="black"/>
              </a:solidFill>
              <a:latin typeface="Calibri"/>
            </a:endParaRPr>
          </a:p>
        </p:txBody>
      </p:sp>
      <p:sp>
        <p:nvSpPr>
          <p:cNvPr id="2" name="Rectangle 1"/>
          <p:cNvSpPr/>
          <p:nvPr/>
        </p:nvSpPr>
        <p:spPr>
          <a:xfrm>
            <a:off x="304800" y="-114631"/>
            <a:ext cx="8695267" cy="1661993"/>
          </a:xfrm>
          <a:prstGeom prst="rect">
            <a:avLst/>
          </a:prstGeom>
        </p:spPr>
        <p:txBody>
          <a:bodyPr wrap="square">
            <a:spAutoFit/>
          </a:bodyPr>
          <a:lstStyle/>
          <a:p>
            <a:r>
              <a:rPr lang="en-US" sz="6600" dirty="0">
                <a:solidFill>
                  <a:srgbClr val="F71CF1"/>
                </a:solidFill>
                <a:latin typeface="Gotham HTF Light"/>
                <a:cs typeface="Gotham HTF Light"/>
              </a:rPr>
              <a:t>WIP</a:t>
            </a:r>
            <a:r>
              <a:rPr lang="en-US" sz="4000" dirty="0">
                <a:solidFill>
                  <a:schemeClr val="bg1"/>
                </a:solidFill>
                <a:latin typeface="Gotham HTF Light"/>
                <a:cs typeface="Gotham HTF Light"/>
              </a:rPr>
              <a:t> </a:t>
            </a:r>
            <a:r>
              <a:rPr lang="en-US" sz="3600" dirty="0">
                <a:solidFill>
                  <a:schemeClr val="bg1"/>
                </a:solidFill>
                <a:latin typeface="Gotham HTF Light"/>
                <a:cs typeface="Gotham HTF Light"/>
              </a:rPr>
              <a:t>is </a:t>
            </a:r>
            <a:r>
              <a:rPr lang="en-US" sz="3600" dirty="0" smtClean="0">
                <a:solidFill>
                  <a:schemeClr val="bg1"/>
                </a:solidFill>
                <a:latin typeface="Gotham HTF Light"/>
                <a:cs typeface="Gotham HTF Light"/>
              </a:rPr>
              <a:t>the </a:t>
            </a:r>
            <a:r>
              <a:rPr lang="en-US" sz="3600" dirty="0">
                <a:solidFill>
                  <a:schemeClr val="bg1"/>
                </a:solidFill>
                <a:latin typeface="Gotham HTF Light"/>
                <a:cs typeface="Gotham HTF Light"/>
              </a:rPr>
              <a:t>leading </a:t>
            </a:r>
            <a:r>
              <a:rPr lang="en-US" sz="3600" dirty="0" smtClean="0">
                <a:solidFill>
                  <a:schemeClr val="bg1"/>
                </a:solidFill>
                <a:latin typeface="Gotham HTF Light"/>
                <a:cs typeface="Gotham HTF Light"/>
              </a:rPr>
              <a:t>indicator </a:t>
            </a:r>
          </a:p>
          <a:p>
            <a:r>
              <a:rPr lang="en-US" sz="3600" dirty="0">
                <a:solidFill>
                  <a:schemeClr val="bg1"/>
                </a:solidFill>
                <a:latin typeface="Gotham HTF Light"/>
                <a:cs typeface="Gotham HTF Light"/>
              </a:rPr>
              <a:t>t</a:t>
            </a:r>
            <a:r>
              <a:rPr lang="en-US" sz="3600" dirty="0" smtClean="0">
                <a:solidFill>
                  <a:schemeClr val="bg1"/>
                </a:solidFill>
                <a:latin typeface="Gotham HTF Light"/>
                <a:cs typeface="Gotham HTF Light"/>
              </a:rPr>
              <a:t>hat your FLOW is congested.  </a:t>
            </a:r>
            <a:endParaRPr lang="en-US" sz="3600" dirty="0">
              <a:solidFill>
                <a:schemeClr val="bg1"/>
              </a:solidFill>
              <a:latin typeface="Gotham HTF Light"/>
              <a:cs typeface="Gotham HTF Light"/>
            </a:endParaRPr>
          </a:p>
        </p:txBody>
      </p:sp>
      <p:pic>
        <p:nvPicPr>
          <p:cNvPr id="5" name="Picture 4" descr="IMG_0855.PNG"/>
          <p:cNvPicPr>
            <a:picLocks noChangeAspect="1"/>
          </p:cNvPicPr>
          <p:nvPr/>
        </p:nvPicPr>
        <p:blipFill rotWithShape="1">
          <a:blip r:embed="rId3">
            <a:extLst>
              <a:ext uri="{28A0092B-C50C-407E-A947-70E740481C1C}">
                <a14:useLocalDpi xmlns:a14="http://schemas.microsoft.com/office/drawing/2010/main" val="0"/>
              </a:ext>
            </a:extLst>
          </a:blip>
          <a:srcRect l="15186" r="29259" b="39095"/>
          <a:stretch/>
        </p:blipFill>
        <p:spPr>
          <a:xfrm>
            <a:off x="-1" y="2290515"/>
            <a:ext cx="1835199" cy="1508941"/>
          </a:xfrm>
          <a:prstGeom prst="rect">
            <a:avLst/>
          </a:prstGeom>
        </p:spPr>
      </p:pic>
      <p:sp>
        <p:nvSpPr>
          <p:cNvPr id="4" name="Rectangle 3"/>
          <p:cNvSpPr/>
          <p:nvPr/>
        </p:nvSpPr>
        <p:spPr>
          <a:xfrm>
            <a:off x="2040467" y="3564466"/>
            <a:ext cx="4453465" cy="1200328"/>
          </a:xfrm>
          <a:prstGeom prst="rect">
            <a:avLst/>
          </a:prstGeom>
        </p:spPr>
        <p:txBody>
          <a:bodyPr wrap="square">
            <a:spAutoFit/>
          </a:bodyPr>
          <a:lstStyle/>
          <a:p>
            <a:pPr algn="ctr"/>
            <a:r>
              <a:rPr lang="en-US" sz="2400" dirty="0" smtClean="0">
                <a:latin typeface="Gotham HTF Light"/>
                <a:cs typeface="Gotham HTF Light"/>
              </a:rPr>
              <a:t>33</a:t>
            </a:r>
            <a:r>
              <a:rPr lang="en-US" sz="2400" dirty="0" smtClean="0">
                <a:latin typeface="Gotham HTF Light"/>
                <a:cs typeface="Gotham HTF Light"/>
              </a:rPr>
              <a:t> </a:t>
            </a:r>
            <a:r>
              <a:rPr lang="en-US" sz="2400" dirty="0">
                <a:latin typeface="Gotham HTF Light"/>
                <a:cs typeface="Gotham HTF Light"/>
              </a:rPr>
              <a:t>boats </a:t>
            </a:r>
            <a:r>
              <a:rPr lang="en-US" sz="2400" dirty="0" smtClean="0">
                <a:latin typeface="Gotham HTF Light"/>
                <a:cs typeface="Gotham HTF Light"/>
              </a:rPr>
              <a:t>moving through </a:t>
            </a:r>
            <a:r>
              <a:rPr lang="en-US" sz="2400" dirty="0">
                <a:latin typeface="Gotham HTF Light"/>
                <a:cs typeface="Gotham HTF Light"/>
              </a:rPr>
              <a:t>a</a:t>
            </a:r>
            <a:r>
              <a:rPr lang="en-US" sz="2400" dirty="0" smtClean="0">
                <a:latin typeface="Gotham HTF Light"/>
                <a:cs typeface="Gotham HTF Light"/>
              </a:rPr>
              <a:t> </a:t>
            </a:r>
            <a:r>
              <a:rPr lang="en-US" sz="2400" dirty="0">
                <a:latin typeface="Gotham HTF Light"/>
                <a:cs typeface="Gotham HTF Light"/>
              </a:rPr>
              <a:t>canal at one time makes for a long wait</a:t>
            </a:r>
            <a:r>
              <a:rPr lang="en-US" dirty="0">
                <a:latin typeface="Gotham HTF Book"/>
                <a:cs typeface="Gotham HTF Book"/>
              </a:rPr>
              <a:t>.</a:t>
            </a:r>
          </a:p>
        </p:txBody>
      </p:sp>
    </p:spTree>
    <p:extLst>
      <p:ext uri="{BB962C8B-B14F-4D97-AF65-F5344CB8AC3E}">
        <p14:creationId xmlns:p14="http://schemas.microsoft.com/office/powerpoint/2010/main" val="2265673022"/>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6369"/>
            <a:ext cx="9143999" cy="737164"/>
          </a:xfrm>
          <a:solidFill>
            <a:schemeClr val="tx1">
              <a:lumMod val="10000"/>
              <a:lumOff val="90000"/>
            </a:schemeClr>
          </a:solidFill>
        </p:spPr>
        <p:txBody>
          <a:bodyPr>
            <a:noAutofit/>
          </a:bodyPr>
          <a:lstStyle/>
          <a:p>
            <a:pPr algn="l"/>
            <a:r>
              <a:rPr lang="en-US" sz="3200" dirty="0" smtClean="0">
                <a:latin typeface="Gotham HTF Light"/>
                <a:cs typeface="Gotham HTF Light"/>
              </a:rPr>
              <a:t/>
            </a:r>
            <a:br>
              <a:rPr lang="en-US" sz="3200" dirty="0" smtClean="0">
                <a:latin typeface="Gotham HTF Light"/>
                <a:cs typeface="Gotham HTF Light"/>
              </a:rPr>
            </a:br>
            <a:r>
              <a:rPr lang="en-US" sz="3200" dirty="0" smtClean="0">
                <a:latin typeface="Gotham HTF Light"/>
                <a:cs typeface="Gotham HTF Light"/>
              </a:rPr>
              <a:t>   </a:t>
            </a:r>
            <a:r>
              <a:rPr lang="en-US" sz="3200" dirty="0" smtClean="0">
                <a:solidFill>
                  <a:schemeClr val="tx1"/>
                </a:solidFill>
                <a:latin typeface="Gotham HTF Medium"/>
                <a:cs typeface="Gotham HTF Medium"/>
              </a:rPr>
              <a:t>How</a:t>
            </a:r>
            <a:r>
              <a:rPr lang="en-US" sz="3200" dirty="0" smtClean="0">
                <a:solidFill>
                  <a:schemeClr val="tx2">
                    <a:lumMod val="75000"/>
                    <a:lumOff val="25000"/>
                  </a:schemeClr>
                </a:solidFill>
                <a:latin typeface="Gotham HTF Medium"/>
                <a:cs typeface="Gotham HTF Medium"/>
              </a:rPr>
              <a:t> to Unmask WIP overload</a:t>
            </a:r>
            <a:r>
              <a:rPr lang="en-US" sz="3200" dirty="0" smtClean="0">
                <a:solidFill>
                  <a:schemeClr val="tx2">
                    <a:lumMod val="75000"/>
                    <a:lumOff val="25000"/>
                  </a:schemeClr>
                </a:solidFill>
                <a:latin typeface="Gotham HTF Light"/>
                <a:cs typeface="Gotham HTF Light"/>
              </a:rPr>
              <a:t> </a:t>
            </a:r>
            <a:r>
              <a:rPr lang="en-US" sz="3200" dirty="0"/>
              <a:t/>
            </a:r>
            <a:br>
              <a:rPr lang="en-US" sz="3200" dirty="0"/>
            </a:br>
            <a:endParaRPr lang="en-US" sz="3200" dirty="0">
              <a:latin typeface="Gotham HTF Light"/>
              <a:cs typeface="Gotham HTF Light"/>
            </a:endParaRPr>
          </a:p>
        </p:txBody>
      </p:sp>
      <p:sp>
        <p:nvSpPr>
          <p:cNvPr id="4" name="Footer Placeholder 3"/>
          <p:cNvSpPr>
            <a:spLocks noGrp="1"/>
          </p:cNvSpPr>
          <p:nvPr>
            <p:ph type="ftr" sz="quarter" idx="3"/>
          </p:nvPr>
        </p:nvSpPr>
        <p:spPr/>
        <p:txBody>
          <a:bodyPr/>
          <a:lstStyle/>
          <a:p>
            <a:r>
              <a:rPr lang="en-US" dirty="0" smtClean="0">
                <a:solidFill>
                  <a:srgbClr val="9FA39B"/>
                </a:solidFill>
              </a:rPr>
              <a:t>@dominicad</a:t>
            </a:r>
          </a:p>
        </p:txBody>
      </p:sp>
      <p:sp>
        <p:nvSpPr>
          <p:cNvPr id="3" name="Rectangle 2"/>
          <p:cNvSpPr/>
          <p:nvPr/>
        </p:nvSpPr>
        <p:spPr>
          <a:xfrm>
            <a:off x="200492" y="842524"/>
            <a:ext cx="7760884" cy="461665"/>
          </a:xfrm>
          <a:prstGeom prst="rect">
            <a:avLst/>
          </a:prstGeom>
        </p:spPr>
        <p:txBody>
          <a:bodyPr wrap="square">
            <a:spAutoFit/>
          </a:bodyPr>
          <a:lstStyle/>
          <a:p>
            <a:r>
              <a:rPr lang="en-US" sz="2400" dirty="0" smtClean="0">
                <a:latin typeface="Gotham HTF Light"/>
                <a:cs typeface="Gotham HTF Light"/>
              </a:rPr>
              <a:t>Map out workflow to see where work gets stuck..</a:t>
            </a:r>
          </a:p>
        </p:txBody>
      </p:sp>
      <p:sp>
        <p:nvSpPr>
          <p:cNvPr id="5" name="Freeform 145"/>
          <p:cNvSpPr>
            <a:spLocks/>
          </p:cNvSpPr>
          <p:nvPr/>
        </p:nvSpPr>
        <p:spPr bwMode="auto">
          <a:xfrm>
            <a:off x="0" y="774847"/>
            <a:ext cx="9143999" cy="45719"/>
          </a:xfrm>
          <a:custGeom>
            <a:avLst/>
            <a:gdLst/>
            <a:ahLst/>
            <a:cxnLst>
              <a:cxn ang="0">
                <a:pos x="543" y="15"/>
              </a:cxn>
              <a:cxn ang="0">
                <a:pos x="525" y="15"/>
              </a:cxn>
              <a:cxn ang="0">
                <a:pos x="488" y="18"/>
              </a:cxn>
              <a:cxn ang="0">
                <a:pos x="475" y="17"/>
              </a:cxn>
              <a:cxn ang="0">
                <a:pos x="436" y="15"/>
              </a:cxn>
              <a:cxn ang="0">
                <a:pos x="423" y="15"/>
              </a:cxn>
              <a:cxn ang="0">
                <a:pos x="401" y="16"/>
              </a:cxn>
              <a:cxn ang="0">
                <a:pos x="382" y="15"/>
              </a:cxn>
              <a:cxn ang="0">
                <a:pos x="372" y="14"/>
              </a:cxn>
              <a:cxn ang="0">
                <a:pos x="363" y="16"/>
              </a:cxn>
              <a:cxn ang="0">
                <a:pos x="341" y="18"/>
              </a:cxn>
              <a:cxn ang="0">
                <a:pos x="329" y="17"/>
              </a:cxn>
              <a:cxn ang="0">
                <a:pos x="316" y="19"/>
              </a:cxn>
              <a:cxn ang="0">
                <a:pos x="300" y="17"/>
              </a:cxn>
              <a:cxn ang="0">
                <a:pos x="282" y="17"/>
              </a:cxn>
              <a:cxn ang="0">
                <a:pos x="259" y="16"/>
              </a:cxn>
              <a:cxn ang="0">
                <a:pos x="250" y="17"/>
              </a:cxn>
              <a:cxn ang="0">
                <a:pos x="241" y="15"/>
              </a:cxn>
              <a:cxn ang="0">
                <a:pos x="233" y="17"/>
              </a:cxn>
              <a:cxn ang="0">
                <a:pos x="230" y="17"/>
              </a:cxn>
              <a:cxn ang="0">
                <a:pos x="219" y="17"/>
              </a:cxn>
              <a:cxn ang="0">
                <a:pos x="188" y="17"/>
              </a:cxn>
              <a:cxn ang="0">
                <a:pos x="176" y="17"/>
              </a:cxn>
              <a:cxn ang="0">
                <a:pos x="166" y="17"/>
              </a:cxn>
              <a:cxn ang="0">
                <a:pos x="140" y="16"/>
              </a:cxn>
              <a:cxn ang="0">
                <a:pos x="134" y="12"/>
              </a:cxn>
              <a:cxn ang="0">
                <a:pos x="125" y="16"/>
              </a:cxn>
              <a:cxn ang="0">
                <a:pos x="118" y="20"/>
              </a:cxn>
              <a:cxn ang="0">
                <a:pos x="106" y="18"/>
              </a:cxn>
              <a:cxn ang="0">
                <a:pos x="102" y="20"/>
              </a:cxn>
              <a:cxn ang="0">
                <a:pos x="97" y="18"/>
              </a:cxn>
              <a:cxn ang="0">
                <a:pos x="88" y="15"/>
              </a:cxn>
              <a:cxn ang="0">
                <a:pos x="78" y="18"/>
              </a:cxn>
              <a:cxn ang="0">
                <a:pos x="73" y="16"/>
              </a:cxn>
              <a:cxn ang="0">
                <a:pos x="65" y="18"/>
              </a:cxn>
              <a:cxn ang="0">
                <a:pos x="56" y="18"/>
              </a:cxn>
              <a:cxn ang="0">
                <a:pos x="60" y="13"/>
              </a:cxn>
              <a:cxn ang="0">
                <a:pos x="44" y="16"/>
              </a:cxn>
              <a:cxn ang="0">
                <a:pos x="22" y="9"/>
              </a:cxn>
              <a:cxn ang="0">
                <a:pos x="15" y="8"/>
              </a:cxn>
              <a:cxn ang="0">
                <a:pos x="0" y="8"/>
              </a:cxn>
              <a:cxn ang="0">
                <a:pos x="6" y="5"/>
              </a:cxn>
              <a:cxn ang="0">
                <a:pos x="20" y="8"/>
              </a:cxn>
              <a:cxn ang="0">
                <a:pos x="46" y="4"/>
              </a:cxn>
              <a:cxn ang="0">
                <a:pos x="89" y="3"/>
              </a:cxn>
              <a:cxn ang="0">
                <a:pos x="137" y="2"/>
              </a:cxn>
              <a:cxn ang="0">
                <a:pos x="176" y="2"/>
              </a:cxn>
              <a:cxn ang="0">
                <a:pos x="204" y="1"/>
              </a:cxn>
              <a:cxn ang="0">
                <a:pos x="263" y="3"/>
              </a:cxn>
              <a:cxn ang="0">
                <a:pos x="294" y="5"/>
              </a:cxn>
              <a:cxn ang="0">
                <a:pos x="334" y="7"/>
              </a:cxn>
              <a:cxn ang="0">
                <a:pos x="467" y="4"/>
              </a:cxn>
              <a:cxn ang="0">
                <a:pos x="502" y="5"/>
              </a:cxn>
              <a:cxn ang="0">
                <a:pos x="604" y="17"/>
              </a:cxn>
            </a:cxnLst>
            <a:rect l="0" t="0" r="r" b="b"/>
            <a:pathLst>
              <a:path w="613" h="21">
                <a:moveTo>
                  <a:pt x="604" y="17"/>
                </a:moveTo>
                <a:cubicBezTo>
                  <a:pt x="597" y="21"/>
                  <a:pt x="587" y="16"/>
                  <a:pt x="579" y="18"/>
                </a:cubicBezTo>
                <a:cubicBezTo>
                  <a:pt x="578" y="19"/>
                  <a:pt x="580" y="16"/>
                  <a:pt x="577" y="17"/>
                </a:cubicBezTo>
                <a:cubicBezTo>
                  <a:pt x="570" y="20"/>
                  <a:pt x="557" y="17"/>
                  <a:pt x="548" y="15"/>
                </a:cubicBezTo>
                <a:cubicBezTo>
                  <a:pt x="549" y="14"/>
                  <a:pt x="549" y="14"/>
                  <a:pt x="549" y="14"/>
                </a:cubicBezTo>
                <a:cubicBezTo>
                  <a:pt x="547" y="13"/>
                  <a:pt x="545" y="15"/>
                  <a:pt x="543" y="15"/>
                </a:cubicBezTo>
                <a:cubicBezTo>
                  <a:pt x="543" y="15"/>
                  <a:pt x="543" y="14"/>
                  <a:pt x="543" y="14"/>
                </a:cubicBezTo>
                <a:cubicBezTo>
                  <a:pt x="542" y="15"/>
                  <a:pt x="539" y="14"/>
                  <a:pt x="539" y="15"/>
                </a:cubicBezTo>
                <a:cubicBezTo>
                  <a:pt x="538" y="15"/>
                  <a:pt x="538" y="14"/>
                  <a:pt x="537" y="13"/>
                </a:cubicBezTo>
                <a:cubicBezTo>
                  <a:pt x="536" y="15"/>
                  <a:pt x="536" y="15"/>
                  <a:pt x="536" y="15"/>
                </a:cubicBezTo>
                <a:cubicBezTo>
                  <a:pt x="533" y="18"/>
                  <a:pt x="529" y="14"/>
                  <a:pt x="524" y="16"/>
                </a:cubicBezTo>
                <a:cubicBezTo>
                  <a:pt x="525" y="16"/>
                  <a:pt x="525" y="15"/>
                  <a:pt x="525" y="15"/>
                </a:cubicBezTo>
                <a:cubicBezTo>
                  <a:pt x="518" y="17"/>
                  <a:pt x="510" y="16"/>
                  <a:pt x="502" y="17"/>
                </a:cubicBezTo>
                <a:cubicBezTo>
                  <a:pt x="503" y="16"/>
                  <a:pt x="503" y="15"/>
                  <a:pt x="502" y="15"/>
                </a:cubicBezTo>
                <a:cubicBezTo>
                  <a:pt x="502" y="16"/>
                  <a:pt x="500" y="17"/>
                  <a:pt x="498" y="17"/>
                </a:cubicBezTo>
                <a:cubicBezTo>
                  <a:pt x="497" y="15"/>
                  <a:pt x="494" y="18"/>
                  <a:pt x="492" y="17"/>
                </a:cubicBezTo>
                <a:cubicBezTo>
                  <a:pt x="492" y="17"/>
                  <a:pt x="492" y="17"/>
                  <a:pt x="492" y="17"/>
                </a:cubicBezTo>
                <a:cubicBezTo>
                  <a:pt x="490" y="19"/>
                  <a:pt x="490" y="16"/>
                  <a:pt x="488" y="18"/>
                </a:cubicBezTo>
                <a:cubicBezTo>
                  <a:pt x="487" y="17"/>
                  <a:pt x="487" y="17"/>
                  <a:pt x="487" y="17"/>
                </a:cubicBezTo>
                <a:cubicBezTo>
                  <a:pt x="486" y="19"/>
                  <a:pt x="485" y="16"/>
                  <a:pt x="483" y="17"/>
                </a:cubicBezTo>
                <a:cubicBezTo>
                  <a:pt x="483" y="17"/>
                  <a:pt x="483" y="17"/>
                  <a:pt x="483" y="17"/>
                </a:cubicBezTo>
                <a:cubicBezTo>
                  <a:pt x="482" y="18"/>
                  <a:pt x="481" y="16"/>
                  <a:pt x="480" y="17"/>
                </a:cubicBezTo>
                <a:cubicBezTo>
                  <a:pt x="480" y="17"/>
                  <a:pt x="480" y="17"/>
                  <a:pt x="480" y="17"/>
                </a:cubicBezTo>
                <a:cubicBezTo>
                  <a:pt x="477" y="17"/>
                  <a:pt x="475" y="16"/>
                  <a:pt x="475" y="17"/>
                </a:cubicBezTo>
                <a:cubicBezTo>
                  <a:pt x="474" y="16"/>
                  <a:pt x="478" y="17"/>
                  <a:pt x="477" y="15"/>
                </a:cubicBezTo>
                <a:cubicBezTo>
                  <a:pt x="467" y="16"/>
                  <a:pt x="457" y="16"/>
                  <a:pt x="447" y="16"/>
                </a:cubicBezTo>
                <a:cubicBezTo>
                  <a:pt x="446" y="15"/>
                  <a:pt x="446" y="15"/>
                  <a:pt x="445" y="14"/>
                </a:cubicBezTo>
                <a:cubicBezTo>
                  <a:pt x="444" y="15"/>
                  <a:pt x="442" y="14"/>
                  <a:pt x="441" y="15"/>
                </a:cubicBezTo>
                <a:cubicBezTo>
                  <a:pt x="441" y="15"/>
                  <a:pt x="440" y="14"/>
                  <a:pt x="440" y="14"/>
                </a:cubicBezTo>
                <a:cubicBezTo>
                  <a:pt x="438" y="14"/>
                  <a:pt x="438" y="16"/>
                  <a:pt x="436" y="15"/>
                </a:cubicBezTo>
                <a:cubicBezTo>
                  <a:pt x="437" y="15"/>
                  <a:pt x="437" y="14"/>
                  <a:pt x="437" y="14"/>
                </a:cubicBezTo>
                <a:cubicBezTo>
                  <a:pt x="435" y="15"/>
                  <a:pt x="433" y="15"/>
                  <a:pt x="431" y="15"/>
                </a:cubicBezTo>
                <a:cubicBezTo>
                  <a:pt x="431" y="15"/>
                  <a:pt x="432" y="15"/>
                  <a:pt x="431" y="14"/>
                </a:cubicBezTo>
                <a:cubicBezTo>
                  <a:pt x="429" y="16"/>
                  <a:pt x="428" y="14"/>
                  <a:pt x="426" y="15"/>
                </a:cubicBezTo>
                <a:cubicBezTo>
                  <a:pt x="426" y="14"/>
                  <a:pt x="426" y="14"/>
                  <a:pt x="426" y="14"/>
                </a:cubicBezTo>
                <a:cubicBezTo>
                  <a:pt x="423" y="12"/>
                  <a:pt x="426" y="16"/>
                  <a:pt x="423" y="15"/>
                </a:cubicBezTo>
                <a:cubicBezTo>
                  <a:pt x="424" y="15"/>
                  <a:pt x="423" y="14"/>
                  <a:pt x="423" y="14"/>
                </a:cubicBezTo>
                <a:cubicBezTo>
                  <a:pt x="421" y="16"/>
                  <a:pt x="417" y="15"/>
                  <a:pt x="415" y="16"/>
                </a:cubicBezTo>
                <a:cubicBezTo>
                  <a:pt x="415" y="15"/>
                  <a:pt x="415" y="15"/>
                  <a:pt x="415" y="15"/>
                </a:cubicBezTo>
                <a:cubicBezTo>
                  <a:pt x="412" y="15"/>
                  <a:pt x="409" y="15"/>
                  <a:pt x="406" y="15"/>
                </a:cubicBezTo>
                <a:cubicBezTo>
                  <a:pt x="405" y="15"/>
                  <a:pt x="407" y="13"/>
                  <a:pt x="404" y="13"/>
                </a:cubicBezTo>
                <a:cubicBezTo>
                  <a:pt x="404" y="15"/>
                  <a:pt x="399" y="14"/>
                  <a:pt x="401" y="16"/>
                </a:cubicBezTo>
                <a:cubicBezTo>
                  <a:pt x="399" y="16"/>
                  <a:pt x="395" y="15"/>
                  <a:pt x="393" y="16"/>
                </a:cubicBezTo>
                <a:cubicBezTo>
                  <a:pt x="394" y="15"/>
                  <a:pt x="392" y="13"/>
                  <a:pt x="394" y="13"/>
                </a:cubicBezTo>
                <a:cubicBezTo>
                  <a:pt x="393" y="12"/>
                  <a:pt x="393" y="12"/>
                  <a:pt x="393" y="12"/>
                </a:cubicBezTo>
                <a:cubicBezTo>
                  <a:pt x="393" y="11"/>
                  <a:pt x="394" y="12"/>
                  <a:pt x="394" y="11"/>
                </a:cubicBezTo>
                <a:cubicBezTo>
                  <a:pt x="393" y="11"/>
                  <a:pt x="390" y="12"/>
                  <a:pt x="389" y="12"/>
                </a:cubicBezTo>
                <a:cubicBezTo>
                  <a:pt x="387" y="13"/>
                  <a:pt x="385" y="15"/>
                  <a:pt x="382" y="15"/>
                </a:cubicBezTo>
                <a:cubicBezTo>
                  <a:pt x="384" y="15"/>
                  <a:pt x="382" y="13"/>
                  <a:pt x="383" y="13"/>
                </a:cubicBezTo>
                <a:cubicBezTo>
                  <a:pt x="378" y="17"/>
                  <a:pt x="378" y="17"/>
                  <a:pt x="378" y="17"/>
                </a:cubicBezTo>
                <a:cubicBezTo>
                  <a:pt x="377" y="17"/>
                  <a:pt x="378" y="15"/>
                  <a:pt x="377" y="16"/>
                </a:cubicBezTo>
                <a:cubicBezTo>
                  <a:pt x="377" y="16"/>
                  <a:pt x="376" y="16"/>
                  <a:pt x="376" y="17"/>
                </a:cubicBezTo>
                <a:cubicBezTo>
                  <a:pt x="375" y="17"/>
                  <a:pt x="372" y="17"/>
                  <a:pt x="371" y="15"/>
                </a:cubicBezTo>
                <a:cubicBezTo>
                  <a:pt x="371" y="15"/>
                  <a:pt x="373" y="15"/>
                  <a:pt x="372" y="14"/>
                </a:cubicBezTo>
                <a:cubicBezTo>
                  <a:pt x="370" y="14"/>
                  <a:pt x="370" y="15"/>
                  <a:pt x="368" y="15"/>
                </a:cubicBezTo>
                <a:cubicBezTo>
                  <a:pt x="368" y="15"/>
                  <a:pt x="368" y="15"/>
                  <a:pt x="368" y="15"/>
                </a:cubicBezTo>
                <a:cubicBezTo>
                  <a:pt x="367" y="14"/>
                  <a:pt x="364" y="15"/>
                  <a:pt x="366" y="16"/>
                </a:cubicBezTo>
                <a:cubicBezTo>
                  <a:pt x="366" y="17"/>
                  <a:pt x="365" y="15"/>
                  <a:pt x="367" y="16"/>
                </a:cubicBezTo>
                <a:cubicBezTo>
                  <a:pt x="366" y="17"/>
                  <a:pt x="364" y="17"/>
                  <a:pt x="362" y="17"/>
                </a:cubicBezTo>
                <a:cubicBezTo>
                  <a:pt x="362" y="17"/>
                  <a:pt x="362" y="16"/>
                  <a:pt x="363" y="16"/>
                </a:cubicBezTo>
                <a:cubicBezTo>
                  <a:pt x="360" y="17"/>
                  <a:pt x="357" y="18"/>
                  <a:pt x="355" y="18"/>
                </a:cubicBezTo>
                <a:cubicBezTo>
                  <a:pt x="355" y="19"/>
                  <a:pt x="356" y="17"/>
                  <a:pt x="356" y="17"/>
                </a:cubicBezTo>
                <a:cubicBezTo>
                  <a:pt x="353" y="16"/>
                  <a:pt x="349" y="19"/>
                  <a:pt x="346" y="17"/>
                </a:cubicBezTo>
                <a:cubicBezTo>
                  <a:pt x="346" y="17"/>
                  <a:pt x="346" y="18"/>
                  <a:pt x="346" y="18"/>
                </a:cubicBezTo>
                <a:cubicBezTo>
                  <a:pt x="344" y="18"/>
                  <a:pt x="345" y="17"/>
                  <a:pt x="343" y="17"/>
                </a:cubicBezTo>
                <a:cubicBezTo>
                  <a:pt x="343" y="16"/>
                  <a:pt x="342" y="17"/>
                  <a:pt x="341" y="18"/>
                </a:cubicBezTo>
                <a:cubicBezTo>
                  <a:pt x="340" y="18"/>
                  <a:pt x="341" y="17"/>
                  <a:pt x="342" y="17"/>
                </a:cubicBezTo>
                <a:cubicBezTo>
                  <a:pt x="340" y="18"/>
                  <a:pt x="334" y="19"/>
                  <a:pt x="330" y="18"/>
                </a:cubicBezTo>
                <a:cubicBezTo>
                  <a:pt x="330" y="18"/>
                  <a:pt x="328" y="20"/>
                  <a:pt x="327" y="19"/>
                </a:cubicBezTo>
                <a:cubicBezTo>
                  <a:pt x="327" y="18"/>
                  <a:pt x="327" y="18"/>
                  <a:pt x="327" y="18"/>
                </a:cubicBezTo>
                <a:cubicBezTo>
                  <a:pt x="327" y="17"/>
                  <a:pt x="324" y="18"/>
                  <a:pt x="324" y="17"/>
                </a:cubicBezTo>
                <a:cubicBezTo>
                  <a:pt x="322" y="19"/>
                  <a:pt x="331" y="16"/>
                  <a:pt x="329" y="17"/>
                </a:cubicBezTo>
                <a:cubicBezTo>
                  <a:pt x="328" y="16"/>
                  <a:pt x="325" y="19"/>
                  <a:pt x="326" y="17"/>
                </a:cubicBezTo>
                <a:cubicBezTo>
                  <a:pt x="324" y="17"/>
                  <a:pt x="323" y="19"/>
                  <a:pt x="321" y="18"/>
                </a:cubicBezTo>
                <a:cubicBezTo>
                  <a:pt x="321" y="18"/>
                  <a:pt x="322" y="16"/>
                  <a:pt x="321" y="16"/>
                </a:cubicBezTo>
                <a:cubicBezTo>
                  <a:pt x="319" y="16"/>
                  <a:pt x="320" y="17"/>
                  <a:pt x="318" y="17"/>
                </a:cubicBezTo>
                <a:cubicBezTo>
                  <a:pt x="317" y="17"/>
                  <a:pt x="317" y="17"/>
                  <a:pt x="317" y="17"/>
                </a:cubicBezTo>
                <a:cubicBezTo>
                  <a:pt x="317" y="19"/>
                  <a:pt x="315" y="17"/>
                  <a:pt x="316" y="19"/>
                </a:cubicBezTo>
                <a:cubicBezTo>
                  <a:pt x="316" y="18"/>
                  <a:pt x="312" y="19"/>
                  <a:pt x="313" y="17"/>
                </a:cubicBezTo>
                <a:cubicBezTo>
                  <a:pt x="313" y="16"/>
                  <a:pt x="313" y="16"/>
                  <a:pt x="313" y="16"/>
                </a:cubicBezTo>
                <a:cubicBezTo>
                  <a:pt x="312" y="16"/>
                  <a:pt x="311" y="17"/>
                  <a:pt x="310" y="18"/>
                </a:cubicBezTo>
                <a:cubicBezTo>
                  <a:pt x="310" y="18"/>
                  <a:pt x="310" y="17"/>
                  <a:pt x="310" y="17"/>
                </a:cubicBezTo>
                <a:cubicBezTo>
                  <a:pt x="310" y="20"/>
                  <a:pt x="308" y="17"/>
                  <a:pt x="306" y="19"/>
                </a:cubicBezTo>
                <a:cubicBezTo>
                  <a:pt x="304" y="18"/>
                  <a:pt x="301" y="19"/>
                  <a:pt x="300" y="17"/>
                </a:cubicBezTo>
                <a:cubicBezTo>
                  <a:pt x="298" y="18"/>
                  <a:pt x="297" y="19"/>
                  <a:pt x="295" y="18"/>
                </a:cubicBezTo>
                <a:cubicBezTo>
                  <a:pt x="295" y="18"/>
                  <a:pt x="296" y="18"/>
                  <a:pt x="296" y="17"/>
                </a:cubicBezTo>
                <a:cubicBezTo>
                  <a:pt x="295" y="17"/>
                  <a:pt x="294" y="17"/>
                  <a:pt x="293" y="18"/>
                </a:cubicBezTo>
                <a:cubicBezTo>
                  <a:pt x="293" y="17"/>
                  <a:pt x="291" y="16"/>
                  <a:pt x="289" y="15"/>
                </a:cubicBezTo>
                <a:cubicBezTo>
                  <a:pt x="288" y="16"/>
                  <a:pt x="288" y="17"/>
                  <a:pt x="288" y="18"/>
                </a:cubicBezTo>
                <a:cubicBezTo>
                  <a:pt x="287" y="16"/>
                  <a:pt x="283" y="20"/>
                  <a:pt x="282" y="17"/>
                </a:cubicBezTo>
                <a:cubicBezTo>
                  <a:pt x="282" y="17"/>
                  <a:pt x="284" y="16"/>
                  <a:pt x="283" y="16"/>
                </a:cubicBezTo>
                <a:cubicBezTo>
                  <a:pt x="281" y="13"/>
                  <a:pt x="280" y="17"/>
                  <a:pt x="277" y="16"/>
                </a:cubicBezTo>
                <a:cubicBezTo>
                  <a:pt x="278" y="18"/>
                  <a:pt x="278" y="18"/>
                  <a:pt x="278" y="18"/>
                </a:cubicBezTo>
                <a:cubicBezTo>
                  <a:pt x="277" y="17"/>
                  <a:pt x="274" y="19"/>
                  <a:pt x="274" y="17"/>
                </a:cubicBezTo>
                <a:cubicBezTo>
                  <a:pt x="273" y="18"/>
                  <a:pt x="271" y="17"/>
                  <a:pt x="272" y="18"/>
                </a:cubicBezTo>
                <a:cubicBezTo>
                  <a:pt x="268" y="17"/>
                  <a:pt x="262" y="19"/>
                  <a:pt x="259" y="16"/>
                </a:cubicBezTo>
                <a:cubicBezTo>
                  <a:pt x="259" y="16"/>
                  <a:pt x="257" y="16"/>
                  <a:pt x="258" y="17"/>
                </a:cubicBezTo>
                <a:cubicBezTo>
                  <a:pt x="259" y="18"/>
                  <a:pt x="259" y="16"/>
                  <a:pt x="259" y="17"/>
                </a:cubicBezTo>
                <a:cubicBezTo>
                  <a:pt x="259" y="17"/>
                  <a:pt x="259" y="17"/>
                  <a:pt x="259" y="18"/>
                </a:cubicBezTo>
                <a:cubicBezTo>
                  <a:pt x="257" y="17"/>
                  <a:pt x="256" y="17"/>
                  <a:pt x="258" y="15"/>
                </a:cubicBezTo>
                <a:cubicBezTo>
                  <a:pt x="255" y="14"/>
                  <a:pt x="255" y="19"/>
                  <a:pt x="251" y="18"/>
                </a:cubicBezTo>
                <a:cubicBezTo>
                  <a:pt x="251" y="17"/>
                  <a:pt x="251" y="17"/>
                  <a:pt x="250" y="17"/>
                </a:cubicBezTo>
                <a:cubicBezTo>
                  <a:pt x="248" y="18"/>
                  <a:pt x="248" y="18"/>
                  <a:pt x="248" y="18"/>
                </a:cubicBezTo>
                <a:cubicBezTo>
                  <a:pt x="246" y="18"/>
                  <a:pt x="247" y="16"/>
                  <a:pt x="247" y="15"/>
                </a:cubicBezTo>
                <a:cubicBezTo>
                  <a:pt x="246" y="15"/>
                  <a:pt x="244" y="15"/>
                  <a:pt x="243" y="16"/>
                </a:cubicBezTo>
                <a:cubicBezTo>
                  <a:pt x="242" y="14"/>
                  <a:pt x="242" y="14"/>
                  <a:pt x="242" y="14"/>
                </a:cubicBezTo>
                <a:cubicBezTo>
                  <a:pt x="243" y="16"/>
                  <a:pt x="241" y="15"/>
                  <a:pt x="240" y="16"/>
                </a:cubicBezTo>
                <a:cubicBezTo>
                  <a:pt x="241" y="15"/>
                  <a:pt x="241" y="15"/>
                  <a:pt x="241" y="15"/>
                </a:cubicBezTo>
                <a:cubicBezTo>
                  <a:pt x="241" y="15"/>
                  <a:pt x="239" y="15"/>
                  <a:pt x="239" y="15"/>
                </a:cubicBezTo>
                <a:cubicBezTo>
                  <a:pt x="239" y="16"/>
                  <a:pt x="240" y="16"/>
                  <a:pt x="241" y="17"/>
                </a:cubicBezTo>
                <a:cubicBezTo>
                  <a:pt x="240" y="17"/>
                  <a:pt x="239" y="17"/>
                  <a:pt x="239" y="18"/>
                </a:cubicBezTo>
                <a:cubicBezTo>
                  <a:pt x="239" y="16"/>
                  <a:pt x="237" y="17"/>
                  <a:pt x="236" y="17"/>
                </a:cubicBezTo>
                <a:cubicBezTo>
                  <a:pt x="235" y="16"/>
                  <a:pt x="234" y="18"/>
                  <a:pt x="234" y="18"/>
                </a:cubicBezTo>
                <a:cubicBezTo>
                  <a:pt x="234" y="17"/>
                  <a:pt x="232" y="18"/>
                  <a:pt x="233" y="17"/>
                </a:cubicBezTo>
                <a:cubicBezTo>
                  <a:pt x="233" y="16"/>
                  <a:pt x="234" y="17"/>
                  <a:pt x="235" y="17"/>
                </a:cubicBezTo>
                <a:cubicBezTo>
                  <a:pt x="234" y="16"/>
                  <a:pt x="234" y="15"/>
                  <a:pt x="232" y="16"/>
                </a:cubicBezTo>
                <a:cubicBezTo>
                  <a:pt x="231" y="16"/>
                  <a:pt x="233" y="18"/>
                  <a:pt x="231" y="18"/>
                </a:cubicBezTo>
                <a:cubicBezTo>
                  <a:pt x="231" y="17"/>
                  <a:pt x="231" y="17"/>
                  <a:pt x="232" y="16"/>
                </a:cubicBezTo>
                <a:cubicBezTo>
                  <a:pt x="230" y="16"/>
                  <a:pt x="230" y="16"/>
                  <a:pt x="230" y="16"/>
                </a:cubicBezTo>
                <a:cubicBezTo>
                  <a:pt x="230" y="17"/>
                  <a:pt x="230" y="17"/>
                  <a:pt x="230" y="17"/>
                </a:cubicBezTo>
                <a:cubicBezTo>
                  <a:pt x="229" y="16"/>
                  <a:pt x="229" y="16"/>
                  <a:pt x="229" y="16"/>
                </a:cubicBezTo>
                <a:cubicBezTo>
                  <a:pt x="229" y="17"/>
                  <a:pt x="226" y="17"/>
                  <a:pt x="226" y="18"/>
                </a:cubicBezTo>
                <a:cubicBezTo>
                  <a:pt x="225" y="18"/>
                  <a:pt x="224" y="17"/>
                  <a:pt x="223" y="17"/>
                </a:cubicBezTo>
                <a:cubicBezTo>
                  <a:pt x="223" y="17"/>
                  <a:pt x="223" y="17"/>
                  <a:pt x="223" y="17"/>
                </a:cubicBezTo>
                <a:cubicBezTo>
                  <a:pt x="222" y="16"/>
                  <a:pt x="220" y="17"/>
                  <a:pt x="219" y="17"/>
                </a:cubicBezTo>
                <a:cubicBezTo>
                  <a:pt x="219" y="17"/>
                  <a:pt x="219" y="17"/>
                  <a:pt x="219" y="17"/>
                </a:cubicBezTo>
                <a:cubicBezTo>
                  <a:pt x="218" y="17"/>
                  <a:pt x="217" y="17"/>
                  <a:pt x="216" y="18"/>
                </a:cubicBezTo>
                <a:cubicBezTo>
                  <a:pt x="214" y="17"/>
                  <a:pt x="215" y="13"/>
                  <a:pt x="214" y="15"/>
                </a:cubicBezTo>
                <a:cubicBezTo>
                  <a:pt x="212" y="15"/>
                  <a:pt x="211" y="17"/>
                  <a:pt x="212" y="18"/>
                </a:cubicBezTo>
                <a:cubicBezTo>
                  <a:pt x="209" y="17"/>
                  <a:pt x="205" y="19"/>
                  <a:pt x="202" y="17"/>
                </a:cubicBezTo>
                <a:cubicBezTo>
                  <a:pt x="202" y="17"/>
                  <a:pt x="202" y="18"/>
                  <a:pt x="201" y="18"/>
                </a:cubicBezTo>
                <a:cubicBezTo>
                  <a:pt x="197" y="17"/>
                  <a:pt x="192" y="19"/>
                  <a:pt x="188" y="17"/>
                </a:cubicBezTo>
                <a:cubicBezTo>
                  <a:pt x="190" y="16"/>
                  <a:pt x="188" y="16"/>
                  <a:pt x="188" y="15"/>
                </a:cubicBezTo>
                <a:cubicBezTo>
                  <a:pt x="187" y="16"/>
                  <a:pt x="187" y="14"/>
                  <a:pt x="187" y="16"/>
                </a:cubicBezTo>
                <a:cubicBezTo>
                  <a:pt x="187" y="17"/>
                  <a:pt x="187" y="17"/>
                  <a:pt x="188" y="18"/>
                </a:cubicBezTo>
                <a:cubicBezTo>
                  <a:pt x="185" y="18"/>
                  <a:pt x="181" y="18"/>
                  <a:pt x="180" y="17"/>
                </a:cubicBezTo>
                <a:cubicBezTo>
                  <a:pt x="181" y="18"/>
                  <a:pt x="180" y="18"/>
                  <a:pt x="179" y="18"/>
                </a:cubicBezTo>
                <a:cubicBezTo>
                  <a:pt x="180" y="17"/>
                  <a:pt x="178" y="16"/>
                  <a:pt x="176" y="17"/>
                </a:cubicBezTo>
                <a:cubicBezTo>
                  <a:pt x="176" y="18"/>
                  <a:pt x="176" y="18"/>
                  <a:pt x="176" y="18"/>
                </a:cubicBezTo>
                <a:cubicBezTo>
                  <a:pt x="175" y="17"/>
                  <a:pt x="175" y="17"/>
                  <a:pt x="175" y="17"/>
                </a:cubicBezTo>
                <a:cubicBezTo>
                  <a:pt x="174" y="17"/>
                  <a:pt x="174" y="19"/>
                  <a:pt x="173" y="18"/>
                </a:cubicBezTo>
                <a:cubicBezTo>
                  <a:pt x="172" y="17"/>
                  <a:pt x="172" y="17"/>
                  <a:pt x="172" y="17"/>
                </a:cubicBezTo>
                <a:cubicBezTo>
                  <a:pt x="171" y="18"/>
                  <a:pt x="169" y="19"/>
                  <a:pt x="167" y="18"/>
                </a:cubicBezTo>
                <a:cubicBezTo>
                  <a:pt x="166" y="17"/>
                  <a:pt x="166" y="17"/>
                  <a:pt x="166" y="17"/>
                </a:cubicBezTo>
                <a:cubicBezTo>
                  <a:pt x="165" y="17"/>
                  <a:pt x="164" y="18"/>
                  <a:pt x="165" y="18"/>
                </a:cubicBezTo>
                <a:cubicBezTo>
                  <a:pt x="162" y="17"/>
                  <a:pt x="160" y="17"/>
                  <a:pt x="160" y="16"/>
                </a:cubicBezTo>
                <a:cubicBezTo>
                  <a:pt x="155" y="19"/>
                  <a:pt x="147" y="19"/>
                  <a:pt x="142" y="19"/>
                </a:cubicBezTo>
                <a:cubicBezTo>
                  <a:pt x="142" y="18"/>
                  <a:pt x="142" y="18"/>
                  <a:pt x="142" y="18"/>
                </a:cubicBezTo>
                <a:cubicBezTo>
                  <a:pt x="140" y="17"/>
                  <a:pt x="141" y="19"/>
                  <a:pt x="140" y="19"/>
                </a:cubicBezTo>
                <a:cubicBezTo>
                  <a:pt x="141" y="18"/>
                  <a:pt x="139" y="17"/>
                  <a:pt x="140" y="16"/>
                </a:cubicBezTo>
                <a:cubicBezTo>
                  <a:pt x="138" y="15"/>
                  <a:pt x="137" y="17"/>
                  <a:pt x="136" y="18"/>
                </a:cubicBezTo>
                <a:cubicBezTo>
                  <a:pt x="136" y="19"/>
                  <a:pt x="137" y="17"/>
                  <a:pt x="137" y="18"/>
                </a:cubicBezTo>
                <a:cubicBezTo>
                  <a:pt x="137" y="19"/>
                  <a:pt x="134" y="18"/>
                  <a:pt x="133" y="19"/>
                </a:cubicBezTo>
                <a:cubicBezTo>
                  <a:pt x="133" y="18"/>
                  <a:pt x="133" y="17"/>
                  <a:pt x="134" y="17"/>
                </a:cubicBezTo>
                <a:cubicBezTo>
                  <a:pt x="132" y="17"/>
                  <a:pt x="132" y="17"/>
                  <a:pt x="132" y="17"/>
                </a:cubicBezTo>
                <a:cubicBezTo>
                  <a:pt x="131" y="16"/>
                  <a:pt x="136" y="14"/>
                  <a:pt x="134" y="12"/>
                </a:cubicBezTo>
                <a:cubicBezTo>
                  <a:pt x="133" y="12"/>
                  <a:pt x="133" y="12"/>
                  <a:pt x="133" y="12"/>
                </a:cubicBezTo>
                <a:cubicBezTo>
                  <a:pt x="132" y="11"/>
                  <a:pt x="136" y="10"/>
                  <a:pt x="133" y="10"/>
                </a:cubicBezTo>
                <a:cubicBezTo>
                  <a:pt x="132" y="11"/>
                  <a:pt x="131" y="13"/>
                  <a:pt x="132" y="14"/>
                </a:cubicBezTo>
                <a:cubicBezTo>
                  <a:pt x="129" y="14"/>
                  <a:pt x="131" y="17"/>
                  <a:pt x="128" y="17"/>
                </a:cubicBezTo>
                <a:cubicBezTo>
                  <a:pt x="127" y="16"/>
                  <a:pt x="130" y="17"/>
                  <a:pt x="129" y="16"/>
                </a:cubicBezTo>
                <a:cubicBezTo>
                  <a:pt x="128" y="14"/>
                  <a:pt x="127" y="16"/>
                  <a:pt x="125" y="16"/>
                </a:cubicBezTo>
                <a:cubicBezTo>
                  <a:pt x="127" y="16"/>
                  <a:pt x="126" y="18"/>
                  <a:pt x="125" y="18"/>
                </a:cubicBezTo>
                <a:cubicBezTo>
                  <a:pt x="123" y="17"/>
                  <a:pt x="126" y="17"/>
                  <a:pt x="124" y="17"/>
                </a:cubicBezTo>
                <a:cubicBezTo>
                  <a:pt x="123" y="17"/>
                  <a:pt x="121" y="18"/>
                  <a:pt x="123" y="19"/>
                </a:cubicBezTo>
                <a:cubicBezTo>
                  <a:pt x="122" y="21"/>
                  <a:pt x="121" y="18"/>
                  <a:pt x="119" y="20"/>
                </a:cubicBezTo>
                <a:cubicBezTo>
                  <a:pt x="119" y="18"/>
                  <a:pt x="122" y="16"/>
                  <a:pt x="119" y="16"/>
                </a:cubicBezTo>
                <a:cubicBezTo>
                  <a:pt x="120" y="17"/>
                  <a:pt x="116" y="17"/>
                  <a:pt x="118" y="20"/>
                </a:cubicBezTo>
                <a:cubicBezTo>
                  <a:pt x="117" y="19"/>
                  <a:pt x="117" y="18"/>
                  <a:pt x="117" y="17"/>
                </a:cubicBezTo>
                <a:cubicBezTo>
                  <a:pt x="116" y="16"/>
                  <a:pt x="114" y="20"/>
                  <a:pt x="114" y="17"/>
                </a:cubicBezTo>
                <a:cubicBezTo>
                  <a:pt x="113" y="18"/>
                  <a:pt x="113" y="18"/>
                  <a:pt x="113" y="18"/>
                </a:cubicBezTo>
                <a:cubicBezTo>
                  <a:pt x="113" y="18"/>
                  <a:pt x="112" y="18"/>
                  <a:pt x="111" y="17"/>
                </a:cubicBezTo>
                <a:cubicBezTo>
                  <a:pt x="110" y="17"/>
                  <a:pt x="108" y="19"/>
                  <a:pt x="108" y="16"/>
                </a:cubicBezTo>
                <a:cubicBezTo>
                  <a:pt x="107" y="17"/>
                  <a:pt x="105" y="17"/>
                  <a:pt x="106" y="18"/>
                </a:cubicBezTo>
                <a:cubicBezTo>
                  <a:pt x="107" y="19"/>
                  <a:pt x="108" y="17"/>
                  <a:pt x="109" y="19"/>
                </a:cubicBezTo>
                <a:cubicBezTo>
                  <a:pt x="107" y="17"/>
                  <a:pt x="106" y="19"/>
                  <a:pt x="105" y="20"/>
                </a:cubicBezTo>
                <a:cubicBezTo>
                  <a:pt x="105" y="19"/>
                  <a:pt x="105" y="19"/>
                  <a:pt x="105" y="19"/>
                </a:cubicBezTo>
                <a:cubicBezTo>
                  <a:pt x="105" y="19"/>
                  <a:pt x="103" y="19"/>
                  <a:pt x="103" y="20"/>
                </a:cubicBezTo>
                <a:cubicBezTo>
                  <a:pt x="103" y="19"/>
                  <a:pt x="103" y="19"/>
                  <a:pt x="103" y="19"/>
                </a:cubicBezTo>
                <a:cubicBezTo>
                  <a:pt x="102" y="20"/>
                  <a:pt x="102" y="20"/>
                  <a:pt x="102" y="20"/>
                </a:cubicBezTo>
                <a:cubicBezTo>
                  <a:pt x="100" y="20"/>
                  <a:pt x="101" y="18"/>
                  <a:pt x="99" y="18"/>
                </a:cubicBezTo>
                <a:cubicBezTo>
                  <a:pt x="101" y="17"/>
                  <a:pt x="101" y="17"/>
                  <a:pt x="101" y="17"/>
                </a:cubicBezTo>
                <a:cubicBezTo>
                  <a:pt x="101" y="17"/>
                  <a:pt x="100" y="16"/>
                  <a:pt x="99" y="16"/>
                </a:cubicBezTo>
                <a:cubicBezTo>
                  <a:pt x="98" y="18"/>
                  <a:pt x="97" y="19"/>
                  <a:pt x="97" y="20"/>
                </a:cubicBezTo>
                <a:cubicBezTo>
                  <a:pt x="96" y="20"/>
                  <a:pt x="97" y="19"/>
                  <a:pt x="95" y="20"/>
                </a:cubicBezTo>
                <a:cubicBezTo>
                  <a:pt x="97" y="18"/>
                  <a:pt x="97" y="18"/>
                  <a:pt x="97" y="18"/>
                </a:cubicBezTo>
                <a:cubicBezTo>
                  <a:pt x="97" y="18"/>
                  <a:pt x="96" y="16"/>
                  <a:pt x="94" y="16"/>
                </a:cubicBezTo>
                <a:cubicBezTo>
                  <a:pt x="93" y="17"/>
                  <a:pt x="91" y="18"/>
                  <a:pt x="93" y="19"/>
                </a:cubicBezTo>
                <a:cubicBezTo>
                  <a:pt x="92" y="19"/>
                  <a:pt x="91" y="18"/>
                  <a:pt x="92" y="18"/>
                </a:cubicBezTo>
                <a:cubicBezTo>
                  <a:pt x="90" y="18"/>
                  <a:pt x="92" y="19"/>
                  <a:pt x="90" y="19"/>
                </a:cubicBezTo>
                <a:cubicBezTo>
                  <a:pt x="90" y="19"/>
                  <a:pt x="87" y="18"/>
                  <a:pt x="86" y="16"/>
                </a:cubicBezTo>
                <a:cubicBezTo>
                  <a:pt x="88" y="15"/>
                  <a:pt x="88" y="15"/>
                  <a:pt x="88" y="15"/>
                </a:cubicBezTo>
                <a:cubicBezTo>
                  <a:pt x="87" y="15"/>
                  <a:pt x="87" y="15"/>
                  <a:pt x="87" y="15"/>
                </a:cubicBezTo>
                <a:cubicBezTo>
                  <a:pt x="88" y="13"/>
                  <a:pt x="86" y="13"/>
                  <a:pt x="87" y="12"/>
                </a:cubicBezTo>
                <a:cubicBezTo>
                  <a:pt x="86" y="12"/>
                  <a:pt x="85" y="12"/>
                  <a:pt x="84" y="12"/>
                </a:cubicBezTo>
                <a:cubicBezTo>
                  <a:pt x="87" y="15"/>
                  <a:pt x="82" y="16"/>
                  <a:pt x="82" y="18"/>
                </a:cubicBezTo>
                <a:cubicBezTo>
                  <a:pt x="79" y="19"/>
                  <a:pt x="81" y="13"/>
                  <a:pt x="77" y="16"/>
                </a:cubicBezTo>
                <a:cubicBezTo>
                  <a:pt x="78" y="17"/>
                  <a:pt x="76" y="19"/>
                  <a:pt x="78" y="18"/>
                </a:cubicBezTo>
                <a:cubicBezTo>
                  <a:pt x="76" y="18"/>
                  <a:pt x="77" y="20"/>
                  <a:pt x="74" y="19"/>
                </a:cubicBezTo>
                <a:cubicBezTo>
                  <a:pt x="76" y="18"/>
                  <a:pt x="73" y="17"/>
                  <a:pt x="75" y="15"/>
                </a:cubicBezTo>
                <a:cubicBezTo>
                  <a:pt x="75" y="16"/>
                  <a:pt x="76" y="16"/>
                  <a:pt x="77" y="16"/>
                </a:cubicBezTo>
                <a:cubicBezTo>
                  <a:pt x="76" y="15"/>
                  <a:pt x="77" y="13"/>
                  <a:pt x="75" y="13"/>
                </a:cubicBezTo>
                <a:cubicBezTo>
                  <a:pt x="74" y="14"/>
                  <a:pt x="72" y="14"/>
                  <a:pt x="72" y="15"/>
                </a:cubicBezTo>
                <a:cubicBezTo>
                  <a:pt x="72" y="16"/>
                  <a:pt x="74" y="15"/>
                  <a:pt x="73" y="16"/>
                </a:cubicBezTo>
                <a:cubicBezTo>
                  <a:pt x="71" y="17"/>
                  <a:pt x="71" y="15"/>
                  <a:pt x="70" y="17"/>
                </a:cubicBezTo>
                <a:cubicBezTo>
                  <a:pt x="71" y="17"/>
                  <a:pt x="71" y="18"/>
                  <a:pt x="71" y="19"/>
                </a:cubicBezTo>
                <a:cubicBezTo>
                  <a:pt x="70" y="20"/>
                  <a:pt x="70" y="20"/>
                  <a:pt x="70" y="20"/>
                </a:cubicBezTo>
                <a:cubicBezTo>
                  <a:pt x="70" y="19"/>
                  <a:pt x="70" y="19"/>
                  <a:pt x="70" y="19"/>
                </a:cubicBezTo>
                <a:cubicBezTo>
                  <a:pt x="67" y="18"/>
                  <a:pt x="69" y="20"/>
                  <a:pt x="66" y="20"/>
                </a:cubicBezTo>
                <a:cubicBezTo>
                  <a:pt x="65" y="18"/>
                  <a:pt x="65" y="18"/>
                  <a:pt x="65" y="18"/>
                </a:cubicBezTo>
                <a:cubicBezTo>
                  <a:pt x="66" y="17"/>
                  <a:pt x="69" y="19"/>
                  <a:pt x="69" y="16"/>
                </a:cubicBezTo>
                <a:cubicBezTo>
                  <a:pt x="67" y="16"/>
                  <a:pt x="66" y="18"/>
                  <a:pt x="64" y="17"/>
                </a:cubicBezTo>
                <a:cubicBezTo>
                  <a:pt x="66" y="16"/>
                  <a:pt x="66" y="16"/>
                  <a:pt x="66" y="16"/>
                </a:cubicBezTo>
                <a:cubicBezTo>
                  <a:pt x="65" y="16"/>
                  <a:pt x="65" y="13"/>
                  <a:pt x="62" y="15"/>
                </a:cubicBezTo>
                <a:cubicBezTo>
                  <a:pt x="61" y="16"/>
                  <a:pt x="62" y="16"/>
                  <a:pt x="61" y="17"/>
                </a:cubicBezTo>
                <a:cubicBezTo>
                  <a:pt x="59" y="17"/>
                  <a:pt x="58" y="18"/>
                  <a:pt x="56" y="18"/>
                </a:cubicBezTo>
                <a:cubicBezTo>
                  <a:pt x="56" y="16"/>
                  <a:pt x="52" y="18"/>
                  <a:pt x="55" y="16"/>
                </a:cubicBezTo>
                <a:cubicBezTo>
                  <a:pt x="55" y="17"/>
                  <a:pt x="60" y="17"/>
                  <a:pt x="61" y="15"/>
                </a:cubicBezTo>
                <a:cubicBezTo>
                  <a:pt x="60" y="13"/>
                  <a:pt x="63" y="16"/>
                  <a:pt x="64" y="13"/>
                </a:cubicBezTo>
                <a:cubicBezTo>
                  <a:pt x="61" y="13"/>
                  <a:pt x="62" y="11"/>
                  <a:pt x="61" y="10"/>
                </a:cubicBezTo>
                <a:cubicBezTo>
                  <a:pt x="61" y="10"/>
                  <a:pt x="60" y="10"/>
                  <a:pt x="60" y="11"/>
                </a:cubicBezTo>
                <a:cubicBezTo>
                  <a:pt x="59" y="12"/>
                  <a:pt x="60" y="12"/>
                  <a:pt x="60" y="13"/>
                </a:cubicBezTo>
                <a:cubicBezTo>
                  <a:pt x="57" y="13"/>
                  <a:pt x="55" y="13"/>
                  <a:pt x="53" y="15"/>
                </a:cubicBezTo>
                <a:cubicBezTo>
                  <a:pt x="53" y="14"/>
                  <a:pt x="53" y="13"/>
                  <a:pt x="54" y="13"/>
                </a:cubicBezTo>
                <a:cubicBezTo>
                  <a:pt x="51" y="13"/>
                  <a:pt x="48" y="13"/>
                  <a:pt x="45" y="12"/>
                </a:cubicBezTo>
                <a:cubicBezTo>
                  <a:pt x="46" y="14"/>
                  <a:pt x="41" y="13"/>
                  <a:pt x="43" y="15"/>
                </a:cubicBezTo>
                <a:cubicBezTo>
                  <a:pt x="44" y="15"/>
                  <a:pt x="45" y="17"/>
                  <a:pt x="45" y="18"/>
                </a:cubicBezTo>
                <a:cubicBezTo>
                  <a:pt x="44" y="17"/>
                  <a:pt x="45" y="17"/>
                  <a:pt x="44" y="16"/>
                </a:cubicBezTo>
                <a:cubicBezTo>
                  <a:pt x="43" y="17"/>
                  <a:pt x="42" y="14"/>
                  <a:pt x="41" y="16"/>
                </a:cubicBezTo>
                <a:cubicBezTo>
                  <a:pt x="44" y="15"/>
                  <a:pt x="42" y="13"/>
                  <a:pt x="42" y="12"/>
                </a:cubicBezTo>
                <a:cubicBezTo>
                  <a:pt x="40" y="13"/>
                  <a:pt x="42" y="11"/>
                  <a:pt x="40" y="11"/>
                </a:cubicBezTo>
                <a:cubicBezTo>
                  <a:pt x="38" y="11"/>
                  <a:pt x="36" y="12"/>
                  <a:pt x="33" y="12"/>
                </a:cubicBezTo>
                <a:cubicBezTo>
                  <a:pt x="31" y="11"/>
                  <a:pt x="26" y="12"/>
                  <a:pt x="24" y="12"/>
                </a:cubicBezTo>
                <a:cubicBezTo>
                  <a:pt x="22" y="11"/>
                  <a:pt x="23" y="10"/>
                  <a:pt x="22" y="9"/>
                </a:cubicBezTo>
                <a:cubicBezTo>
                  <a:pt x="20" y="9"/>
                  <a:pt x="23" y="11"/>
                  <a:pt x="20" y="10"/>
                </a:cubicBezTo>
                <a:cubicBezTo>
                  <a:pt x="21" y="10"/>
                  <a:pt x="21" y="10"/>
                  <a:pt x="21" y="10"/>
                </a:cubicBezTo>
                <a:cubicBezTo>
                  <a:pt x="20" y="10"/>
                  <a:pt x="16" y="9"/>
                  <a:pt x="15" y="11"/>
                </a:cubicBezTo>
                <a:cubicBezTo>
                  <a:pt x="16" y="9"/>
                  <a:pt x="16" y="9"/>
                  <a:pt x="16" y="9"/>
                </a:cubicBezTo>
                <a:cubicBezTo>
                  <a:pt x="16" y="9"/>
                  <a:pt x="15" y="9"/>
                  <a:pt x="15" y="10"/>
                </a:cubicBezTo>
                <a:cubicBezTo>
                  <a:pt x="15" y="9"/>
                  <a:pt x="14" y="8"/>
                  <a:pt x="15" y="8"/>
                </a:cubicBezTo>
                <a:cubicBezTo>
                  <a:pt x="14" y="7"/>
                  <a:pt x="12" y="8"/>
                  <a:pt x="10" y="8"/>
                </a:cubicBezTo>
                <a:cubicBezTo>
                  <a:pt x="11" y="9"/>
                  <a:pt x="11" y="9"/>
                  <a:pt x="11" y="9"/>
                </a:cubicBezTo>
                <a:cubicBezTo>
                  <a:pt x="8" y="10"/>
                  <a:pt x="6" y="9"/>
                  <a:pt x="4" y="9"/>
                </a:cubicBezTo>
                <a:cubicBezTo>
                  <a:pt x="4" y="8"/>
                  <a:pt x="4" y="8"/>
                  <a:pt x="4" y="8"/>
                </a:cubicBezTo>
                <a:cubicBezTo>
                  <a:pt x="2" y="9"/>
                  <a:pt x="2" y="9"/>
                  <a:pt x="2" y="9"/>
                </a:cubicBezTo>
                <a:cubicBezTo>
                  <a:pt x="2" y="8"/>
                  <a:pt x="1" y="7"/>
                  <a:pt x="0" y="8"/>
                </a:cubicBezTo>
                <a:cubicBezTo>
                  <a:pt x="4" y="5"/>
                  <a:pt x="4" y="5"/>
                  <a:pt x="4" y="5"/>
                </a:cubicBezTo>
                <a:cubicBezTo>
                  <a:pt x="6" y="6"/>
                  <a:pt x="3" y="6"/>
                  <a:pt x="4" y="8"/>
                </a:cubicBezTo>
                <a:cubicBezTo>
                  <a:pt x="4" y="9"/>
                  <a:pt x="7" y="8"/>
                  <a:pt x="8" y="7"/>
                </a:cubicBezTo>
                <a:cubicBezTo>
                  <a:pt x="7" y="7"/>
                  <a:pt x="6" y="7"/>
                  <a:pt x="6" y="8"/>
                </a:cubicBezTo>
                <a:cubicBezTo>
                  <a:pt x="5" y="6"/>
                  <a:pt x="7" y="6"/>
                  <a:pt x="8" y="5"/>
                </a:cubicBezTo>
                <a:cubicBezTo>
                  <a:pt x="7" y="5"/>
                  <a:pt x="6" y="5"/>
                  <a:pt x="6" y="5"/>
                </a:cubicBezTo>
                <a:cubicBezTo>
                  <a:pt x="7" y="4"/>
                  <a:pt x="8" y="4"/>
                  <a:pt x="10" y="4"/>
                </a:cubicBezTo>
                <a:cubicBezTo>
                  <a:pt x="9" y="5"/>
                  <a:pt x="11" y="5"/>
                  <a:pt x="10" y="6"/>
                </a:cubicBezTo>
                <a:cubicBezTo>
                  <a:pt x="10" y="4"/>
                  <a:pt x="12" y="4"/>
                  <a:pt x="14" y="4"/>
                </a:cubicBezTo>
                <a:cubicBezTo>
                  <a:pt x="16" y="6"/>
                  <a:pt x="18" y="4"/>
                  <a:pt x="20" y="4"/>
                </a:cubicBezTo>
                <a:cubicBezTo>
                  <a:pt x="19" y="5"/>
                  <a:pt x="18" y="7"/>
                  <a:pt x="17" y="7"/>
                </a:cubicBezTo>
                <a:cubicBezTo>
                  <a:pt x="18" y="8"/>
                  <a:pt x="18" y="7"/>
                  <a:pt x="20" y="8"/>
                </a:cubicBezTo>
                <a:cubicBezTo>
                  <a:pt x="21" y="7"/>
                  <a:pt x="21" y="5"/>
                  <a:pt x="23" y="5"/>
                </a:cubicBezTo>
                <a:cubicBezTo>
                  <a:pt x="23" y="6"/>
                  <a:pt x="23" y="6"/>
                  <a:pt x="23" y="6"/>
                </a:cubicBezTo>
                <a:cubicBezTo>
                  <a:pt x="25" y="5"/>
                  <a:pt x="25" y="4"/>
                  <a:pt x="27" y="4"/>
                </a:cubicBezTo>
                <a:cubicBezTo>
                  <a:pt x="31" y="5"/>
                  <a:pt x="35" y="5"/>
                  <a:pt x="38" y="5"/>
                </a:cubicBezTo>
                <a:cubicBezTo>
                  <a:pt x="38" y="6"/>
                  <a:pt x="38" y="6"/>
                  <a:pt x="38" y="6"/>
                </a:cubicBezTo>
                <a:cubicBezTo>
                  <a:pt x="40" y="4"/>
                  <a:pt x="44" y="5"/>
                  <a:pt x="46" y="4"/>
                </a:cubicBezTo>
                <a:cubicBezTo>
                  <a:pt x="50" y="5"/>
                  <a:pt x="55" y="3"/>
                  <a:pt x="57" y="5"/>
                </a:cubicBezTo>
                <a:cubicBezTo>
                  <a:pt x="63" y="4"/>
                  <a:pt x="69" y="4"/>
                  <a:pt x="76" y="4"/>
                </a:cubicBezTo>
                <a:cubicBezTo>
                  <a:pt x="75" y="6"/>
                  <a:pt x="75" y="6"/>
                  <a:pt x="75" y="6"/>
                </a:cubicBezTo>
                <a:cubicBezTo>
                  <a:pt x="76" y="5"/>
                  <a:pt x="76" y="7"/>
                  <a:pt x="77" y="7"/>
                </a:cubicBezTo>
                <a:cubicBezTo>
                  <a:pt x="76" y="5"/>
                  <a:pt x="79" y="5"/>
                  <a:pt x="80" y="4"/>
                </a:cubicBezTo>
                <a:cubicBezTo>
                  <a:pt x="83" y="5"/>
                  <a:pt x="87" y="4"/>
                  <a:pt x="89" y="3"/>
                </a:cubicBezTo>
                <a:cubicBezTo>
                  <a:pt x="90" y="4"/>
                  <a:pt x="90" y="4"/>
                  <a:pt x="90" y="4"/>
                </a:cubicBezTo>
                <a:cubicBezTo>
                  <a:pt x="92" y="2"/>
                  <a:pt x="96" y="4"/>
                  <a:pt x="99" y="4"/>
                </a:cubicBezTo>
                <a:cubicBezTo>
                  <a:pt x="100" y="5"/>
                  <a:pt x="100" y="6"/>
                  <a:pt x="101" y="6"/>
                </a:cubicBezTo>
                <a:cubicBezTo>
                  <a:pt x="103" y="4"/>
                  <a:pt x="104" y="4"/>
                  <a:pt x="107" y="3"/>
                </a:cubicBezTo>
                <a:cubicBezTo>
                  <a:pt x="109" y="3"/>
                  <a:pt x="112" y="4"/>
                  <a:pt x="114" y="4"/>
                </a:cubicBezTo>
                <a:cubicBezTo>
                  <a:pt x="122" y="2"/>
                  <a:pt x="130" y="4"/>
                  <a:pt x="137" y="2"/>
                </a:cubicBezTo>
                <a:cubicBezTo>
                  <a:pt x="138" y="3"/>
                  <a:pt x="138" y="3"/>
                  <a:pt x="138" y="3"/>
                </a:cubicBezTo>
                <a:cubicBezTo>
                  <a:pt x="146" y="1"/>
                  <a:pt x="155" y="3"/>
                  <a:pt x="162" y="2"/>
                </a:cubicBezTo>
                <a:cubicBezTo>
                  <a:pt x="161" y="4"/>
                  <a:pt x="161" y="4"/>
                  <a:pt x="161" y="4"/>
                </a:cubicBezTo>
                <a:cubicBezTo>
                  <a:pt x="163" y="5"/>
                  <a:pt x="166" y="4"/>
                  <a:pt x="165" y="2"/>
                </a:cubicBezTo>
                <a:cubicBezTo>
                  <a:pt x="167" y="3"/>
                  <a:pt x="170" y="1"/>
                  <a:pt x="172" y="3"/>
                </a:cubicBezTo>
                <a:cubicBezTo>
                  <a:pt x="174" y="4"/>
                  <a:pt x="174" y="2"/>
                  <a:pt x="176" y="2"/>
                </a:cubicBezTo>
                <a:cubicBezTo>
                  <a:pt x="180" y="3"/>
                  <a:pt x="182" y="3"/>
                  <a:pt x="186" y="2"/>
                </a:cubicBezTo>
                <a:cubicBezTo>
                  <a:pt x="185" y="2"/>
                  <a:pt x="185" y="2"/>
                  <a:pt x="185" y="2"/>
                </a:cubicBezTo>
                <a:cubicBezTo>
                  <a:pt x="184" y="3"/>
                  <a:pt x="184" y="3"/>
                  <a:pt x="185" y="4"/>
                </a:cubicBezTo>
                <a:cubicBezTo>
                  <a:pt x="187" y="3"/>
                  <a:pt x="190" y="4"/>
                  <a:pt x="189" y="2"/>
                </a:cubicBezTo>
                <a:cubicBezTo>
                  <a:pt x="193" y="3"/>
                  <a:pt x="199" y="1"/>
                  <a:pt x="203" y="3"/>
                </a:cubicBezTo>
                <a:cubicBezTo>
                  <a:pt x="203" y="2"/>
                  <a:pt x="204" y="2"/>
                  <a:pt x="204" y="1"/>
                </a:cubicBezTo>
                <a:cubicBezTo>
                  <a:pt x="208" y="1"/>
                  <a:pt x="212" y="3"/>
                  <a:pt x="215" y="2"/>
                </a:cubicBezTo>
                <a:cubicBezTo>
                  <a:pt x="215" y="2"/>
                  <a:pt x="214" y="3"/>
                  <a:pt x="215" y="3"/>
                </a:cubicBezTo>
                <a:cubicBezTo>
                  <a:pt x="216" y="3"/>
                  <a:pt x="215" y="2"/>
                  <a:pt x="216" y="2"/>
                </a:cubicBezTo>
                <a:cubicBezTo>
                  <a:pt x="222" y="0"/>
                  <a:pt x="229" y="3"/>
                  <a:pt x="234" y="3"/>
                </a:cubicBezTo>
                <a:cubicBezTo>
                  <a:pt x="244" y="2"/>
                  <a:pt x="254" y="3"/>
                  <a:pt x="263" y="3"/>
                </a:cubicBezTo>
                <a:cubicBezTo>
                  <a:pt x="263" y="3"/>
                  <a:pt x="263" y="3"/>
                  <a:pt x="263" y="3"/>
                </a:cubicBezTo>
                <a:cubicBezTo>
                  <a:pt x="266" y="1"/>
                  <a:pt x="270" y="5"/>
                  <a:pt x="273" y="2"/>
                </a:cubicBezTo>
                <a:cubicBezTo>
                  <a:pt x="274" y="3"/>
                  <a:pt x="276" y="2"/>
                  <a:pt x="275" y="3"/>
                </a:cubicBezTo>
                <a:cubicBezTo>
                  <a:pt x="278" y="2"/>
                  <a:pt x="282" y="5"/>
                  <a:pt x="286" y="3"/>
                </a:cubicBezTo>
                <a:cubicBezTo>
                  <a:pt x="285" y="3"/>
                  <a:pt x="285" y="3"/>
                  <a:pt x="285" y="3"/>
                </a:cubicBezTo>
                <a:cubicBezTo>
                  <a:pt x="288" y="5"/>
                  <a:pt x="292" y="3"/>
                  <a:pt x="295" y="4"/>
                </a:cubicBezTo>
                <a:cubicBezTo>
                  <a:pt x="295" y="4"/>
                  <a:pt x="294" y="5"/>
                  <a:pt x="294" y="5"/>
                </a:cubicBezTo>
                <a:cubicBezTo>
                  <a:pt x="296" y="6"/>
                  <a:pt x="298" y="3"/>
                  <a:pt x="298" y="5"/>
                </a:cubicBezTo>
                <a:cubicBezTo>
                  <a:pt x="299" y="5"/>
                  <a:pt x="299" y="4"/>
                  <a:pt x="299" y="4"/>
                </a:cubicBezTo>
                <a:cubicBezTo>
                  <a:pt x="307" y="5"/>
                  <a:pt x="316" y="4"/>
                  <a:pt x="325" y="3"/>
                </a:cubicBezTo>
                <a:cubicBezTo>
                  <a:pt x="331" y="5"/>
                  <a:pt x="325" y="8"/>
                  <a:pt x="330" y="6"/>
                </a:cubicBezTo>
                <a:cubicBezTo>
                  <a:pt x="330" y="6"/>
                  <a:pt x="330" y="5"/>
                  <a:pt x="330" y="5"/>
                </a:cubicBezTo>
                <a:cubicBezTo>
                  <a:pt x="332" y="5"/>
                  <a:pt x="333" y="8"/>
                  <a:pt x="334" y="7"/>
                </a:cubicBezTo>
                <a:cubicBezTo>
                  <a:pt x="334" y="5"/>
                  <a:pt x="335" y="6"/>
                  <a:pt x="335" y="5"/>
                </a:cubicBezTo>
                <a:cubicBezTo>
                  <a:pt x="339" y="6"/>
                  <a:pt x="340" y="8"/>
                  <a:pt x="343" y="7"/>
                </a:cubicBezTo>
                <a:cubicBezTo>
                  <a:pt x="343" y="7"/>
                  <a:pt x="343" y="7"/>
                  <a:pt x="343" y="7"/>
                </a:cubicBezTo>
                <a:cubicBezTo>
                  <a:pt x="346" y="5"/>
                  <a:pt x="350" y="6"/>
                  <a:pt x="353" y="4"/>
                </a:cubicBezTo>
                <a:cubicBezTo>
                  <a:pt x="373" y="4"/>
                  <a:pt x="392" y="3"/>
                  <a:pt x="411" y="3"/>
                </a:cubicBezTo>
                <a:cubicBezTo>
                  <a:pt x="429" y="3"/>
                  <a:pt x="448" y="3"/>
                  <a:pt x="467" y="4"/>
                </a:cubicBezTo>
                <a:cubicBezTo>
                  <a:pt x="471" y="7"/>
                  <a:pt x="472" y="6"/>
                  <a:pt x="476" y="6"/>
                </a:cubicBezTo>
                <a:cubicBezTo>
                  <a:pt x="476" y="6"/>
                  <a:pt x="476" y="6"/>
                  <a:pt x="476" y="6"/>
                </a:cubicBezTo>
                <a:cubicBezTo>
                  <a:pt x="477" y="5"/>
                  <a:pt x="480" y="6"/>
                  <a:pt x="480" y="5"/>
                </a:cubicBezTo>
                <a:cubicBezTo>
                  <a:pt x="487" y="5"/>
                  <a:pt x="494" y="5"/>
                  <a:pt x="501" y="5"/>
                </a:cubicBezTo>
                <a:cubicBezTo>
                  <a:pt x="500" y="5"/>
                  <a:pt x="499" y="7"/>
                  <a:pt x="501" y="7"/>
                </a:cubicBezTo>
                <a:cubicBezTo>
                  <a:pt x="502" y="5"/>
                  <a:pt x="502" y="5"/>
                  <a:pt x="502" y="5"/>
                </a:cubicBezTo>
                <a:cubicBezTo>
                  <a:pt x="502" y="6"/>
                  <a:pt x="502" y="6"/>
                  <a:pt x="502" y="6"/>
                </a:cubicBezTo>
                <a:cubicBezTo>
                  <a:pt x="503" y="6"/>
                  <a:pt x="504" y="5"/>
                  <a:pt x="503" y="4"/>
                </a:cubicBezTo>
                <a:cubicBezTo>
                  <a:pt x="522" y="3"/>
                  <a:pt x="539" y="7"/>
                  <a:pt x="557" y="7"/>
                </a:cubicBezTo>
                <a:cubicBezTo>
                  <a:pt x="562" y="8"/>
                  <a:pt x="568" y="8"/>
                  <a:pt x="572" y="7"/>
                </a:cubicBezTo>
                <a:cubicBezTo>
                  <a:pt x="586" y="10"/>
                  <a:pt x="598" y="13"/>
                  <a:pt x="613" y="12"/>
                </a:cubicBezTo>
                <a:cubicBezTo>
                  <a:pt x="613" y="12"/>
                  <a:pt x="610" y="17"/>
                  <a:pt x="604" y="17"/>
                </a:cubicBezTo>
                <a:close/>
              </a:path>
            </a:pathLst>
          </a:custGeom>
          <a:solidFill>
            <a:schemeClr val="tx1"/>
          </a:solidFill>
          <a:ln w="9525">
            <a:noFill/>
            <a:round/>
            <a:headEnd/>
            <a:tailEnd/>
          </a:ln>
        </p:spPr>
        <p:txBody>
          <a:bodyPr vert="horz" wrap="square" lIns="91440" tIns="45720" rIns="91440" bIns="45720" numCol="1" anchor="t" anchorCtr="0" compatLnSpc="1">
            <a:prstTxWarp prst="textNoShape">
              <a:avLst/>
            </a:prstTxWarp>
          </a:bodyPr>
          <a:lstStyle/>
          <a:p>
            <a:pPr algn="ctr" defTabSz="457200"/>
            <a:endParaRPr lang="en-US" sz="1600">
              <a:solidFill>
                <a:prstClr val="black"/>
              </a:solidFill>
              <a:latin typeface="Calibri"/>
            </a:endParaRPr>
          </a:p>
        </p:txBody>
      </p:sp>
      <p:pic>
        <p:nvPicPr>
          <p:cNvPr id="6" name="Picture 5" descr="Unplanned Work IMG.JPG"/>
          <p:cNvPicPr>
            <a:picLocks noChangeAspect="1"/>
          </p:cNvPicPr>
          <p:nvPr/>
        </p:nvPicPr>
        <p:blipFill rotWithShape="1">
          <a:blip r:embed="rId3">
            <a:extLst>
              <a:ext uri="{28A0092B-C50C-407E-A947-70E740481C1C}">
                <a14:useLocalDpi xmlns:a14="http://schemas.microsoft.com/office/drawing/2010/main" val="0"/>
              </a:ext>
            </a:extLst>
          </a:blip>
          <a:srcRect l="9259" t="11358" r="4321" b="37348"/>
          <a:stretch/>
        </p:blipFill>
        <p:spPr>
          <a:xfrm>
            <a:off x="1710266" y="1422615"/>
            <a:ext cx="5621867" cy="2502601"/>
          </a:xfrm>
          <a:prstGeom prst="rect">
            <a:avLst/>
          </a:prstGeom>
        </p:spPr>
      </p:pic>
      <p:sp>
        <p:nvSpPr>
          <p:cNvPr id="7" name="TextBox 6"/>
          <p:cNvSpPr txBox="1"/>
          <p:nvPr/>
        </p:nvSpPr>
        <p:spPr>
          <a:xfrm>
            <a:off x="200493" y="3957652"/>
            <a:ext cx="8723374" cy="1107996"/>
          </a:xfrm>
          <a:prstGeom prst="rect">
            <a:avLst/>
          </a:prstGeom>
          <a:noFill/>
        </p:spPr>
        <p:txBody>
          <a:bodyPr wrap="square" rtlCol="0">
            <a:spAutoFit/>
          </a:bodyPr>
          <a:lstStyle/>
          <a:p>
            <a:r>
              <a:rPr lang="en-US" sz="2400" dirty="0">
                <a:latin typeface="Gotham HTF Light"/>
                <a:cs typeface="Gotham HTF Light"/>
              </a:rPr>
              <a:t>Partially completed work is expensive – make it visible to provoke conversations on how to </a:t>
            </a:r>
            <a:r>
              <a:rPr lang="en-US" sz="2400" dirty="0" smtClean="0">
                <a:latin typeface="Gotham HTF Light"/>
                <a:cs typeface="Gotham HTF Light"/>
              </a:rPr>
              <a:t>speed it up.</a:t>
            </a:r>
            <a:endParaRPr lang="en-US" sz="2400" dirty="0">
              <a:latin typeface="Gotham HTF Light"/>
              <a:cs typeface="Gotham HTF Light"/>
            </a:endParaRPr>
          </a:p>
          <a:p>
            <a:endParaRPr lang="en-US" dirty="0"/>
          </a:p>
        </p:txBody>
      </p:sp>
      <p:pic>
        <p:nvPicPr>
          <p:cNvPr id="8" name="Picture 7"/>
          <p:cNvPicPr>
            <a:picLocks noChangeAspect="1"/>
          </p:cNvPicPr>
          <p:nvPr/>
        </p:nvPicPr>
        <p:blipFill>
          <a:blip r:embed="rId4"/>
          <a:stretch>
            <a:fillRect/>
          </a:stretch>
        </p:blipFill>
        <p:spPr>
          <a:xfrm>
            <a:off x="7542749" y="1074141"/>
            <a:ext cx="1479758" cy="1038820"/>
          </a:xfrm>
          <a:prstGeom prst="rect">
            <a:avLst/>
          </a:prstGeom>
        </p:spPr>
      </p:pic>
    </p:spTree>
    <p:extLst>
      <p:ext uri="{BB962C8B-B14F-4D97-AF65-F5344CB8AC3E}">
        <p14:creationId xmlns:p14="http://schemas.microsoft.com/office/powerpoint/2010/main" val="3004969439"/>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3"/>
          </p:nvPr>
        </p:nvSpPr>
        <p:spPr/>
        <p:txBody>
          <a:bodyPr/>
          <a:lstStyle/>
          <a:p>
            <a:r>
              <a:rPr lang="en-US" dirty="0" smtClean="0">
                <a:solidFill>
                  <a:srgbClr val="9FA39B"/>
                </a:solidFill>
              </a:rPr>
              <a:t>@dominicad</a:t>
            </a:r>
            <a:endParaRPr lang="en-US" dirty="0">
              <a:solidFill>
                <a:srgbClr val="9FA39B"/>
              </a:solidFill>
            </a:endParaRPr>
          </a:p>
        </p:txBody>
      </p:sp>
      <p:pic>
        <p:nvPicPr>
          <p:cNvPr id="2" name="Picture 1" descr="IMG_0612.JPG"/>
          <p:cNvPicPr>
            <a:picLocks noChangeAspect="1"/>
          </p:cNvPicPr>
          <p:nvPr/>
        </p:nvPicPr>
        <p:blipFill rotWithShape="1">
          <a:blip r:embed="rId3">
            <a:extLst>
              <a:ext uri="{28A0092B-C50C-407E-A947-70E740481C1C}">
                <a14:useLocalDpi xmlns:a14="http://schemas.microsoft.com/office/drawing/2010/main" val="0"/>
              </a:ext>
            </a:extLst>
          </a:blip>
          <a:srcRect b="19251"/>
          <a:stretch/>
        </p:blipFill>
        <p:spPr>
          <a:xfrm>
            <a:off x="737587" y="986514"/>
            <a:ext cx="6858000" cy="3854933"/>
          </a:xfrm>
          <a:prstGeom prst="rect">
            <a:avLst/>
          </a:prstGeom>
        </p:spPr>
      </p:pic>
      <p:sp>
        <p:nvSpPr>
          <p:cNvPr id="3" name="Rectangle 2"/>
          <p:cNvSpPr/>
          <p:nvPr/>
        </p:nvSpPr>
        <p:spPr>
          <a:xfrm>
            <a:off x="534387" y="175896"/>
            <a:ext cx="8149706" cy="584776"/>
          </a:xfrm>
          <a:prstGeom prst="rect">
            <a:avLst/>
          </a:prstGeom>
        </p:spPr>
        <p:txBody>
          <a:bodyPr wrap="none">
            <a:spAutoFit/>
          </a:bodyPr>
          <a:lstStyle/>
          <a:p>
            <a:r>
              <a:rPr lang="en-US" sz="3200" dirty="0">
                <a:latin typeface="Gotham HTF Medium"/>
                <a:cs typeface="Gotham HTF Medium"/>
              </a:rPr>
              <a:t>Improve </a:t>
            </a:r>
            <a:r>
              <a:rPr lang="en-US" sz="3200" dirty="0" smtClean="0">
                <a:latin typeface="Gotham HTF Medium"/>
                <a:cs typeface="Gotham HTF Medium"/>
              </a:rPr>
              <a:t>Flow </a:t>
            </a:r>
            <a:r>
              <a:rPr lang="en-US" sz="3200" dirty="0">
                <a:latin typeface="Gotham HTF Medium"/>
                <a:cs typeface="Gotham HTF Medium"/>
              </a:rPr>
              <a:t>by making work </a:t>
            </a:r>
            <a:r>
              <a:rPr lang="en-US" sz="3200" dirty="0" smtClean="0">
                <a:latin typeface="Gotham HTF Medium"/>
                <a:cs typeface="Gotham HTF Medium"/>
              </a:rPr>
              <a:t>visible</a:t>
            </a:r>
            <a:endParaRPr lang="en-US" sz="3200" dirty="0">
              <a:latin typeface="Gotham HTF Medium"/>
              <a:cs typeface="Gotham HTF Medium"/>
            </a:endParaRPr>
          </a:p>
        </p:txBody>
      </p:sp>
      <p:sp>
        <p:nvSpPr>
          <p:cNvPr id="9" name="Freeform 145"/>
          <p:cNvSpPr>
            <a:spLocks/>
          </p:cNvSpPr>
          <p:nvPr/>
        </p:nvSpPr>
        <p:spPr bwMode="auto">
          <a:xfrm>
            <a:off x="0" y="940795"/>
            <a:ext cx="9143999" cy="45719"/>
          </a:xfrm>
          <a:custGeom>
            <a:avLst/>
            <a:gdLst/>
            <a:ahLst/>
            <a:cxnLst>
              <a:cxn ang="0">
                <a:pos x="543" y="15"/>
              </a:cxn>
              <a:cxn ang="0">
                <a:pos x="525" y="15"/>
              </a:cxn>
              <a:cxn ang="0">
                <a:pos x="488" y="18"/>
              </a:cxn>
              <a:cxn ang="0">
                <a:pos x="475" y="17"/>
              </a:cxn>
              <a:cxn ang="0">
                <a:pos x="436" y="15"/>
              </a:cxn>
              <a:cxn ang="0">
                <a:pos x="423" y="15"/>
              </a:cxn>
              <a:cxn ang="0">
                <a:pos x="401" y="16"/>
              </a:cxn>
              <a:cxn ang="0">
                <a:pos x="382" y="15"/>
              </a:cxn>
              <a:cxn ang="0">
                <a:pos x="372" y="14"/>
              </a:cxn>
              <a:cxn ang="0">
                <a:pos x="363" y="16"/>
              </a:cxn>
              <a:cxn ang="0">
                <a:pos x="341" y="18"/>
              </a:cxn>
              <a:cxn ang="0">
                <a:pos x="329" y="17"/>
              </a:cxn>
              <a:cxn ang="0">
                <a:pos x="316" y="19"/>
              </a:cxn>
              <a:cxn ang="0">
                <a:pos x="300" y="17"/>
              </a:cxn>
              <a:cxn ang="0">
                <a:pos x="282" y="17"/>
              </a:cxn>
              <a:cxn ang="0">
                <a:pos x="259" y="16"/>
              </a:cxn>
              <a:cxn ang="0">
                <a:pos x="250" y="17"/>
              </a:cxn>
              <a:cxn ang="0">
                <a:pos x="241" y="15"/>
              </a:cxn>
              <a:cxn ang="0">
                <a:pos x="233" y="17"/>
              </a:cxn>
              <a:cxn ang="0">
                <a:pos x="230" y="17"/>
              </a:cxn>
              <a:cxn ang="0">
                <a:pos x="219" y="17"/>
              </a:cxn>
              <a:cxn ang="0">
                <a:pos x="188" y="17"/>
              </a:cxn>
              <a:cxn ang="0">
                <a:pos x="176" y="17"/>
              </a:cxn>
              <a:cxn ang="0">
                <a:pos x="166" y="17"/>
              </a:cxn>
              <a:cxn ang="0">
                <a:pos x="140" y="16"/>
              </a:cxn>
              <a:cxn ang="0">
                <a:pos x="134" y="12"/>
              </a:cxn>
              <a:cxn ang="0">
                <a:pos x="125" y="16"/>
              </a:cxn>
              <a:cxn ang="0">
                <a:pos x="118" y="20"/>
              </a:cxn>
              <a:cxn ang="0">
                <a:pos x="106" y="18"/>
              </a:cxn>
              <a:cxn ang="0">
                <a:pos x="102" y="20"/>
              </a:cxn>
              <a:cxn ang="0">
                <a:pos x="97" y="18"/>
              </a:cxn>
              <a:cxn ang="0">
                <a:pos x="88" y="15"/>
              </a:cxn>
              <a:cxn ang="0">
                <a:pos x="78" y="18"/>
              </a:cxn>
              <a:cxn ang="0">
                <a:pos x="73" y="16"/>
              </a:cxn>
              <a:cxn ang="0">
                <a:pos x="65" y="18"/>
              </a:cxn>
              <a:cxn ang="0">
                <a:pos x="56" y="18"/>
              </a:cxn>
              <a:cxn ang="0">
                <a:pos x="60" y="13"/>
              </a:cxn>
              <a:cxn ang="0">
                <a:pos x="44" y="16"/>
              </a:cxn>
              <a:cxn ang="0">
                <a:pos x="22" y="9"/>
              </a:cxn>
              <a:cxn ang="0">
                <a:pos x="15" y="8"/>
              </a:cxn>
              <a:cxn ang="0">
                <a:pos x="0" y="8"/>
              </a:cxn>
              <a:cxn ang="0">
                <a:pos x="6" y="5"/>
              </a:cxn>
              <a:cxn ang="0">
                <a:pos x="20" y="8"/>
              </a:cxn>
              <a:cxn ang="0">
                <a:pos x="46" y="4"/>
              </a:cxn>
              <a:cxn ang="0">
                <a:pos x="89" y="3"/>
              </a:cxn>
              <a:cxn ang="0">
                <a:pos x="137" y="2"/>
              </a:cxn>
              <a:cxn ang="0">
                <a:pos x="176" y="2"/>
              </a:cxn>
              <a:cxn ang="0">
                <a:pos x="204" y="1"/>
              </a:cxn>
              <a:cxn ang="0">
                <a:pos x="263" y="3"/>
              </a:cxn>
              <a:cxn ang="0">
                <a:pos x="294" y="5"/>
              </a:cxn>
              <a:cxn ang="0">
                <a:pos x="334" y="7"/>
              </a:cxn>
              <a:cxn ang="0">
                <a:pos x="467" y="4"/>
              </a:cxn>
              <a:cxn ang="0">
                <a:pos x="502" y="5"/>
              </a:cxn>
              <a:cxn ang="0">
                <a:pos x="604" y="17"/>
              </a:cxn>
            </a:cxnLst>
            <a:rect l="0" t="0" r="r" b="b"/>
            <a:pathLst>
              <a:path w="613" h="21">
                <a:moveTo>
                  <a:pt x="604" y="17"/>
                </a:moveTo>
                <a:cubicBezTo>
                  <a:pt x="597" y="21"/>
                  <a:pt x="587" y="16"/>
                  <a:pt x="579" y="18"/>
                </a:cubicBezTo>
                <a:cubicBezTo>
                  <a:pt x="578" y="19"/>
                  <a:pt x="580" y="16"/>
                  <a:pt x="577" y="17"/>
                </a:cubicBezTo>
                <a:cubicBezTo>
                  <a:pt x="570" y="20"/>
                  <a:pt x="557" y="17"/>
                  <a:pt x="548" y="15"/>
                </a:cubicBezTo>
                <a:cubicBezTo>
                  <a:pt x="549" y="14"/>
                  <a:pt x="549" y="14"/>
                  <a:pt x="549" y="14"/>
                </a:cubicBezTo>
                <a:cubicBezTo>
                  <a:pt x="547" y="13"/>
                  <a:pt x="545" y="15"/>
                  <a:pt x="543" y="15"/>
                </a:cubicBezTo>
                <a:cubicBezTo>
                  <a:pt x="543" y="15"/>
                  <a:pt x="543" y="14"/>
                  <a:pt x="543" y="14"/>
                </a:cubicBezTo>
                <a:cubicBezTo>
                  <a:pt x="542" y="15"/>
                  <a:pt x="539" y="14"/>
                  <a:pt x="539" y="15"/>
                </a:cubicBezTo>
                <a:cubicBezTo>
                  <a:pt x="538" y="15"/>
                  <a:pt x="538" y="14"/>
                  <a:pt x="537" y="13"/>
                </a:cubicBezTo>
                <a:cubicBezTo>
                  <a:pt x="536" y="15"/>
                  <a:pt x="536" y="15"/>
                  <a:pt x="536" y="15"/>
                </a:cubicBezTo>
                <a:cubicBezTo>
                  <a:pt x="533" y="18"/>
                  <a:pt x="529" y="14"/>
                  <a:pt x="524" y="16"/>
                </a:cubicBezTo>
                <a:cubicBezTo>
                  <a:pt x="525" y="16"/>
                  <a:pt x="525" y="15"/>
                  <a:pt x="525" y="15"/>
                </a:cubicBezTo>
                <a:cubicBezTo>
                  <a:pt x="518" y="17"/>
                  <a:pt x="510" y="16"/>
                  <a:pt x="502" y="17"/>
                </a:cubicBezTo>
                <a:cubicBezTo>
                  <a:pt x="503" y="16"/>
                  <a:pt x="503" y="15"/>
                  <a:pt x="502" y="15"/>
                </a:cubicBezTo>
                <a:cubicBezTo>
                  <a:pt x="502" y="16"/>
                  <a:pt x="500" y="17"/>
                  <a:pt x="498" y="17"/>
                </a:cubicBezTo>
                <a:cubicBezTo>
                  <a:pt x="497" y="15"/>
                  <a:pt x="494" y="18"/>
                  <a:pt x="492" y="17"/>
                </a:cubicBezTo>
                <a:cubicBezTo>
                  <a:pt x="492" y="17"/>
                  <a:pt x="492" y="17"/>
                  <a:pt x="492" y="17"/>
                </a:cubicBezTo>
                <a:cubicBezTo>
                  <a:pt x="490" y="19"/>
                  <a:pt x="490" y="16"/>
                  <a:pt x="488" y="18"/>
                </a:cubicBezTo>
                <a:cubicBezTo>
                  <a:pt x="487" y="17"/>
                  <a:pt x="487" y="17"/>
                  <a:pt x="487" y="17"/>
                </a:cubicBezTo>
                <a:cubicBezTo>
                  <a:pt x="486" y="19"/>
                  <a:pt x="485" y="16"/>
                  <a:pt x="483" y="17"/>
                </a:cubicBezTo>
                <a:cubicBezTo>
                  <a:pt x="483" y="17"/>
                  <a:pt x="483" y="17"/>
                  <a:pt x="483" y="17"/>
                </a:cubicBezTo>
                <a:cubicBezTo>
                  <a:pt x="482" y="18"/>
                  <a:pt x="481" y="16"/>
                  <a:pt x="480" y="17"/>
                </a:cubicBezTo>
                <a:cubicBezTo>
                  <a:pt x="480" y="17"/>
                  <a:pt x="480" y="17"/>
                  <a:pt x="480" y="17"/>
                </a:cubicBezTo>
                <a:cubicBezTo>
                  <a:pt x="477" y="17"/>
                  <a:pt x="475" y="16"/>
                  <a:pt x="475" y="17"/>
                </a:cubicBezTo>
                <a:cubicBezTo>
                  <a:pt x="474" y="16"/>
                  <a:pt x="478" y="17"/>
                  <a:pt x="477" y="15"/>
                </a:cubicBezTo>
                <a:cubicBezTo>
                  <a:pt x="467" y="16"/>
                  <a:pt x="457" y="16"/>
                  <a:pt x="447" y="16"/>
                </a:cubicBezTo>
                <a:cubicBezTo>
                  <a:pt x="446" y="15"/>
                  <a:pt x="446" y="15"/>
                  <a:pt x="445" y="14"/>
                </a:cubicBezTo>
                <a:cubicBezTo>
                  <a:pt x="444" y="15"/>
                  <a:pt x="442" y="14"/>
                  <a:pt x="441" y="15"/>
                </a:cubicBezTo>
                <a:cubicBezTo>
                  <a:pt x="441" y="15"/>
                  <a:pt x="440" y="14"/>
                  <a:pt x="440" y="14"/>
                </a:cubicBezTo>
                <a:cubicBezTo>
                  <a:pt x="438" y="14"/>
                  <a:pt x="438" y="16"/>
                  <a:pt x="436" y="15"/>
                </a:cubicBezTo>
                <a:cubicBezTo>
                  <a:pt x="437" y="15"/>
                  <a:pt x="437" y="14"/>
                  <a:pt x="437" y="14"/>
                </a:cubicBezTo>
                <a:cubicBezTo>
                  <a:pt x="435" y="15"/>
                  <a:pt x="433" y="15"/>
                  <a:pt x="431" y="15"/>
                </a:cubicBezTo>
                <a:cubicBezTo>
                  <a:pt x="431" y="15"/>
                  <a:pt x="432" y="15"/>
                  <a:pt x="431" y="14"/>
                </a:cubicBezTo>
                <a:cubicBezTo>
                  <a:pt x="429" y="16"/>
                  <a:pt x="428" y="14"/>
                  <a:pt x="426" y="15"/>
                </a:cubicBezTo>
                <a:cubicBezTo>
                  <a:pt x="426" y="14"/>
                  <a:pt x="426" y="14"/>
                  <a:pt x="426" y="14"/>
                </a:cubicBezTo>
                <a:cubicBezTo>
                  <a:pt x="423" y="12"/>
                  <a:pt x="426" y="16"/>
                  <a:pt x="423" y="15"/>
                </a:cubicBezTo>
                <a:cubicBezTo>
                  <a:pt x="424" y="15"/>
                  <a:pt x="423" y="14"/>
                  <a:pt x="423" y="14"/>
                </a:cubicBezTo>
                <a:cubicBezTo>
                  <a:pt x="421" y="16"/>
                  <a:pt x="417" y="15"/>
                  <a:pt x="415" y="16"/>
                </a:cubicBezTo>
                <a:cubicBezTo>
                  <a:pt x="415" y="15"/>
                  <a:pt x="415" y="15"/>
                  <a:pt x="415" y="15"/>
                </a:cubicBezTo>
                <a:cubicBezTo>
                  <a:pt x="412" y="15"/>
                  <a:pt x="409" y="15"/>
                  <a:pt x="406" y="15"/>
                </a:cubicBezTo>
                <a:cubicBezTo>
                  <a:pt x="405" y="15"/>
                  <a:pt x="407" y="13"/>
                  <a:pt x="404" y="13"/>
                </a:cubicBezTo>
                <a:cubicBezTo>
                  <a:pt x="404" y="15"/>
                  <a:pt x="399" y="14"/>
                  <a:pt x="401" y="16"/>
                </a:cubicBezTo>
                <a:cubicBezTo>
                  <a:pt x="399" y="16"/>
                  <a:pt x="395" y="15"/>
                  <a:pt x="393" y="16"/>
                </a:cubicBezTo>
                <a:cubicBezTo>
                  <a:pt x="394" y="15"/>
                  <a:pt x="392" y="13"/>
                  <a:pt x="394" y="13"/>
                </a:cubicBezTo>
                <a:cubicBezTo>
                  <a:pt x="393" y="12"/>
                  <a:pt x="393" y="12"/>
                  <a:pt x="393" y="12"/>
                </a:cubicBezTo>
                <a:cubicBezTo>
                  <a:pt x="393" y="11"/>
                  <a:pt x="394" y="12"/>
                  <a:pt x="394" y="11"/>
                </a:cubicBezTo>
                <a:cubicBezTo>
                  <a:pt x="393" y="11"/>
                  <a:pt x="390" y="12"/>
                  <a:pt x="389" y="12"/>
                </a:cubicBezTo>
                <a:cubicBezTo>
                  <a:pt x="387" y="13"/>
                  <a:pt x="385" y="15"/>
                  <a:pt x="382" y="15"/>
                </a:cubicBezTo>
                <a:cubicBezTo>
                  <a:pt x="384" y="15"/>
                  <a:pt x="382" y="13"/>
                  <a:pt x="383" y="13"/>
                </a:cubicBezTo>
                <a:cubicBezTo>
                  <a:pt x="378" y="17"/>
                  <a:pt x="378" y="17"/>
                  <a:pt x="378" y="17"/>
                </a:cubicBezTo>
                <a:cubicBezTo>
                  <a:pt x="377" y="17"/>
                  <a:pt x="378" y="15"/>
                  <a:pt x="377" y="16"/>
                </a:cubicBezTo>
                <a:cubicBezTo>
                  <a:pt x="377" y="16"/>
                  <a:pt x="376" y="16"/>
                  <a:pt x="376" y="17"/>
                </a:cubicBezTo>
                <a:cubicBezTo>
                  <a:pt x="375" y="17"/>
                  <a:pt x="372" y="17"/>
                  <a:pt x="371" y="15"/>
                </a:cubicBezTo>
                <a:cubicBezTo>
                  <a:pt x="371" y="15"/>
                  <a:pt x="373" y="15"/>
                  <a:pt x="372" y="14"/>
                </a:cubicBezTo>
                <a:cubicBezTo>
                  <a:pt x="370" y="14"/>
                  <a:pt x="370" y="15"/>
                  <a:pt x="368" y="15"/>
                </a:cubicBezTo>
                <a:cubicBezTo>
                  <a:pt x="368" y="15"/>
                  <a:pt x="368" y="15"/>
                  <a:pt x="368" y="15"/>
                </a:cubicBezTo>
                <a:cubicBezTo>
                  <a:pt x="367" y="14"/>
                  <a:pt x="364" y="15"/>
                  <a:pt x="366" y="16"/>
                </a:cubicBezTo>
                <a:cubicBezTo>
                  <a:pt x="366" y="17"/>
                  <a:pt x="365" y="15"/>
                  <a:pt x="367" y="16"/>
                </a:cubicBezTo>
                <a:cubicBezTo>
                  <a:pt x="366" y="17"/>
                  <a:pt x="364" y="17"/>
                  <a:pt x="362" y="17"/>
                </a:cubicBezTo>
                <a:cubicBezTo>
                  <a:pt x="362" y="17"/>
                  <a:pt x="362" y="16"/>
                  <a:pt x="363" y="16"/>
                </a:cubicBezTo>
                <a:cubicBezTo>
                  <a:pt x="360" y="17"/>
                  <a:pt x="357" y="18"/>
                  <a:pt x="355" y="18"/>
                </a:cubicBezTo>
                <a:cubicBezTo>
                  <a:pt x="355" y="19"/>
                  <a:pt x="356" y="17"/>
                  <a:pt x="356" y="17"/>
                </a:cubicBezTo>
                <a:cubicBezTo>
                  <a:pt x="353" y="16"/>
                  <a:pt x="349" y="19"/>
                  <a:pt x="346" y="17"/>
                </a:cubicBezTo>
                <a:cubicBezTo>
                  <a:pt x="346" y="17"/>
                  <a:pt x="346" y="18"/>
                  <a:pt x="346" y="18"/>
                </a:cubicBezTo>
                <a:cubicBezTo>
                  <a:pt x="344" y="18"/>
                  <a:pt x="345" y="17"/>
                  <a:pt x="343" y="17"/>
                </a:cubicBezTo>
                <a:cubicBezTo>
                  <a:pt x="343" y="16"/>
                  <a:pt x="342" y="17"/>
                  <a:pt x="341" y="18"/>
                </a:cubicBezTo>
                <a:cubicBezTo>
                  <a:pt x="340" y="18"/>
                  <a:pt x="341" y="17"/>
                  <a:pt x="342" y="17"/>
                </a:cubicBezTo>
                <a:cubicBezTo>
                  <a:pt x="340" y="18"/>
                  <a:pt x="334" y="19"/>
                  <a:pt x="330" y="18"/>
                </a:cubicBezTo>
                <a:cubicBezTo>
                  <a:pt x="330" y="18"/>
                  <a:pt x="328" y="20"/>
                  <a:pt x="327" y="19"/>
                </a:cubicBezTo>
                <a:cubicBezTo>
                  <a:pt x="327" y="18"/>
                  <a:pt x="327" y="18"/>
                  <a:pt x="327" y="18"/>
                </a:cubicBezTo>
                <a:cubicBezTo>
                  <a:pt x="327" y="17"/>
                  <a:pt x="324" y="18"/>
                  <a:pt x="324" y="17"/>
                </a:cubicBezTo>
                <a:cubicBezTo>
                  <a:pt x="322" y="19"/>
                  <a:pt x="331" y="16"/>
                  <a:pt x="329" y="17"/>
                </a:cubicBezTo>
                <a:cubicBezTo>
                  <a:pt x="328" y="16"/>
                  <a:pt x="325" y="19"/>
                  <a:pt x="326" y="17"/>
                </a:cubicBezTo>
                <a:cubicBezTo>
                  <a:pt x="324" y="17"/>
                  <a:pt x="323" y="19"/>
                  <a:pt x="321" y="18"/>
                </a:cubicBezTo>
                <a:cubicBezTo>
                  <a:pt x="321" y="18"/>
                  <a:pt x="322" y="16"/>
                  <a:pt x="321" y="16"/>
                </a:cubicBezTo>
                <a:cubicBezTo>
                  <a:pt x="319" y="16"/>
                  <a:pt x="320" y="17"/>
                  <a:pt x="318" y="17"/>
                </a:cubicBezTo>
                <a:cubicBezTo>
                  <a:pt x="317" y="17"/>
                  <a:pt x="317" y="17"/>
                  <a:pt x="317" y="17"/>
                </a:cubicBezTo>
                <a:cubicBezTo>
                  <a:pt x="317" y="19"/>
                  <a:pt x="315" y="17"/>
                  <a:pt x="316" y="19"/>
                </a:cubicBezTo>
                <a:cubicBezTo>
                  <a:pt x="316" y="18"/>
                  <a:pt x="312" y="19"/>
                  <a:pt x="313" y="17"/>
                </a:cubicBezTo>
                <a:cubicBezTo>
                  <a:pt x="313" y="16"/>
                  <a:pt x="313" y="16"/>
                  <a:pt x="313" y="16"/>
                </a:cubicBezTo>
                <a:cubicBezTo>
                  <a:pt x="312" y="16"/>
                  <a:pt x="311" y="17"/>
                  <a:pt x="310" y="18"/>
                </a:cubicBezTo>
                <a:cubicBezTo>
                  <a:pt x="310" y="18"/>
                  <a:pt x="310" y="17"/>
                  <a:pt x="310" y="17"/>
                </a:cubicBezTo>
                <a:cubicBezTo>
                  <a:pt x="310" y="20"/>
                  <a:pt x="308" y="17"/>
                  <a:pt x="306" y="19"/>
                </a:cubicBezTo>
                <a:cubicBezTo>
                  <a:pt x="304" y="18"/>
                  <a:pt x="301" y="19"/>
                  <a:pt x="300" y="17"/>
                </a:cubicBezTo>
                <a:cubicBezTo>
                  <a:pt x="298" y="18"/>
                  <a:pt x="297" y="19"/>
                  <a:pt x="295" y="18"/>
                </a:cubicBezTo>
                <a:cubicBezTo>
                  <a:pt x="295" y="18"/>
                  <a:pt x="296" y="18"/>
                  <a:pt x="296" y="17"/>
                </a:cubicBezTo>
                <a:cubicBezTo>
                  <a:pt x="295" y="17"/>
                  <a:pt x="294" y="17"/>
                  <a:pt x="293" y="18"/>
                </a:cubicBezTo>
                <a:cubicBezTo>
                  <a:pt x="293" y="17"/>
                  <a:pt x="291" y="16"/>
                  <a:pt x="289" y="15"/>
                </a:cubicBezTo>
                <a:cubicBezTo>
                  <a:pt x="288" y="16"/>
                  <a:pt x="288" y="17"/>
                  <a:pt x="288" y="18"/>
                </a:cubicBezTo>
                <a:cubicBezTo>
                  <a:pt x="287" y="16"/>
                  <a:pt x="283" y="20"/>
                  <a:pt x="282" y="17"/>
                </a:cubicBezTo>
                <a:cubicBezTo>
                  <a:pt x="282" y="17"/>
                  <a:pt x="284" y="16"/>
                  <a:pt x="283" y="16"/>
                </a:cubicBezTo>
                <a:cubicBezTo>
                  <a:pt x="281" y="13"/>
                  <a:pt x="280" y="17"/>
                  <a:pt x="277" y="16"/>
                </a:cubicBezTo>
                <a:cubicBezTo>
                  <a:pt x="278" y="18"/>
                  <a:pt x="278" y="18"/>
                  <a:pt x="278" y="18"/>
                </a:cubicBezTo>
                <a:cubicBezTo>
                  <a:pt x="277" y="17"/>
                  <a:pt x="274" y="19"/>
                  <a:pt x="274" y="17"/>
                </a:cubicBezTo>
                <a:cubicBezTo>
                  <a:pt x="273" y="18"/>
                  <a:pt x="271" y="17"/>
                  <a:pt x="272" y="18"/>
                </a:cubicBezTo>
                <a:cubicBezTo>
                  <a:pt x="268" y="17"/>
                  <a:pt x="262" y="19"/>
                  <a:pt x="259" y="16"/>
                </a:cubicBezTo>
                <a:cubicBezTo>
                  <a:pt x="259" y="16"/>
                  <a:pt x="257" y="16"/>
                  <a:pt x="258" y="17"/>
                </a:cubicBezTo>
                <a:cubicBezTo>
                  <a:pt x="259" y="18"/>
                  <a:pt x="259" y="16"/>
                  <a:pt x="259" y="17"/>
                </a:cubicBezTo>
                <a:cubicBezTo>
                  <a:pt x="259" y="17"/>
                  <a:pt x="259" y="17"/>
                  <a:pt x="259" y="18"/>
                </a:cubicBezTo>
                <a:cubicBezTo>
                  <a:pt x="257" y="17"/>
                  <a:pt x="256" y="17"/>
                  <a:pt x="258" y="15"/>
                </a:cubicBezTo>
                <a:cubicBezTo>
                  <a:pt x="255" y="14"/>
                  <a:pt x="255" y="19"/>
                  <a:pt x="251" y="18"/>
                </a:cubicBezTo>
                <a:cubicBezTo>
                  <a:pt x="251" y="17"/>
                  <a:pt x="251" y="17"/>
                  <a:pt x="250" y="17"/>
                </a:cubicBezTo>
                <a:cubicBezTo>
                  <a:pt x="248" y="18"/>
                  <a:pt x="248" y="18"/>
                  <a:pt x="248" y="18"/>
                </a:cubicBezTo>
                <a:cubicBezTo>
                  <a:pt x="246" y="18"/>
                  <a:pt x="247" y="16"/>
                  <a:pt x="247" y="15"/>
                </a:cubicBezTo>
                <a:cubicBezTo>
                  <a:pt x="246" y="15"/>
                  <a:pt x="244" y="15"/>
                  <a:pt x="243" y="16"/>
                </a:cubicBezTo>
                <a:cubicBezTo>
                  <a:pt x="242" y="14"/>
                  <a:pt x="242" y="14"/>
                  <a:pt x="242" y="14"/>
                </a:cubicBezTo>
                <a:cubicBezTo>
                  <a:pt x="243" y="16"/>
                  <a:pt x="241" y="15"/>
                  <a:pt x="240" y="16"/>
                </a:cubicBezTo>
                <a:cubicBezTo>
                  <a:pt x="241" y="15"/>
                  <a:pt x="241" y="15"/>
                  <a:pt x="241" y="15"/>
                </a:cubicBezTo>
                <a:cubicBezTo>
                  <a:pt x="241" y="15"/>
                  <a:pt x="239" y="15"/>
                  <a:pt x="239" y="15"/>
                </a:cubicBezTo>
                <a:cubicBezTo>
                  <a:pt x="239" y="16"/>
                  <a:pt x="240" y="16"/>
                  <a:pt x="241" y="17"/>
                </a:cubicBezTo>
                <a:cubicBezTo>
                  <a:pt x="240" y="17"/>
                  <a:pt x="239" y="17"/>
                  <a:pt x="239" y="18"/>
                </a:cubicBezTo>
                <a:cubicBezTo>
                  <a:pt x="239" y="16"/>
                  <a:pt x="237" y="17"/>
                  <a:pt x="236" y="17"/>
                </a:cubicBezTo>
                <a:cubicBezTo>
                  <a:pt x="235" y="16"/>
                  <a:pt x="234" y="18"/>
                  <a:pt x="234" y="18"/>
                </a:cubicBezTo>
                <a:cubicBezTo>
                  <a:pt x="234" y="17"/>
                  <a:pt x="232" y="18"/>
                  <a:pt x="233" y="17"/>
                </a:cubicBezTo>
                <a:cubicBezTo>
                  <a:pt x="233" y="16"/>
                  <a:pt x="234" y="17"/>
                  <a:pt x="235" y="17"/>
                </a:cubicBezTo>
                <a:cubicBezTo>
                  <a:pt x="234" y="16"/>
                  <a:pt x="234" y="15"/>
                  <a:pt x="232" y="16"/>
                </a:cubicBezTo>
                <a:cubicBezTo>
                  <a:pt x="231" y="16"/>
                  <a:pt x="233" y="18"/>
                  <a:pt x="231" y="18"/>
                </a:cubicBezTo>
                <a:cubicBezTo>
                  <a:pt x="231" y="17"/>
                  <a:pt x="231" y="17"/>
                  <a:pt x="232" y="16"/>
                </a:cubicBezTo>
                <a:cubicBezTo>
                  <a:pt x="230" y="16"/>
                  <a:pt x="230" y="16"/>
                  <a:pt x="230" y="16"/>
                </a:cubicBezTo>
                <a:cubicBezTo>
                  <a:pt x="230" y="17"/>
                  <a:pt x="230" y="17"/>
                  <a:pt x="230" y="17"/>
                </a:cubicBezTo>
                <a:cubicBezTo>
                  <a:pt x="229" y="16"/>
                  <a:pt x="229" y="16"/>
                  <a:pt x="229" y="16"/>
                </a:cubicBezTo>
                <a:cubicBezTo>
                  <a:pt x="229" y="17"/>
                  <a:pt x="226" y="17"/>
                  <a:pt x="226" y="18"/>
                </a:cubicBezTo>
                <a:cubicBezTo>
                  <a:pt x="225" y="18"/>
                  <a:pt x="224" y="17"/>
                  <a:pt x="223" y="17"/>
                </a:cubicBezTo>
                <a:cubicBezTo>
                  <a:pt x="223" y="17"/>
                  <a:pt x="223" y="17"/>
                  <a:pt x="223" y="17"/>
                </a:cubicBezTo>
                <a:cubicBezTo>
                  <a:pt x="222" y="16"/>
                  <a:pt x="220" y="17"/>
                  <a:pt x="219" y="17"/>
                </a:cubicBezTo>
                <a:cubicBezTo>
                  <a:pt x="219" y="17"/>
                  <a:pt x="219" y="17"/>
                  <a:pt x="219" y="17"/>
                </a:cubicBezTo>
                <a:cubicBezTo>
                  <a:pt x="218" y="17"/>
                  <a:pt x="217" y="17"/>
                  <a:pt x="216" y="18"/>
                </a:cubicBezTo>
                <a:cubicBezTo>
                  <a:pt x="214" y="17"/>
                  <a:pt x="215" y="13"/>
                  <a:pt x="214" y="15"/>
                </a:cubicBezTo>
                <a:cubicBezTo>
                  <a:pt x="212" y="15"/>
                  <a:pt x="211" y="17"/>
                  <a:pt x="212" y="18"/>
                </a:cubicBezTo>
                <a:cubicBezTo>
                  <a:pt x="209" y="17"/>
                  <a:pt x="205" y="19"/>
                  <a:pt x="202" y="17"/>
                </a:cubicBezTo>
                <a:cubicBezTo>
                  <a:pt x="202" y="17"/>
                  <a:pt x="202" y="18"/>
                  <a:pt x="201" y="18"/>
                </a:cubicBezTo>
                <a:cubicBezTo>
                  <a:pt x="197" y="17"/>
                  <a:pt x="192" y="19"/>
                  <a:pt x="188" y="17"/>
                </a:cubicBezTo>
                <a:cubicBezTo>
                  <a:pt x="190" y="16"/>
                  <a:pt x="188" y="16"/>
                  <a:pt x="188" y="15"/>
                </a:cubicBezTo>
                <a:cubicBezTo>
                  <a:pt x="187" y="16"/>
                  <a:pt x="187" y="14"/>
                  <a:pt x="187" y="16"/>
                </a:cubicBezTo>
                <a:cubicBezTo>
                  <a:pt x="187" y="17"/>
                  <a:pt x="187" y="17"/>
                  <a:pt x="188" y="18"/>
                </a:cubicBezTo>
                <a:cubicBezTo>
                  <a:pt x="185" y="18"/>
                  <a:pt x="181" y="18"/>
                  <a:pt x="180" y="17"/>
                </a:cubicBezTo>
                <a:cubicBezTo>
                  <a:pt x="181" y="18"/>
                  <a:pt x="180" y="18"/>
                  <a:pt x="179" y="18"/>
                </a:cubicBezTo>
                <a:cubicBezTo>
                  <a:pt x="180" y="17"/>
                  <a:pt x="178" y="16"/>
                  <a:pt x="176" y="17"/>
                </a:cubicBezTo>
                <a:cubicBezTo>
                  <a:pt x="176" y="18"/>
                  <a:pt x="176" y="18"/>
                  <a:pt x="176" y="18"/>
                </a:cubicBezTo>
                <a:cubicBezTo>
                  <a:pt x="175" y="17"/>
                  <a:pt x="175" y="17"/>
                  <a:pt x="175" y="17"/>
                </a:cubicBezTo>
                <a:cubicBezTo>
                  <a:pt x="174" y="17"/>
                  <a:pt x="174" y="19"/>
                  <a:pt x="173" y="18"/>
                </a:cubicBezTo>
                <a:cubicBezTo>
                  <a:pt x="172" y="17"/>
                  <a:pt x="172" y="17"/>
                  <a:pt x="172" y="17"/>
                </a:cubicBezTo>
                <a:cubicBezTo>
                  <a:pt x="171" y="18"/>
                  <a:pt x="169" y="19"/>
                  <a:pt x="167" y="18"/>
                </a:cubicBezTo>
                <a:cubicBezTo>
                  <a:pt x="166" y="17"/>
                  <a:pt x="166" y="17"/>
                  <a:pt x="166" y="17"/>
                </a:cubicBezTo>
                <a:cubicBezTo>
                  <a:pt x="165" y="17"/>
                  <a:pt x="164" y="18"/>
                  <a:pt x="165" y="18"/>
                </a:cubicBezTo>
                <a:cubicBezTo>
                  <a:pt x="162" y="17"/>
                  <a:pt x="160" y="17"/>
                  <a:pt x="160" y="16"/>
                </a:cubicBezTo>
                <a:cubicBezTo>
                  <a:pt x="155" y="19"/>
                  <a:pt x="147" y="19"/>
                  <a:pt x="142" y="19"/>
                </a:cubicBezTo>
                <a:cubicBezTo>
                  <a:pt x="142" y="18"/>
                  <a:pt x="142" y="18"/>
                  <a:pt x="142" y="18"/>
                </a:cubicBezTo>
                <a:cubicBezTo>
                  <a:pt x="140" y="17"/>
                  <a:pt x="141" y="19"/>
                  <a:pt x="140" y="19"/>
                </a:cubicBezTo>
                <a:cubicBezTo>
                  <a:pt x="141" y="18"/>
                  <a:pt x="139" y="17"/>
                  <a:pt x="140" y="16"/>
                </a:cubicBezTo>
                <a:cubicBezTo>
                  <a:pt x="138" y="15"/>
                  <a:pt x="137" y="17"/>
                  <a:pt x="136" y="18"/>
                </a:cubicBezTo>
                <a:cubicBezTo>
                  <a:pt x="136" y="19"/>
                  <a:pt x="137" y="17"/>
                  <a:pt x="137" y="18"/>
                </a:cubicBezTo>
                <a:cubicBezTo>
                  <a:pt x="137" y="19"/>
                  <a:pt x="134" y="18"/>
                  <a:pt x="133" y="19"/>
                </a:cubicBezTo>
                <a:cubicBezTo>
                  <a:pt x="133" y="18"/>
                  <a:pt x="133" y="17"/>
                  <a:pt x="134" y="17"/>
                </a:cubicBezTo>
                <a:cubicBezTo>
                  <a:pt x="132" y="17"/>
                  <a:pt x="132" y="17"/>
                  <a:pt x="132" y="17"/>
                </a:cubicBezTo>
                <a:cubicBezTo>
                  <a:pt x="131" y="16"/>
                  <a:pt x="136" y="14"/>
                  <a:pt x="134" y="12"/>
                </a:cubicBezTo>
                <a:cubicBezTo>
                  <a:pt x="133" y="12"/>
                  <a:pt x="133" y="12"/>
                  <a:pt x="133" y="12"/>
                </a:cubicBezTo>
                <a:cubicBezTo>
                  <a:pt x="132" y="11"/>
                  <a:pt x="136" y="10"/>
                  <a:pt x="133" y="10"/>
                </a:cubicBezTo>
                <a:cubicBezTo>
                  <a:pt x="132" y="11"/>
                  <a:pt x="131" y="13"/>
                  <a:pt x="132" y="14"/>
                </a:cubicBezTo>
                <a:cubicBezTo>
                  <a:pt x="129" y="14"/>
                  <a:pt x="131" y="17"/>
                  <a:pt x="128" y="17"/>
                </a:cubicBezTo>
                <a:cubicBezTo>
                  <a:pt x="127" y="16"/>
                  <a:pt x="130" y="17"/>
                  <a:pt x="129" y="16"/>
                </a:cubicBezTo>
                <a:cubicBezTo>
                  <a:pt x="128" y="14"/>
                  <a:pt x="127" y="16"/>
                  <a:pt x="125" y="16"/>
                </a:cubicBezTo>
                <a:cubicBezTo>
                  <a:pt x="127" y="16"/>
                  <a:pt x="126" y="18"/>
                  <a:pt x="125" y="18"/>
                </a:cubicBezTo>
                <a:cubicBezTo>
                  <a:pt x="123" y="17"/>
                  <a:pt x="126" y="17"/>
                  <a:pt x="124" y="17"/>
                </a:cubicBezTo>
                <a:cubicBezTo>
                  <a:pt x="123" y="17"/>
                  <a:pt x="121" y="18"/>
                  <a:pt x="123" y="19"/>
                </a:cubicBezTo>
                <a:cubicBezTo>
                  <a:pt x="122" y="21"/>
                  <a:pt x="121" y="18"/>
                  <a:pt x="119" y="20"/>
                </a:cubicBezTo>
                <a:cubicBezTo>
                  <a:pt x="119" y="18"/>
                  <a:pt x="122" y="16"/>
                  <a:pt x="119" y="16"/>
                </a:cubicBezTo>
                <a:cubicBezTo>
                  <a:pt x="120" y="17"/>
                  <a:pt x="116" y="17"/>
                  <a:pt x="118" y="20"/>
                </a:cubicBezTo>
                <a:cubicBezTo>
                  <a:pt x="117" y="19"/>
                  <a:pt x="117" y="18"/>
                  <a:pt x="117" y="17"/>
                </a:cubicBezTo>
                <a:cubicBezTo>
                  <a:pt x="116" y="16"/>
                  <a:pt x="114" y="20"/>
                  <a:pt x="114" y="17"/>
                </a:cubicBezTo>
                <a:cubicBezTo>
                  <a:pt x="113" y="18"/>
                  <a:pt x="113" y="18"/>
                  <a:pt x="113" y="18"/>
                </a:cubicBezTo>
                <a:cubicBezTo>
                  <a:pt x="113" y="18"/>
                  <a:pt x="112" y="18"/>
                  <a:pt x="111" y="17"/>
                </a:cubicBezTo>
                <a:cubicBezTo>
                  <a:pt x="110" y="17"/>
                  <a:pt x="108" y="19"/>
                  <a:pt x="108" y="16"/>
                </a:cubicBezTo>
                <a:cubicBezTo>
                  <a:pt x="107" y="17"/>
                  <a:pt x="105" y="17"/>
                  <a:pt x="106" y="18"/>
                </a:cubicBezTo>
                <a:cubicBezTo>
                  <a:pt x="107" y="19"/>
                  <a:pt x="108" y="17"/>
                  <a:pt x="109" y="19"/>
                </a:cubicBezTo>
                <a:cubicBezTo>
                  <a:pt x="107" y="17"/>
                  <a:pt x="106" y="19"/>
                  <a:pt x="105" y="20"/>
                </a:cubicBezTo>
                <a:cubicBezTo>
                  <a:pt x="105" y="19"/>
                  <a:pt x="105" y="19"/>
                  <a:pt x="105" y="19"/>
                </a:cubicBezTo>
                <a:cubicBezTo>
                  <a:pt x="105" y="19"/>
                  <a:pt x="103" y="19"/>
                  <a:pt x="103" y="20"/>
                </a:cubicBezTo>
                <a:cubicBezTo>
                  <a:pt x="103" y="19"/>
                  <a:pt x="103" y="19"/>
                  <a:pt x="103" y="19"/>
                </a:cubicBezTo>
                <a:cubicBezTo>
                  <a:pt x="102" y="20"/>
                  <a:pt x="102" y="20"/>
                  <a:pt x="102" y="20"/>
                </a:cubicBezTo>
                <a:cubicBezTo>
                  <a:pt x="100" y="20"/>
                  <a:pt x="101" y="18"/>
                  <a:pt x="99" y="18"/>
                </a:cubicBezTo>
                <a:cubicBezTo>
                  <a:pt x="101" y="17"/>
                  <a:pt x="101" y="17"/>
                  <a:pt x="101" y="17"/>
                </a:cubicBezTo>
                <a:cubicBezTo>
                  <a:pt x="101" y="17"/>
                  <a:pt x="100" y="16"/>
                  <a:pt x="99" y="16"/>
                </a:cubicBezTo>
                <a:cubicBezTo>
                  <a:pt x="98" y="18"/>
                  <a:pt x="97" y="19"/>
                  <a:pt x="97" y="20"/>
                </a:cubicBezTo>
                <a:cubicBezTo>
                  <a:pt x="96" y="20"/>
                  <a:pt x="97" y="19"/>
                  <a:pt x="95" y="20"/>
                </a:cubicBezTo>
                <a:cubicBezTo>
                  <a:pt x="97" y="18"/>
                  <a:pt x="97" y="18"/>
                  <a:pt x="97" y="18"/>
                </a:cubicBezTo>
                <a:cubicBezTo>
                  <a:pt x="97" y="18"/>
                  <a:pt x="96" y="16"/>
                  <a:pt x="94" y="16"/>
                </a:cubicBezTo>
                <a:cubicBezTo>
                  <a:pt x="93" y="17"/>
                  <a:pt x="91" y="18"/>
                  <a:pt x="93" y="19"/>
                </a:cubicBezTo>
                <a:cubicBezTo>
                  <a:pt x="92" y="19"/>
                  <a:pt x="91" y="18"/>
                  <a:pt x="92" y="18"/>
                </a:cubicBezTo>
                <a:cubicBezTo>
                  <a:pt x="90" y="18"/>
                  <a:pt x="92" y="19"/>
                  <a:pt x="90" y="19"/>
                </a:cubicBezTo>
                <a:cubicBezTo>
                  <a:pt x="90" y="19"/>
                  <a:pt x="87" y="18"/>
                  <a:pt x="86" y="16"/>
                </a:cubicBezTo>
                <a:cubicBezTo>
                  <a:pt x="88" y="15"/>
                  <a:pt x="88" y="15"/>
                  <a:pt x="88" y="15"/>
                </a:cubicBezTo>
                <a:cubicBezTo>
                  <a:pt x="87" y="15"/>
                  <a:pt x="87" y="15"/>
                  <a:pt x="87" y="15"/>
                </a:cubicBezTo>
                <a:cubicBezTo>
                  <a:pt x="88" y="13"/>
                  <a:pt x="86" y="13"/>
                  <a:pt x="87" y="12"/>
                </a:cubicBezTo>
                <a:cubicBezTo>
                  <a:pt x="86" y="12"/>
                  <a:pt x="85" y="12"/>
                  <a:pt x="84" y="12"/>
                </a:cubicBezTo>
                <a:cubicBezTo>
                  <a:pt x="87" y="15"/>
                  <a:pt x="82" y="16"/>
                  <a:pt x="82" y="18"/>
                </a:cubicBezTo>
                <a:cubicBezTo>
                  <a:pt x="79" y="19"/>
                  <a:pt x="81" y="13"/>
                  <a:pt x="77" y="16"/>
                </a:cubicBezTo>
                <a:cubicBezTo>
                  <a:pt x="78" y="17"/>
                  <a:pt x="76" y="19"/>
                  <a:pt x="78" y="18"/>
                </a:cubicBezTo>
                <a:cubicBezTo>
                  <a:pt x="76" y="18"/>
                  <a:pt x="77" y="20"/>
                  <a:pt x="74" y="19"/>
                </a:cubicBezTo>
                <a:cubicBezTo>
                  <a:pt x="76" y="18"/>
                  <a:pt x="73" y="17"/>
                  <a:pt x="75" y="15"/>
                </a:cubicBezTo>
                <a:cubicBezTo>
                  <a:pt x="75" y="16"/>
                  <a:pt x="76" y="16"/>
                  <a:pt x="77" y="16"/>
                </a:cubicBezTo>
                <a:cubicBezTo>
                  <a:pt x="76" y="15"/>
                  <a:pt x="77" y="13"/>
                  <a:pt x="75" y="13"/>
                </a:cubicBezTo>
                <a:cubicBezTo>
                  <a:pt x="74" y="14"/>
                  <a:pt x="72" y="14"/>
                  <a:pt x="72" y="15"/>
                </a:cubicBezTo>
                <a:cubicBezTo>
                  <a:pt x="72" y="16"/>
                  <a:pt x="74" y="15"/>
                  <a:pt x="73" y="16"/>
                </a:cubicBezTo>
                <a:cubicBezTo>
                  <a:pt x="71" y="17"/>
                  <a:pt x="71" y="15"/>
                  <a:pt x="70" y="17"/>
                </a:cubicBezTo>
                <a:cubicBezTo>
                  <a:pt x="71" y="17"/>
                  <a:pt x="71" y="18"/>
                  <a:pt x="71" y="19"/>
                </a:cubicBezTo>
                <a:cubicBezTo>
                  <a:pt x="70" y="20"/>
                  <a:pt x="70" y="20"/>
                  <a:pt x="70" y="20"/>
                </a:cubicBezTo>
                <a:cubicBezTo>
                  <a:pt x="70" y="19"/>
                  <a:pt x="70" y="19"/>
                  <a:pt x="70" y="19"/>
                </a:cubicBezTo>
                <a:cubicBezTo>
                  <a:pt x="67" y="18"/>
                  <a:pt x="69" y="20"/>
                  <a:pt x="66" y="20"/>
                </a:cubicBezTo>
                <a:cubicBezTo>
                  <a:pt x="65" y="18"/>
                  <a:pt x="65" y="18"/>
                  <a:pt x="65" y="18"/>
                </a:cubicBezTo>
                <a:cubicBezTo>
                  <a:pt x="66" y="17"/>
                  <a:pt x="69" y="19"/>
                  <a:pt x="69" y="16"/>
                </a:cubicBezTo>
                <a:cubicBezTo>
                  <a:pt x="67" y="16"/>
                  <a:pt x="66" y="18"/>
                  <a:pt x="64" y="17"/>
                </a:cubicBezTo>
                <a:cubicBezTo>
                  <a:pt x="66" y="16"/>
                  <a:pt x="66" y="16"/>
                  <a:pt x="66" y="16"/>
                </a:cubicBezTo>
                <a:cubicBezTo>
                  <a:pt x="65" y="16"/>
                  <a:pt x="65" y="13"/>
                  <a:pt x="62" y="15"/>
                </a:cubicBezTo>
                <a:cubicBezTo>
                  <a:pt x="61" y="16"/>
                  <a:pt x="62" y="16"/>
                  <a:pt x="61" y="17"/>
                </a:cubicBezTo>
                <a:cubicBezTo>
                  <a:pt x="59" y="17"/>
                  <a:pt x="58" y="18"/>
                  <a:pt x="56" y="18"/>
                </a:cubicBezTo>
                <a:cubicBezTo>
                  <a:pt x="56" y="16"/>
                  <a:pt x="52" y="18"/>
                  <a:pt x="55" y="16"/>
                </a:cubicBezTo>
                <a:cubicBezTo>
                  <a:pt x="55" y="17"/>
                  <a:pt x="60" y="17"/>
                  <a:pt x="61" y="15"/>
                </a:cubicBezTo>
                <a:cubicBezTo>
                  <a:pt x="60" y="13"/>
                  <a:pt x="63" y="16"/>
                  <a:pt x="64" y="13"/>
                </a:cubicBezTo>
                <a:cubicBezTo>
                  <a:pt x="61" y="13"/>
                  <a:pt x="62" y="11"/>
                  <a:pt x="61" y="10"/>
                </a:cubicBezTo>
                <a:cubicBezTo>
                  <a:pt x="61" y="10"/>
                  <a:pt x="60" y="10"/>
                  <a:pt x="60" y="11"/>
                </a:cubicBezTo>
                <a:cubicBezTo>
                  <a:pt x="59" y="12"/>
                  <a:pt x="60" y="12"/>
                  <a:pt x="60" y="13"/>
                </a:cubicBezTo>
                <a:cubicBezTo>
                  <a:pt x="57" y="13"/>
                  <a:pt x="55" y="13"/>
                  <a:pt x="53" y="15"/>
                </a:cubicBezTo>
                <a:cubicBezTo>
                  <a:pt x="53" y="14"/>
                  <a:pt x="53" y="13"/>
                  <a:pt x="54" y="13"/>
                </a:cubicBezTo>
                <a:cubicBezTo>
                  <a:pt x="51" y="13"/>
                  <a:pt x="48" y="13"/>
                  <a:pt x="45" y="12"/>
                </a:cubicBezTo>
                <a:cubicBezTo>
                  <a:pt x="46" y="14"/>
                  <a:pt x="41" y="13"/>
                  <a:pt x="43" y="15"/>
                </a:cubicBezTo>
                <a:cubicBezTo>
                  <a:pt x="44" y="15"/>
                  <a:pt x="45" y="17"/>
                  <a:pt x="45" y="18"/>
                </a:cubicBezTo>
                <a:cubicBezTo>
                  <a:pt x="44" y="17"/>
                  <a:pt x="45" y="17"/>
                  <a:pt x="44" y="16"/>
                </a:cubicBezTo>
                <a:cubicBezTo>
                  <a:pt x="43" y="17"/>
                  <a:pt x="42" y="14"/>
                  <a:pt x="41" y="16"/>
                </a:cubicBezTo>
                <a:cubicBezTo>
                  <a:pt x="44" y="15"/>
                  <a:pt x="42" y="13"/>
                  <a:pt x="42" y="12"/>
                </a:cubicBezTo>
                <a:cubicBezTo>
                  <a:pt x="40" y="13"/>
                  <a:pt x="42" y="11"/>
                  <a:pt x="40" y="11"/>
                </a:cubicBezTo>
                <a:cubicBezTo>
                  <a:pt x="38" y="11"/>
                  <a:pt x="36" y="12"/>
                  <a:pt x="33" y="12"/>
                </a:cubicBezTo>
                <a:cubicBezTo>
                  <a:pt x="31" y="11"/>
                  <a:pt x="26" y="12"/>
                  <a:pt x="24" y="12"/>
                </a:cubicBezTo>
                <a:cubicBezTo>
                  <a:pt x="22" y="11"/>
                  <a:pt x="23" y="10"/>
                  <a:pt x="22" y="9"/>
                </a:cubicBezTo>
                <a:cubicBezTo>
                  <a:pt x="20" y="9"/>
                  <a:pt x="23" y="11"/>
                  <a:pt x="20" y="10"/>
                </a:cubicBezTo>
                <a:cubicBezTo>
                  <a:pt x="21" y="10"/>
                  <a:pt x="21" y="10"/>
                  <a:pt x="21" y="10"/>
                </a:cubicBezTo>
                <a:cubicBezTo>
                  <a:pt x="20" y="10"/>
                  <a:pt x="16" y="9"/>
                  <a:pt x="15" y="11"/>
                </a:cubicBezTo>
                <a:cubicBezTo>
                  <a:pt x="16" y="9"/>
                  <a:pt x="16" y="9"/>
                  <a:pt x="16" y="9"/>
                </a:cubicBezTo>
                <a:cubicBezTo>
                  <a:pt x="16" y="9"/>
                  <a:pt x="15" y="9"/>
                  <a:pt x="15" y="10"/>
                </a:cubicBezTo>
                <a:cubicBezTo>
                  <a:pt x="15" y="9"/>
                  <a:pt x="14" y="8"/>
                  <a:pt x="15" y="8"/>
                </a:cubicBezTo>
                <a:cubicBezTo>
                  <a:pt x="14" y="7"/>
                  <a:pt x="12" y="8"/>
                  <a:pt x="10" y="8"/>
                </a:cubicBezTo>
                <a:cubicBezTo>
                  <a:pt x="11" y="9"/>
                  <a:pt x="11" y="9"/>
                  <a:pt x="11" y="9"/>
                </a:cubicBezTo>
                <a:cubicBezTo>
                  <a:pt x="8" y="10"/>
                  <a:pt x="6" y="9"/>
                  <a:pt x="4" y="9"/>
                </a:cubicBezTo>
                <a:cubicBezTo>
                  <a:pt x="4" y="8"/>
                  <a:pt x="4" y="8"/>
                  <a:pt x="4" y="8"/>
                </a:cubicBezTo>
                <a:cubicBezTo>
                  <a:pt x="2" y="9"/>
                  <a:pt x="2" y="9"/>
                  <a:pt x="2" y="9"/>
                </a:cubicBezTo>
                <a:cubicBezTo>
                  <a:pt x="2" y="8"/>
                  <a:pt x="1" y="7"/>
                  <a:pt x="0" y="8"/>
                </a:cubicBezTo>
                <a:cubicBezTo>
                  <a:pt x="4" y="5"/>
                  <a:pt x="4" y="5"/>
                  <a:pt x="4" y="5"/>
                </a:cubicBezTo>
                <a:cubicBezTo>
                  <a:pt x="6" y="6"/>
                  <a:pt x="3" y="6"/>
                  <a:pt x="4" y="8"/>
                </a:cubicBezTo>
                <a:cubicBezTo>
                  <a:pt x="4" y="9"/>
                  <a:pt x="7" y="8"/>
                  <a:pt x="8" y="7"/>
                </a:cubicBezTo>
                <a:cubicBezTo>
                  <a:pt x="7" y="7"/>
                  <a:pt x="6" y="7"/>
                  <a:pt x="6" y="8"/>
                </a:cubicBezTo>
                <a:cubicBezTo>
                  <a:pt x="5" y="6"/>
                  <a:pt x="7" y="6"/>
                  <a:pt x="8" y="5"/>
                </a:cubicBezTo>
                <a:cubicBezTo>
                  <a:pt x="7" y="5"/>
                  <a:pt x="6" y="5"/>
                  <a:pt x="6" y="5"/>
                </a:cubicBezTo>
                <a:cubicBezTo>
                  <a:pt x="7" y="4"/>
                  <a:pt x="8" y="4"/>
                  <a:pt x="10" y="4"/>
                </a:cubicBezTo>
                <a:cubicBezTo>
                  <a:pt x="9" y="5"/>
                  <a:pt x="11" y="5"/>
                  <a:pt x="10" y="6"/>
                </a:cubicBezTo>
                <a:cubicBezTo>
                  <a:pt x="10" y="4"/>
                  <a:pt x="12" y="4"/>
                  <a:pt x="14" y="4"/>
                </a:cubicBezTo>
                <a:cubicBezTo>
                  <a:pt x="16" y="6"/>
                  <a:pt x="18" y="4"/>
                  <a:pt x="20" y="4"/>
                </a:cubicBezTo>
                <a:cubicBezTo>
                  <a:pt x="19" y="5"/>
                  <a:pt x="18" y="7"/>
                  <a:pt x="17" y="7"/>
                </a:cubicBezTo>
                <a:cubicBezTo>
                  <a:pt x="18" y="8"/>
                  <a:pt x="18" y="7"/>
                  <a:pt x="20" y="8"/>
                </a:cubicBezTo>
                <a:cubicBezTo>
                  <a:pt x="21" y="7"/>
                  <a:pt x="21" y="5"/>
                  <a:pt x="23" y="5"/>
                </a:cubicBezTo>
                <a:cubicBezTo>
                  <a:pt x="23" y="6"/>
                  <a:pt x="23" y="6"/>
                  <a:pt x="23" y="6"/>
                </a:cubicBezTo>
                <a:cubicBezTo>
                  <a:pt x="25" y="5"/>
                  <a:pt x="25" y="4"/>
                  <a:pt x="27" y="4"/>
                </a:cubicBezTo>
                <a:cubicBezTo>
                  <a:pt x="31" y="5"/>
                  <a:pt x="35" y="5"/>
                  <a:pt x="38" y="5"/>
                </a:cubicBezTo>
                <a:cubicBezTo>
                  <a:pt x="38" y="6"/>
                  <a:pt x="38" y="6"/>
                  <a:pt x="38" y="6"/>
                </a:cubicBezTo>
                <a:cubicBezTo>
                  <a:pt x="40" y="4"/>
                  <a:pt x="44" y="5"/>
                  <a:pt x="46" y="4"/>
                </a:cubicBezTo>
                <a:cubicBezTo>
                  <a:pt x="50" y="5"/>
                  <a:pt x="55" y="3"/>
                  <a:pt x="57" y="5"/>
                </a:cubicBezTo>
                <a:cubicBezTo>
                  <a:pt x="63" y="4"/>
                  <a:pt x="69" y="4"/>
                  <a:pt x="76" y="4"/>
                </a:cubicBezTo>
                <a:cubicBezTo>
                  <a:pt x="75" y="6"/>
                  <a:pt x="75" y="6"/>
                  <a:pt x="75" y="6"/>
                </a:cubicBezTo>
                <a:cubicBezTo>
                  <a:pt x="76" y="5"/>
                  <a:pt x="76" y="7"/>
                  <a:pt x="77" y="7"/>
                </a:cubicBezTo>
                <a:cubicBezTo>
                  <a:pt x="76" y="5"/>
                  <a:pt x="79" y="5"/>
                  <a:pt x="80" y="4"/>
                </a:cubicBezTo>
                <a:cubicBezTo>
                  <a:pt x="83" y="5"/>
                  <a:pt x="87" y="4"/>
                  <a:pt x="89" y="3"/>
                </a:cubicBezTo>
                <a:cubicBezTo>
                  <a:pt x="90" y="4"/>
                  <a:pt x="90" y="4"/>
                  <a:pt x="90" y="4"/>
                </a:cubicBezTo>
                <a:cubicBezTo>
                  <a:pt x="92" y="2"/>
                  <a:pt x="96" y="4"/>
                  <a:pt x="99" y="4"/>
                </a:cubicBezTo>
                <a:cubicBezTo>
                  <a:pt x="100" y="5"/>
                  <a:pt x="100" y="6"/>
                  <a:pt x="101" y="6"/>
                </a:cubicBezTo>
                <a:cubicBezTo>
                  <a:pt x="103" y="4"/>
                  <a:pt x="104" y="4"/>
                  <a:pt x="107" y="3"/>
                </a:cubicBezTo>
                <a:cubicBezTo>
                  <a:pt x="109" y="3"/>
                  <a:pt x="112" y="4"/>
                  <a:pt x="114" y="4"/>
                </a:cubicBezTo>
                <a:cubicBezTo>
                  <a:pt x="122" y="2"/>
                  <a:pt x="130" y="4"/>
                  <a:pt x="137" y="2"/>
                </a:cubicBezTo>
                <a:cubicBezTo>
                  <a:pt x="138" y="3"/>
                  <a:pt x="138" y="3"/>
                  <a:pt x="138" y="3"/>
                </a:cubicBezTo>
                <a:cubicBezTo>
                  <a:pt x="146" y="1"/>
                  <a:pt x="155" y="3"/>
                  <a:pt x="162" y="2"/>
                </a:cubicBezTo>
                <a:cubicBezTo>
                  <a:pt x="161" y="4"/>
                  <a:pt x="161" y="4"/>
                  <a:pt x="161" y="4"/>
                </a:cubicBezTo>
                <a:cubicBezTo>
                  <a:pt x="163" y="5"/>
                  <a:pt x="166" y="4"/>
                  <a:pt x="165" y="2"/>
                </a:cubicBezTo>
                <a:cubicBezTo>
                  <a:pt x="167" y="3"/>
                  <a:pt x="170" y="1"/>
                  <a:pt x="172" y="3"/>
                </a:cubicBezTo>
                <a:cubicBezTo>
                  <a:pt x="174" y="4"/>
                  <a:pt x="174" y="2"/>
                  <a:pt x="176" y="2"/>
                </a:cubicBezTo>
                <a:cubicBezTo>
                  <a:pt x="180" y="3"/>
                  <a:pt x="182" y="3"/>
                  <a:pt x="186" y="2"/>
                </a:cubicBezTo>
                <a:cubicBezTo>
                  <a:pt x="185" y="2"/>
                  <a:pt x="185" y="2"/>
                  <a:pt x="185" y="2"/>
                </a:cubicBezTo>
                <a:cubicBezTo>
                  <a:pt x="184" y="3"/>
                  <a:pt x="184" y="3"/>
                  <a:pt x="185" y="4"/>
                </a:cubicBezTo>
                <a:cubicBezTo>
                  <a:pt x="187" y="3"/>
                  <a:pt x="190" y="4"/>
                  <a:pt x="189" y="2"/>
                </a:cubicBezTo>
                <a:cubicBezTo>
                  <a:pt x="193" y="3"/>
                  <a:pt x="199" y="1"/>
                  <a:pt x="203" y="3"/>
                </a:cubicBezTo>
                <a:cubicBezTo>
                  <a:pt x="203" y="2"/>
                  <a:pt x="204" y="2"/>
                  <a:pt x="204" y="1"/>
                </a:cubicBezTo>
                <a:cubicBezTo>
                  <a:pt x="208" y="1"/>
                  <a:pt x="212" y="3"/>
                  <a:pt x="215" y="2"/>
                </a:cubicBezTo>
                <a:cubicBezTo>
                  <a:pt x="215" y="2"/>
                  <a:pt x="214" y="3"/>
                  <a:pt x="215" y="3"/>
                </a:cubicBezTo>
                <a:cubicBezTo>
                  <a:pt x="216" y="3"/>
                  <a:pt x="215" y="2"/>
                  <a:pt x="216" y="2"/>
                </a:cubicBezTo>
                <a:cubicBezTo>
                  <a:pt x="222" y="0"/>
                  <a:pt x="229" y="3"/>
                  <a:pt x="234" y="3"/>
                </a:cubicBezTo>
                <a:cubicBezTo>
                  <a:pt x="244" y="2"/>
                  <a:pt x="254" y="3"/>
                  <a:pt x="263" y="3"/>
                </a:cubicBezTo>
                <a:cubicBezTo>
                  <a:pt x="263" y="3"/>
                  <a:pt x="263" y="3"/>
                  <a:pt x="263" y="3"/>
                </a:cubicBezTo>
                <a:cubicBezTo>
                  <a:pt x="266" y="1"/>
                  <a:pt x="270" y="5"/>
                  <a:pt x="273" y="2"/>
                </a:cubicBezTo>
                <a:cubicBezTo>
                  <a:pt x="274" y="3"/>
                  <a:pt x="276" y="2"/>
                  <a:pt x="275" y="3"/>
                </a:cubicBezTo>
                <a:cubicBezTo>
                  <a:pt x="278" y="2"/>
                  <a:pt x="282" y="5"/>
                  <a:pt x="286" y="3"/>
                </a:cubicBezTo>
                <a:cubicBezTo>
                  <a:pt x="285" y="3"/>
                  <a:pt x="285" y="3"/>
                  <a:pt x="285" y="3"/>
                </a:cubicBezTo>
                <a:cubicBezTo>
                  <a:pt x="288" y="5"/>
                  <a:pt x="292" y="3"/>
                  <a:pt x="295" y="4"/>
                </a:cubicBezTo>
                <a:cubicBezTo>
                  <a:pt x="295" y="4"/>
                  <a:pt x="294" y="5"/>
                  <a:pt x="294" y="5"/>
                </a:cubicBezTo>
                <a:cubicBezTo>
                  <a:pt x="296" y="6"/>
                  <a:pt x="298" y="3"/>
                  <a:pt x="298" y="5"/>
                </a:cubicBezTo>
                <a:cubicBezTo>
                  <a:pt x="299" y="5"/>
                  <a:pt x="299" y="4"/>
                  <a:pt x="299" y="4"/>
                </a:cubicBezTo>
                <a:cubicBezTo>
                  <a:pt x="307" y="5"/>
                  <a:pt x="316" y="4"/>
                  <a:pt x="325" y="3"/>
                </a:cubicBezTo>
                <a:cubicBezTo>
                  <a:pt x="331" y="5"/>
                  <a:pt x="325" y="8"/>
                  <a:pt x="330" y="6"/>
                </a:cubicBezTo>
                <a:cubicBezTo>
                  <a:pt x="330" y="6"/>
                  <a:pt x="330" y="5"/>
                  <a:pt x="330" y="5"/>
                </a:cubicBezTo>
                <a:cubicBezTo>
                  <a:pt x="332" y="5"/>
                  <a:pt x="333" y="8"/>
                  <a:pt x="334" y="7"/>
                </a:cubicBezTo>
                <a:cubicBezTo>
                  <a:pt x="334" y="5"/>
                  <a:pt x="335" y="6"/>
                  <a:pt x="335" y="5"/>
                </a:cubicBezTo>
                <a:cubicBezTo>
                  <a:pt x="339" y="6"/>
                  <a:pt x="340" y="8"/>
                  <a:pt x="343" y="7"/>
                </a:cubicBezTo>
                <a:cubicBezTo>
                  <a:pt x="343" y="7"/>
                  <a:pt x="343" y="7"/>
                  <a:pt x="343" y="7"/>
                </a:cubicBezTo>
                <a:cubicBezTo>
                  <a:pt x="346" y="5"/>
                  <a:pt x="350" y="6"/>
                  <a:pt x="353" y="4"/>
                </a:cubicBezTo>
                <a:cubicBezTo>
                  <a:pt x="373" y="4"/>
                  <a:pt x="392" y="3"/>
                  <a:pt x="411" y="3"/>
                </a:cubicBezTo>
                <a:cubicBezTo>
                  <a:pt x="429" y="3"/>
                  <a:pt x="448" y="3"/>
                  <a:pt x="467" y="4"/>
                </a:cubicBezTo>
                <a:cubicBezTo>
                  <a:pt x="471" y="7"/>
                  <a:pt x="472" y="6"/>
                  <a:pt x="476" y="6"/>
                </a:cubicBezTo>
                <a:cubicBezTo>
                  <a:pt x="476" y="6"/>
                  <a:pt x="476" y="6"/>
                  <a:pt x="476" y="6"/>
                </a:cubicBezTo>
                <a:cubicBezTo>
                  <a:pt x="477" y="5"/>
                  <a:pt x="480" y="6"/>
                  <a:pt x="480" y="5"/>
                </a:cubicBezTo>
                <a:cubicBezTo>
                  <a:pt x="487" y="5"/>
                  <a:pt x="494" y="5"/>
                  <a:pt x="501" y="5"/>
                </a:cubicBezTo>
                <a:cubicBezTo>
                  <a:pt x="500" y="5"/>
                  <a:pt x="499" y="7"/>
                  <a:pt x="501" y="7"/>
                </a:cubicBezTo>
                <a:cubicBezTo>
                  <a:pt x="502" y="5"/>
                  <a:pt x="502" y="5"/>
                  <a:pt x="502" y="5"/>
                </a:cubicBezTo>
                <a:cubicBezTo>
                  <a:pt x="502" y="6"/>
                  <a:pt x="502" y="6"/>
                  <a:pt x="502" y="6"/>
                </a:cubicBezTo>
                <a:cubicBezTo>
                  <a:pt x="503" y="6"/>
                  <a:pt x="504" y="5"/>
                  <a:pt x="503" y="4"/>
                </a:cubicBezTo>
                <a:cubicBezTo>
                  <a:pt x="522" y="3"/>
                  <a:pt x="539" y="7"/>
                  <a:pt x="557" y="7"/>
                </a:cubicBezTo>
                <a:cubicBezTo>
                  <a:pt x="562" y="8"/>
                  <a:pt x="568" y="8"/>
                  <a:pt x="572" y="7"/>
                </a:cubicBezTo>
                <a:cubicBezTo>
                  <a:pt x="586" y="10"/>
                  <a:pt x="598" y="13"/>
                  <a:pt x="613" y="12"/>
                </a:cubicBezTo>
                <a:cubicBezTo>
                  <a:pt x="613" y="12"/>
                  <a:pt x="610" y="17"/>
                  <a:pt x="604" y="17"/>
                </a:cubicBezTo>
                <a:close/>
              </a:path>
            </a:pathLst>
          </a:custGeom>
          <a:solidFill>
            <a:schemeClr val="tx1"/>
          </a:solidFill>
          <a:ln w="9525">
            <a:noFill/>
            <a:round/>
            <a:headEnd/>
            <a:tailEnd/>
          </a:ln>
        </p:spPr>
        <p:txBody>
          <a:bodyPr vert="horz" wrap="square" lIns="91440" tIns="45720" rIns="91440" bIns="45720" numCol="1" anchor="t" anchorCtr="0" compatLnSpc="1">
            <a:prstTxWarp prst="textNoShape">
              <a:avLst/>
            </a:prstTxWarp>
          </a:bodyPr>
          <a:lstStyle/>
          <a:p>
            <a:pPr algn="ctr" defTabSz="457200"/>
            <a:endParaRPr lang="en-US" sz="1600">
              <a:solidFill>
                <a:prstClr val="black"/>
              </a:solidFill>
              <a:latin typeface="Calibri"/>
            </a:endParaRPr>
          </a:p>
        </p:txBody>
      </p:sp>
    </p:spTree>
    <p:extLst>
      <p:ext uri="{BB962C8B-B14F-4D97-AF65-F5344CB8AC3E}">
        <p14:creationId xmlns:p14="http://schemas.microsoft.com/office/powerpoint/2010/main" val="1921236855"/>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982132"/>
            <a:ext cx="8729133" cy="2624667"/>
          </a:xfrm>
        </p:spPr>
        <p:txBody>
          <a:bodyPr>
            <a:normAutofit fontScale="90000"/>
          </a:bodyPr>
          <a:lstStyle/>
          <a:p>
            <a:pPr>
              <a:lnSpc>
                <a:spcPct val="120000"/>
              </a:lnSpc>
            </a:pPr>
            <a:r>
              <a:rPr lang="en-US" dirty="0" smtClean="0">
                <a:latin typeface="Gotham HTF Medium Italic"/>
                <a:cs typeface="Gotham HTF Medium Italic"/>
              </a:rPr>
              <a:t>“</a:t>
            </a:r>
            <a:r>
              <a:rPr lang="en-US" dirty="0">
                <a:latin typeface="Gotham HTF Medium Italic"/>
                <a:cs typeface="Gotham HTF Medium Italic"/>
              </a:rPr>
              <a:t>Why is this </a:t>
            </a:r>
            <a:r>
              <a:rPr lang="en-US" dirty="0" smtClean="0">
                <a:latin typeface="Gotham HTF Medium Italic"/>
                <a:cs typeface="Gotham HTF Medium Italic"/>
              </a:rPr>
              <a:t/>
            </a:r>
            <a:br>
              <a:rPr lang="en-US" dirty="0" smtClean="0">
                <a:latin typeface="Gotham HTF Medium Italic"/>
                <a:cs typeface="Gotham HTF Medium Italic"/>
              </a:rPr>
            </a:br>
            <a:r>
              <a:rPr lang="en-US" dirty="0" smtClean="0">
                <a:latin typeface="Gotham HTF Medium Italic"/>
                <a:cs typeface="Gotham HTF Medium Italic"/>
              </a:rPr>
              <a:t>expensive </a:t>
            </a:r>
            <a:r>
              <a:rPr lang="en-US" dirty="0">
                <a:latin typeface="Gotham HTF Medium Italic"/>
                <a:cs typeface="Gotham HTF Medium Italic"/>
              </a:rPr>
              <a:t>piece </a:t>
            </a:r>
            <a:r>
              <a:rPr lang="en-US" dirty="0" smtClean="0">
                <a:latin typeface="Gotham HTF Medium Italic"/>
                <a:cs typeface="Gotham HTF Medium Italic"/>
              </a:rPr>
              <a:t/>
            </a:r>
            <a:br>
              <a:rPr lang="en-US" dirty="0" smtClean="0">
                <a:latin typeface="Gotham HTF Medium Italic"/>
                <a:cs typeface="Gotham HTF Medium Italic"/>
              </a:rPr>
            </a:br>
            <a:r>
              <a:rPr lang="en-US" dirty="0" smtClean="0">
                <a:latin typeface="Gotham HTF Medium Italic"/>
                <a:cs typeface="Gotham HTF Medium Italic"/>
              </a:rPr>
              <a:t>of business </a:t>
            </a:r>
            <a:r>
              <a:rPr lang="en-US" dirty="0">
                <a:latin typeface="Gotham HTF Medium Italic"/>
                <a:cs typeface="Gotham HTF Medium Italic"/>
              </a:rPr>
              <a:t>value </a:t>
            </a:r>
            <a:r>
              <a:rPr lang="en-US" dirty="0" smtClean="0">
                <a:latin typeface="Gotham HTF Medium Italic"/>
                <a:cs typeface="Gotham HTF Medium Italic"/>
              </a:rPr>
              <a:t/>
            </a:r>
            <a:br>
              <a:rPr lang="en-US" dirty="0" smtClean="0">
                <a:latin typeface="Gotham HTF Medium Italic"/>
                <a:cs typeface="Gotham HTF Medium Italic"/>
              </a:rPr>
            </a:br>
            <a:r>
              <a:rPr lang="en-US" dirty="0" smtClean="0">
                <a:latin typeface="Gotham HTF Medium Italic"/>
                <a:cs typeface="Gotham HTF Medium Italic"/>
              </a:rPr>
              <a:t>stuck</a:t>
            </a:r>
            <a:r>
              <a:rPr lang="en-US" dirty="0" smtClean="0">
                <a:solidFill>
                  <a:srgbClr val="457ED6"/>
                </a:solidFill>
                <a:latin typeface="Gotham HTF Medium Italic"/>
                <a:cs typeface="Gotham HTF Medium Italic"/>
              </a:rPr>
              <a:t>?</a:t>
            </a:r>
            <a:r>
              <a:rPr lang="en-US" dirty="0" smtClean="0">
                <a:latin typeface="Gotham HTF Medium Italic"/>
                <a:cs typeface="Gotham HTF Medium Italic"/>
              </a:rPr>
              <a:t>” </a:t>
            </a:r>
            <a:endParaRPr lang="en-US" sz="2700" dirty="0">
              <a:latin typeface="Gotham HTF Medium Italic"/>
              <a:cs typeface="Gotham HTF Medium Italic"/>
            </a:endParaRPr>
          </a:p>
        </p:txBody>
      </p:sp>
      <p:sp>
        <p:nvSpPr>
          <p:cNvPr id="4" name="Footer Placeholder 3"/>
          <p:cNvSpPr>
            <a:spLocks noGrp="1"/>
          </p:cNvSpPr>
          <p:nvPr>
            <p:ph type="ftr" sz="quarter" idx="3"/>
          </p:nvPr>
        </p:nvSpPr>
        <p:spPr/>
        <p:txBody>
          <a:bodyPr/>
          <a:lstStyle/>
          <a:p>
            <a:r>
              <a:rPr lang="en-US" dirty="0" smtClean="0">
                <a:solidFill>
                  <a:srgbClr val="9FA39B"/>
                </a:solidFill>
              </a:rPr>
              <a:t>@dominicad</a:t>
            </a:r>
          </a:p>
        </p:txBody>
      </p:sp>
    </p:spTree>
    <p:extLst>
      <p:ext uri="{BB962C8B-B14F-4D97-AF65-F5344CB8AC3E}">
        <p14:creationId xmlns:p14="http://schemas.microsoft.com/office/powerpoint/2010/main" val="3266048918"/>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46201" y="1337733"/>
            <a:ext cx="5681133" cy="2624667"/>
          </a:xfrm>
          <a:solidFill>
            <a:srgbClr val="D9D9D9"/>
          </a:solidFill>
        </p:spPr>
        <p:txBody>
          <a:bodyPr>
            <a:normAutofit/>
          </a:bodyPr>
          <a:lstStyle/>
          <a:p>
            <a:pPr algn="l">
              <a:lnSpc>
                <a:spcPct val="130000"/>
              </a:lnSpc>
            </a:pPr>
            <a:r>
              <a:rPr lang="en-US" sz="2800" dirty="0" smtClean="0">
                <a:solidFill>
                  <a:srgbClr val="F7F631"/>
                </a:solidFill>
              </a:rPr>
              <a:t>1.  </a:t>
            </a:r>
            <a:r>
              <a:rPr lang="en-US" sz="2800" dirty="0" smtClean="0">
                <a:latin typeface="Gotham HTF Light"/>
                <a:cs typeface="Gotham HTF Light"/>
              </a:rPr>
              <a:t>Unplanned work</a:t>
            </a:r>
            <a:br>
              <a:rPr lang="en-US" sz="2800" dirty="0" smtClean="0">
                <a:latin typeface="Gotham HTF Light"/>
                <a:cs typeface="Gotham HTF Light"/>
              </a:rPr>
            </a:br>
            <a:r>
              <a:rPr lang="en-US" sz="2800" dirty="0" smtClean="0">
                <a:solidFill>
                  <a:srgbClr val="12B4D8"/>
                </a:solidFill>
              </a:rPr>
              <a:t>2. </a:t>
            </a:r>
            <a:r>
              <a:rPr lang="en-US" sz="2800" dirty="0" smtClean="0">
                <a:latin typeface="Gotham HTF Light"/>
                <a:cs typeface="Gotham HTF Light"/>
              </a:rPr>
              <a:t>Conflicting priorities</a:t>
            </a:r>
            <a:br>
              <a:rPr lang="en-US" sz="2800" dirty="0" smtClean="0">
                <a:latin typeface="Gotham HTF Light"/>
                <a:cs typeface="Gotham HTF Light"/>
              </a:rPr>
            </a:br>
            <a:r>
              <a:rPr lang="en-US" sz="2800" dirty="0" smtClean="0">
                <a:solidFill>
                  <a:srgbClr val="F59126"/>
                </a:solidFill>
              </a:rPr>
              <a:t>3. </a:t>
            </a:r>
            <a:r>
              <a:rPr lang="en-US" sz="2800" dirty="0" smtClean="0">
                <a:latin typeface="Gotham HTF Light"/>
                <a:cs typeface="Gotham HTF Light"/>
              </a:rPr>
              <a:t>dependencies</a:t>
            </a:r>
            <a:endParaRPr lang="en-US" sz="2800" dirty="0">
              <a:latin typeface="Gotham HTF Light"/>
              <a:cs typeface="Gotham HTF Light"/>
            </a:endParaRPr>
          </a:p>
        </p:txBody>
      </p:sp>
      <p:sp>
        <p:nvSpPr>
          <p:cNvPr id="4" name="Footer Placeholder 3"/>
          <p:cNvSpPr>
            <a:spLocks noGrp="1"/>
          </p:cNvSpPr>
          <p:nvPr>
            <p:ph type="ftr" sz="quarter" idx="3"/>
          </p:nvPr>
        </p:nvSpPr>
        <p:spPr/>
        <p:txBody>
          <a:bodyPr/>
          <a:lstStyle/>
          <a:p>
            <a:r>
              <a:rPr lang="en-US" dirty="0" smtClean="0">
                <a:solidFill>
                  <a:srgbClr val="9FA39B"/>
                </a:solidFill>
              </a:rPr>
              <a:t>@dominicad</a:t>
            </a:r>
          </a:p>
        </p:txBody>
      </p:sp>
      <p:sp>
        <p:nvSpPr>
          <p:cNvPr id="5" name="Freeform 145"/>
          <p:cNvSpPr>
            <a:spLocks/>
          </p:cNvSpPr>
          <p:nvPr/>
        </p:nvSpPr>
        <p:spPr bwMode="auto">
          <a:xfrm>
            <a:off x="1346201" y="1292014"/>
            <a:ext cx="5681133" cy="45719"/>
          </a:xfrm>
          <a:custGeom>
            <a:avLst/>
            <a:gdLst/>
            <a:ahLst/>
            <a:cxnLst>
              <a:cxn ang="0">
                <a:pos x="543" y="15"/>
              </a:cxn>
              <a:cxn ang="0">
                <a:pos x="525" y="15"/>
              </a:cxn>
              <a:cxn ang="0">
                <a:pos x="488" y="18"/>
              </a:cxn>
              <a:cxn ang="0">
                <a:pos x="475" y="17"/>
              </a:cxn>
              <a:cxn ang="0">
                <a:pos x="436" y="15"/>
              </a:cxn>
              <a:cxn ang="0">
                <a:pos x="423" y="15"/>
              </a:cxn>
              <a:cxn ang="0">
                <a:pos x="401" y="16"/>
              </a:cxn>
              <a:cxn ang="0">
                <a:pos x="382" y="15"/>
              </a:cxn>
              <a:cxn ang="0">
                <a:pos x="372" y="14"/>
              </a:cxn>
              <a:cxn ang="0">
                <a:pos x="363" y="16"/>
              </a:cxn>
              <a:cxn ang="0">
                <a:pos x="341" y="18"/>
              </a:cxn>
              <a:cxn ang="0">
                <a:pos x="329" y="17"/>
              </a:cxn>
              <a:cxn ang="0">
                <a:pos x="316" y="19"/>
              </a:cxn>
              <a:cxn ang="0">
                <a:pos x="300" y="17"/>
              </a:cxn>
              <a:cxn ang="0">
                <a:pos x="282" y="17"/>
              </a:cxn>
              <a:cxn ang="0">
                <a:pos x="259" y="16"/>
              </a:cxn>
              <a:cxn ang="0">
                <a:pos x="250" y="17"/>
              </a:cxn>
              <a:cxn ang="0">
                <a:pos x="241" y="15"/>
              </a:cxn>
              <a:cxn ang="0">
                <a:pos x="233" y="17"/>
              </a:cxn>
              <a:cxn ang="0">
                <a:pos x="230" y="17"/>
              </a:cxn>
              <a:cxn ang="0">
                <a:pos x="219" y="17"/>
              </a:cxn>
              <a:cxn ang="0">
                <a:pos x="188" y="17"/>
              </a:cxn>
              <a:cxn ang="0">
                <a:pos x="176" y="17"/>
              </a:cxn>
              <a:cxn ang="0">
                <a:pos x="166" y="17"/>
              </a:cxn>
              <a:cxn ang="0">
                <a:pos x="140" y="16"/>
              </a:cxn>
              <a:cxn ang="0">
                <a:pos x="134" y="12"/>
              </a:cxn>
              <a:cxn ang="0">
                <a:pos x="125" y="16"/>
              </a:cxn>
              <a:cxn ang="0">
                <a:pos x="118" y="20"/>
              </a:cxn>
              <a:cxn ang="0">
                <a:pos x="106" y="18"/>
              </a:cxn>
              <a:cxn ang="0">
                <a:pos x="102" y="20"/>
              </a:cxn>
              <a:cxn ang="0">
                <a:pos x="97" y="18"/>
              </a:cxn>
              <a:cxn ang="0">
                <a:pos x="88" y="15"/>
              </a:cxn>
              <a:cxn ang="0">
                <a:pos x="78" y="18"/>
              </a:cxn>
              <a:cxn ang="0">
                <a:pos x="73" y="16"/>
              </a:cxn>
              <a:cxn ang="0">
                <a:pos x="65" y="18"/>
              </a:cxn>
              <a:cxn ang="0">
                <a:pos x="56" y="18"/>
              </a:cxn>
              <a:cxn ang="0">
                <a:pos x="60" y="13"/>
              </a:cxn>
              <a:cxn ang="0">
                <a:pos x="44" y="16"/>
              </a:cxn>
              <a:cxn ang="0">
                <a:pos x="22" y="9"/>
              </a:cxn>
              <a:cxn ang="0">
                <a:pos x="15" y="8"/>
              </a:cxn>
              <a:cxn ang="0">
                <a:pos x="0" y="8"/>
              </a:cxn>
              <a:cxn ang="0">
                <a:pos x="6" y="5"/>
              </a:cxn>
              <a:cxn ang="0">
                <a:pos x="20" y="8"/>
              </a:cxn>
              <a:cxn ang="0">
                <a:pos x="46" y="4"/>
              </a:cxn>
              <a:cxn ang="0">
                <a:pos x="89" y="3"/>
              </a:cxn>
              <a:cxn ang="0">
                <a:pos x="137" y="2"/>
              </a:cxn>
              <a:cxn ang="0">
                <a:pos x="176" y="2"/>
              </a:cxn>
              <a:cxn ang="0">
                <a:pos x="204" y="1"/>
              </a:cxn>
              <a:cxn ang="0">
                <a:pos x="263" y="3"/>
              </a:cxn>
              <a:cxn ang="0">
                <a:pos x="294" y="5"/>
              </a:cxn>
              <a:cxn ang="0">
                <a:pos x="334" y="7"/>
              </a:cxn>
              <a:cxn ang="0">
                <a:pos x="467" y="4"/>
              </a:cxn>
              <a:cxn ang="0">
                <a:pos x="502" y="5"/>
              </a:cxn>
              <a:cxn ang="0">
                <a:pos x="604" y="17"/>
              </a:cxn>
            </a:cxnLst>
            <a:rect l="0" t="0" r="r" b="b"/>
            <a:pathLst>
              <a:path w="613" h="21">
                <a:moveTo>
                  <a:pt x="604" y="17"/>
                </a:moveTo>
                <a:cubicBezTo>
                  <a:pt x="597" y="21"/>
                  <a:pt x="587" y="16"/>
                  <a:pt x="579" y="18"/>
                </a:cubicBezTo>
                <a:cubicBezTo>
                  <a:pt x="578" y="19"/>
                  <a:pt x="580" y="16"/>
                  <a:pt x="577" y="17"/>
                </a:cubicBezTo>
                <a:cubicBezTo>
                  <a:pt x="570" y="20"/>
                  <a:pt x="557" y="17"/>
                  <a:pt x="548" y="15"/>
                </a:cubicBezTo>
                <a:cubicBezTo>
                  <a:pt x="549" y="14"/>
                  <a:pt x="549" y="14"/>
                  <a:pt x="549" y="14"/>
                </a:cubicBezTo>
                <a:cubicBezTo>
                  <a:pt x="547" y="13"/>
                  <a:pt x="545" y="15"/>
                  <a:pt x="543" y="15"/>
                </a:cubicBezTo>
                <a:cubicBezTo>
                  <a:pt x="543" y="15"/>
                  <a:pt x="543" y="14"/>
                  <a:pt x="543" y="14"/>
                </a:cubicBezTo>
                <a:cubicBezTo>
                  <a:pt x="542" y="15"/>
                  <a:pt x="539" y="14"/>
                  <a:pt x="539" y="15"/>
                </a:cubicBezTo>
                <a:cubicBezTo>
                  <a:pt x="538" y="15"/>
                  <a:pt x="538" y="14"/>
                  <a:pt x="537" y="13"/>
                </a:cubicBezTo>
                <a:cubicBezTo>
                  <a:pt x="536" y="15"/>
                  <a:pt x="536" y="15"/>
                  <a:pt x="536" y="15"/>
                </a:cubicBezTo>
                <a:cubicBezTo>
                  <a:pt x="533" y="18"/>
                  <a:pt x="529" y="14"/>
                  <a:pt x="524" y="16"/>
                </a:cubicBezTo>
                <a:cubicBezTo>
                  <a:pt x="525" y="16"/>
                  <a:pt x="525" y="15"/>
                  <a:pt x="525" y="15"/>
                </a:cubicBezTo>
                <a:cubicBezTo>
                  <a:pt x="518" y="17"/>
                  <a:pt x="510" y="16"/>
                  <a:pt x="502" y="17"/>
                </a:cubicBezTo>
                <a:cubicBezTo>
                  <a:pt x="503" y="16"/>
                  <a:pt x="503" y="15"/>
                  <a:pt x="502" y="15"/>
                </a:cubicBezTo>
                <a:cubicBezTo>
                  <a:pt x="502" y="16"/>
                  <a:pt x="500" y="17"/>
                  <a:pt x="498" y="17"/>
                </a:cubicBezTo>
                <a:cubicBezTo>
                  <a:pt x="497" y="15"/>
                  <a:pt x="494" y="18"/>
                  <a:pt x="492" y="17"/>
                </a:cubicBezTo>
                <a:cubicBezTo>
                  <a:pt x="492" y="17"/>
                  <a:pt x="492" y="17"/>
                  <a:pt x="492" y="17"/>
                </a:cubicBezTo>
                <a:cubicBezTo>
                  <a:pt x="490" y="19"/>
                  <a:pt x="490" y="16"/>
                  <a:pt x="488" y="18"/>
                </a:cubicBezTo>
                <a:cubicBezTo>
                  <a:pt x="487" y="17"/>
                  <a:pt x="487" y="17"/>
                  <a:pt x="487" y="17"/>
                </a:cubicBezTo>
                <a:cubicBezTo>
                  <a:pt x="486" y="19"/>
                  <a:pt x="485" y="16"/>
                  <a:pt x="483" y="17"/>
                </a:cubicBezTo>
                <a:cubicBezTo>
                  <a:pt x="483" y="17"/>
                  <a:pt x="483" y="17"/>
                  <a:pt x="483" y="17"/>
                </a:cubicBezTo>
                <a:cubicBezTo>
                  <a:pt x="482" y="18"/>
                  <a:pt x="481" y="16"/>
                  <a:pt x="480" y="17"/>
                </a:cubicBezTo>
                <a:cubicBezTo>
                  <a:pt x="480" y="17"/>
                  <a:pt x="480" y="17"/>
                  <a:pt x="480" y="17"/>
                </a:cubicBezTo>
                <a:cubicBezTo>
                  <a:pt x="477" y="17"/>
                  <a:pt x="475" y="16"/>
                  <a:pt x="475" y="17"/>
                </a:cubicBezTo>
                <a:cubicBezTo>
                  <a:pt x="474" y="16"/>
                  <a:pt x="478" y="17"/>
                  <a:pt x="477" y="15"/>
                </a:cubicBezTo>
                <a:cubicBezTo>
                  <a:pt x="467" y="16"/>
                  <a:pt x="457" y="16"/>
                  <a:pt x="447" y="16"/>
                </a:cubicBezTo>
                <a:cubicBezTo>
                  <a:pt x="446" y="15"/>
                  <a:pt x="446" y="15"/>
                  <a:pt x="445" y="14"/>
                </a:cubicBezTo>
                <a:cubicBezTo>
                  <a:pt x="444" y="15"/>
                  <a:pt x="442" y="14"/>
                  <a:pt x="441" y="15"/>
                </a:cubicBezTo>
                <a:cubicBezTo>
                  <a:pt x="441" y="15"/>
                  <a:pt x="440" y="14"/>
                  <a:pt x="440" y="14"/>
                </a:cubicBezTo>
                <a:cubicBezTo>
                  <a:pt x="438" y="14"/>
                  <a:pt x="438" y="16"/>
                  <a:pt x="436" y="15"/>
                </a:cubicBezTo>
                <a:cubicBezTo>
                  <a:pt x="437" y="15"/>
                  <a:pt x="437" y="14"/>
                  <a:pt x="437" y="14"/>
                </a:cubicBezTo>
                <a:cubicBezTo>
                  <a:pt x="435" y="15"/>
                  <a:pt x="433" y="15"/>
                  <a:pt x="431" y="15"/>
                </a:cubicBezTo>
                <a:cubicBezTo>
                  <a:pt x="431" y="15"/>
                  <a:pt x="432" y="15"/>
                  <a:pt x="431" y="14"/>
                </a:cubicBezTo>
                <a:cubicBezTo>
                  <a:pt x="429" y="16"/>
                  <a:pt x="428" y="14"/>
                  <a:pt x="426" y="15"/>
                </a:cubicBezTo>
                <a:cubicBezTo>
                  <a:pt x="426" y="14"/>
                  <a:pt x="426" y="14"/>
                  <a:pt x="426" y="14"/>
                </a:cubicBezTo>
                <a:cubicBezTo>
                  <a:pt x="423" y="12"/>
                  <a:pt x="426" y="16"/>
                  <a:pt x="423" y="15"/>
                </a:cubicBezTo>
                <a:cubicBezTo>
                  <a:pt x="424" y="15"/>
                  <a:pt x="423" y="14"/>
                  <a:pt x="423" y="14"/>
                </a:cubicBezTo>
                <a:cubicBezTo>
                  <a:pt x="421" y="16"/>
                  <a:pt x="417" y="15"/>
                  <a:pt x="415" y="16"/>
                </a:cubicBezTo>
                <a:cubicBezTo>
                  <a:pt x="415" y="15"/>
                  <a:pt x="415" y="15"/>
                  <a:pt x="415" y="15"/>
                </a:cubicBezTo>
                <a:cubicBezTo>
                  <a:pt x="412" y="15"/>
                  <a:pt x="409" y="15"/>
                  <a:pt x="406" y="15"/>
                </a:cubicBezTo>
                <a:cubicBezTo>
                  <a:pt x="405" y="15"/>
                  <a:pt x="407" y="13"/>
                  <a:pt x="404" y="13"/>
                </a:cubicBezTo>
                <a:cubicBezTo>
                  <a:pt x="404" y="15"/>
                  <a:pt x="399" y="14"/>
                  <a:pt x="401" y="16"/>
                </a:cubicBezTo>
                <a:cubicBezTo>
                  <a:pt x="399" y="16"/>
                  <a:pt x="395" y="15"/>
                  <a:pt x="393" y="16"/>
                </a:cubicBezTo>
                <a:cubicBezTo>
                  <a:pt x="394" y="15"/>
                  <a:pt x="392" y="13"/>
                  <a:pt x="394" y="13"/>
                </a:cubicBezTo>
                <a:cubicBezTo>
                  <a:pt x="393" y="12"/>
                  <a:pt x="393" y="12"/>
                  <a:pt x="393" y="12"/>
                </a:cubicBezTo>
                <a:cubicBezTo>
                  <a:pt x="393" y="11"/>
                  <a:pt x="394" y="12"/>
                  <a:pt x="394" y="11"/>
                </a:cubicBezTo>
                <a:cubicBezTo>
                  <a:pt x="393" y="11"/>
                  <a:pt x="390" y="12"/>
                  <a:pt x="389" y="12"/>
                </a:cubicBezTo>
                <a:cubicBezTo>
                  <a:pt x="387" y="13"/>
                  <a:pt x="385" y="15"/>
                  <a:pt x="382" y="15"/>
                </a:cubicBezTo>
                <a:cubicBezTo>
                  <a:pt x="384" y="15"/>
                  <a:pt x="382" y="13"/>
                  <a:pt x="383" y="13"/>
                </a:cubicBezTo>
                <a:cubicBezTo>
                  <a:pt x="378" y="17"/>
                  <a:pt x="378" y="17"/>
                  <a:pt x="378" y="17"/>
                </a:cubicBezTo>
                <a:cubicBezTo>
                  <a:pt x="377" y="17"/>
                  <a:pt x="378" y="15"/>
                  <a:pt x="377" y="16"/>
                </a:cubicBezTo>
                <a:cubicBezTo>
                  <a:pt x="377" y="16"/>
                  <a:pt x="376" y="16"/>
                  <a:pt x="376" y="17"/>
                </a:cubicBezTo>
                <a:cubicBezTo>
                  <a:pt x="375" y="17"/>
                  <a:pt x="372" y="17"/>
                  <a:pt x="371" y="15"/>
                </a:cubicBezTo>
                <a:cubicBezTo>
                  <a:pt x="371" y="15"/>
                  <a:pt x="373" y="15"/>
                  <a:pt x="372" y="14"/>
                </a:cubicBezTo>
                <a:cubicBezTo>
                  <a:pt x="370" y="14"/>
                  <a:pt x="370" y="15"/>
                  <a:pt x="368" y="15"/>
                </a:cubicBezTo>
                <a:cubicBezTo>
                  <a:pt x="368" y="15"/>
                  <a:pt x="368" y="15"/>
                  <a:pt x="368" y="15"/>
                </a:cubicBezTo>
                <a:cubicBezTo>
                  <a:pt x="367" y="14"/>
                  <a:pt x="364" y="15"/>
                  <a:pt x="366" y="16"/>
                </a:cubicBezTo>
                <a:cubicBezTo>
                  <a:pt x="366" y="17"/>
                  <a:pt x="365" y="15"/>
                  <a:pt x="367" y="16"/>
                </a:cubicBezTo>
                <a:cubicBezTo>
                  <a:pt x="366" y="17"/>
                  <a:pt x="364" y="17"/>
                  <a:pt x="362" y="17"/>
                </a:cubicBezTo>
                <a:cubicBezTo>
                  <a:pt x="362" y="17"/>
                  <a:pt x="362" y="16"/>
                  <a:pt x="363" y="16"/>
                </a:cubicBezTo>
                <a:cubicBezTo>
                  <a:pt x="360" y="17"/>
                  <a:pt x="357" y="18"/>
                  <a:pt x="355" y="18"/>
                </a:cubicBezTo>
                <a:cubicBezTo>
                  <a:pt x="355" y="19"/>
                  <a:pt x="356" y="17"/>
                  <a:pt x="356" y="17"/>
                </a:cubicBezTo>
                <a:cubicBezTo>
                  <a:pt x="353" y="16"/>
                  <a:pt x="349" y="19"/>
                  <a:pt x="346" y="17"/>
                </a:cubicBezTo>
                <a:cubicBezTo>
                  <a:pt x="346" y="17"/>
                  <a:pt x="346" y="18"/>
                  <a:pt x="346" y="18"/>
                </a:cubicBezTo>
                <a:cubicBezTo>
                  <a:pt x="344" y="18"/>
                  <a:pt x="345" y="17"/>
                  <a:pt x="343" y="17"/>
                </a:cubicBezTo>
                <a:cubicBezTo>
                  <a:pt x="343" y="16"/>
                  <a:pt x="342" y="17"/>
                  <a:pt x="341" y="18"/>
                </a:cubicBezTo>
                <a:cubicBezTo>
                  <a:pt x="340" y="18"/>
                  <a:pt x="341" y="17"/>
                  <a:pt x="342" y="17"/>
                </a:cubicBezTo>
                <a:cubicBezTo>
                  <a:pt x="340" y="18"/>
                  <a:pt x="334" y="19"/>
                  <a:pt x="330" y="18"/>
                </a:cubicBezTo>
                <a:cubicBezTo>
                  <a:pt x="330" y="18"/>
                  <a:pt x="328" y="20"/>
                  <a:pt x="327" y="19"/>
                </a:cubicBezTo>
                <a:cubicBezTo>
                  <a:pt x="327" y="18"/>
                  <a:pt x="327" y="18"/>
                  <a:pt x="327" y="18"/>
                </a:cubicBezTo>
                <a:cubicBezTo>
                  <a:pt x="327" y="17"/>
                  <a:pt x="324" y="18"/>
                  <a:pt x="324" y="17"/>
                </a:cubicBezTo>
                <a:cubicBezTo>
                  <a:pt x="322" y="19"/>
                  <a:pt x="331" y="16"/>
                  <a:pt x="329" y="17"/>
                </a:cubicBezTo>
                <a:cubicBezTo>
                  <a:pt x="328" y="16"/>
                  <a:pt x="325" y="19"/>
                  <a:pt x="326" y="17"/>
                </a:cubicBezTo>
                <a:cubicBezTo>
                  <a:pt x="324" y="17"/>
                  <a:pt x="323" y="19"/>
                  <a:pt x="321" y="18"/>
                </a:cubicBezTo>
                <a:cubicBezTo>
                  <a:pt x="321" y="18"/>
                  <a:pt x="322" y="16"/>
                  <a:pt x="321" y="16"/>
                </a:cubicBezTo>
                <a:cubicBezTo>
                  <a:pt x="319" y="16"/>
                  <a:pt x="320" y="17"/>
                  <a:pt x="318" y="17"/>
                </a:cubicBezTo>
                <a:cubicBezTo>
                  <a:pt x="317" y="17"/>
                  <a:pt x="317" y="17"/>
                  <a:pt x="317" y="17"/>
                </a:cubicBezTo>
                <a:cubicBezTo>
                  <a:pt x="317" y="19"/>
                  <a:pt x="315" y="17"/>
                  <a:pt x="316" y="19"/>
                </a:cubicBezTo>
                <a:cubicBezTo>
                  <a:pt x="316" y="18"/>
                  <a:pt x="312" y="19"/>
                  <a:pt x="313" y="17"/>
                </a:cubicBezTo>
                <a:cubicBezTo>
                  <a:pt x="313" y="16"/>
                  <a:pt x="313" y="16"/>
                  <a:pt x="313" y="16"/>
                </a:cubicBezTo>
                <a:cubicBezTo>
                  <a:pt x="312" y="16"/>
                  <a:pt x="311" y="17"/>
                  <a:pt x="310" y="18"/>
                </a:cubicBezTo>
                <a:cubicBezTo>
                  <a:pt x="310" y="18"/>
                  <a:pt x="310" y="17"/>
                  <a:pt x="310" y="17"/>
                </a:cubicBezTo>
                <a:cubicBezTo>
                  <a:pt x="310" y="20"/>
                  <a:pt x="308" y="17"/>
                  <a:pt x="306" y="19"/>
                </a:cubicBezTo>
                <a:cubicBezTo>
                  <a:pt x="304" y="18"/>
                  <a:pt x="301" y="19"/>
                  <a:pt x="300" y="17"/>
                </a:cubicBezTo>
                <a:cubicBezTo>
                  <a:pt x="298" y="18"/>
                  <a:pt x="297" y="19"/>
                  <a:pt x="295" y="18"/>
                </a:cubicBezTo>
                <a:cubicBezTo>
                  <a:pt x="295" y="18"/>
                  <a:pt x="296" y="18"/>
                  <a:pt x="296" y="17"/>
                </a:cubicBezTo>
                <a:cubicBezTo>
                  <a:pt x="295" y="17"/>
                  <a:pt x="294" y="17"/>
                  <a:pt x="293" y="18"/>
                </a:cubicBezTo>
                <a:cubicBezTo>
                  <a:pt x="293" y="17"/>
                  <a:pt x="291" y="16"/>
                  <a:pt x="289" y="15"/>
                </a:cubicBezTo>
                <a:cubicBezTo>
                  <a:pt x="288" y="16"/>
                  <a:pt x="288" y="17"/>
                  <a:pt x="288" y="18"/>
                </a:cubicBezTo>
                <a:cubicBezTo>
                  <a:pt x="287" y="16"/>
                  <a:pt x="283" y="20"/>
                  <a:pt x="282" y="17"/>
                </a:cubicBezTo>
                <a:cubicBezTo>
                  <a:pt x="282" y="17"/>
                  <a:pt x="284" y="16"/>
                  <a:pt x="283" y="16"/>
                </a:cubicBezTo>
                <a:cubicBezTo>
                  <a:pt x="281" y="13"/>
                  <a:pt x="280" y="17"/>
                  <a:pt x="277" y="16"/>
                </a:cubicBezTo>
                <a:cubicBezTo>
                  <a:pt x="278" y="18"/>
                  <a:pt x="278" y="18"/>
                  <a:pt x="278" y="18"/>
                </a:cubicBezTo>
                <a:cubicBezTo>
                  <a:pt x="277" y="17"/>
                  <a:pt x="274" y="19"/>
                  <a:pt x="274" y="17"/>
                </a:cubicBezTo>
                <a:cubicBezTo>
                  <a:pt x="273" y="18"/>
                  <a:pt x="271" y="17"/>
                  <a:pt x="272" y="18"/>
                </a:cubicBezTo>
                <a:cubicBezTo>
                  <a:pt x="268" y="17"/>
                  <a:pt x="262" y="19"/>
                  <a:pt x="259" y="16"/>
                </a:cubicBezTo>
                <a:cubicBezTo>
                  <a:pt x="259" y="16"/>
                  <a:pt x="257" y="16"/>
                  <a:pt x="258" y="17"/>
                </a:cubicBezTo>
                <a:cubicBezTo>
                  <a:pt x="259" y="18"/>
                  <a:pt x="259" y="16"/>
                  <a:pt x="259" y="17"/>
                </a:cubicBezTo>
                <a:cubicBezTo>
                  <a:pt x="259" y="17"/>
                  <a:pt x="259" y="17"/>
                  <a:pt x="259" y="18"/>
                </a:cubicBezTo>
                <a:cubicBezTo>
                  <a:pt x="257" y="17"/>
                  <a:pt x="256" y="17"/>
                  <a:pt x="258" y="15"/>
                </a:cubicBezTo>
                <a:cubicBezTo>
                  <a:pt x="255" y="14"/>
                  <a:pt x="255" y="19"/>
                  <a:pt x="251" y="18"/>
                </a:cubicBezTo>
                <a:cubicBezTo>
                  <a:pt x="251" y="17"/>
                  <a:pt x="251" y="17"/>
                  <a:pt x="250" y="17"/>
                </a:cubicBezTo>
                <a:cubicBezTo>
                  <a:pt x="248" y="18"/>
                  <a:pt x="248" y="18"/>
                  <a:pt x="248" y="18"/>
                </a:cubicBezTo>
                <a:cubicBezTo>
                  <a:pt x="246" y="18"/>
                  <a:pt x="247" y="16"/>
                  <a:pt x="247" y="15"/>
                </a:cubicBezTo>
                <a:cubicBezTo>
                  <a:pt x="246" y="15"/>
                  <a:pt x="244" y="15"/>
                  <a:pt x="243" y="16"/>
                </a:cubicBezTo>
                <a:cubicBezTo>
                  <a:pt x="242" y="14"/>
                  <a:pt x="242" y="14"/>
                  <a:pt x="242" y="14"/>
                </a:cubicBezTo>
                <a:cubicBezTo>
                  <a:pt x="243" y="16"/>
                  <a:pt x="241" y="15"/>
                  <a:pt x="240" y="16"/>
                </a:cubicBezTo>
                <a:cubicBezTo>
                  <a:pt x="241" y="15"/>
                  <a:pt x="241" y="15"/>
                  <a:pt x="241" y="15"/>
                </a:cubicBezTo>
                <a:cubicBezTo>
                  <a:pt x="241" y="15"/>
                  <a:pt x="239" y="15"/>
                  <a:pt x="239" y="15"/>
                </a:cubicBezTo>
                <a:cubicBezTo>
                  <a:pt x="239" y="16"/>
                  <a:pt x="240" y="16"/>
                  <a:pt x="241" y="17"/>
                </a:cubicBezTo>
                <a:cubicBezTo>
                  <a:pt x="240" y="17"/>
                  <a:pt x="239" y="17"/>
                  <a:pt x="239" y="18"/>
                </a:cubicBezTo>
                <a:cubicBezTo>
                  <a:pt x="239" y="16"/>
                  <a:pt x="237" y="17"/>
                  <a:pt x="236" y="17"/>
                </a:cubicBezTo>
                <a:cubicBezTo>
                  <a:pt x="235" y="16"/>
                  <a:pt x="234" y="18"/>
                  <a:pt x="234" y="18"/>
                </a:cubicBezTo>
                <a:cubicBezTo>
                  <a:pt x="234" y="17"/>
                  <a:pt x="232" y="18"/>
                  <a:pt x="233" y="17"/>
                </a:cubicBezTo>
                <a:cubicBezTo>
                  <a:pt x="233" y="16"/>
                  <a:pt x="234" y="17"/>
                  <a:pt x="235" y="17"/>
                </a:cubicBezTo>
                <a:cubicBezTo>
                  <a:pt x="234" y="16"/>
                  <a:pt x="234" y="15"/>
                  <a:pt x="232" y="16"/>
                </a:cubicBezTo>
                <a:cubicBezTo>
                  <a:pt x="231" y="16"/>
                  <a:pt x="233" y="18"/>
                  <a:pt x="231" y="18"/>
                </a:cubicBezTo>
                <a:cubicBezTo>
                  <a:pt x="231" y="17"/>
                  <a:pt x="231" y="17"/>
                  <a:pt x="232" y="16"/>
                </a:cubicBezTo>
                <a:cubicBezTo>
                  <a:pt x="230" y="16"/>
                  <a:pt x="230" y="16"/>
                  <a:pt x="230" y="16"/>
                </a:cubicBezTo>
                <a:cubicBezTo>
                  <a:pt x="230" y="17"/>
                  <a:pt x="230" y="17"/>
                  <a:pt x="230" y="17"/>
                </a:cubicBezTo>
                <a:cubicBezTo>
                  <a:pt x="229" y="16"/>
                  <a:pt x="229" y="16"/>
                  <a:pt x="229" y="16"/>
                </a:cubicBezTo>
                <a:cubicBezTo>
                  <a:pt x="229" y="17"/>
                  <a:pt x="226" y="17"/>
                  <a:pt x="226" y="18"/>
                </a:cubicBezTo>
                <a:cubicBezTo>
                  <a:pt x="225" y="18"/>
                  <a:pt x="224" y="17"/>
                  <a:pt x="223" y="17"/>
                </a:cubicBezTo>
                <a:cubicBezTo>
                  <a:pt x="223" y="17"/>
                  <a:pt x="223" y="17"/>
                  <a:pt x="223" y="17"/>
                </a:cubicBezTo>
                <a:cubicBezTo>
                  <a:pt x="222" y="16"/>
                  <a:pt x="220" y="17"/>
                  <a:pt x="219" y="17"/>
                </a:cubicBezTo>
                <a:cubicBezTo>
                  <a:pt x="219" y="17"/>
                  <a:pt x="219" y="17"/>
                  <a:pt x="219" y="17"/>
                </a:cubicBezTo>
                <a:cubicBezTo>
                  <a:pt x="218" y="17"/>
                  <a:pt x="217" y="17"/>
                  <a:pt x="216" y="18"/>
                </a:cubicBezTo>
                <a:cubicBezTo>
                  <a:pt x="214" y="17"/>
                  <a:pt x="215" y="13"/>
                  <a:pt x="214" y="15"/>
                </a:cubicBezTo>
                <a:cubicBezTo>
                  <a:pt x="212" y="15"/>
                  <a:pt x="211" y="17"/>
                  <a:pt x="212" y="18"/>
                </a:cubicBezTo>
                <a:cubicBezTo>
                  <a:pt x="209" y="17"/>
                  <a:pt x="205" y="19"/>
                  <a:pt x="202" y="17"/>
                </a:cubicBezTo>
                <a:cubicBezTo>
                  <a:pt x="202" y="17"/>
                  <a:pt x="202" y="18"/>
                  <a:pt x="201" y="18"/>
                </a:cubicBezTo>
                <a:cubicBezTo>
                  <a:pt x="197" y="17"/>
                  <a:pt x="192" y="19"/>
                  <a:pt x="188" y="17"/>
                </a:cubicBezTo>
                <a:cubicBezTo>
                  <a:pt x="190" y="16"/>
                  <a:pt x="188" y="16"/>
                  <a:pt x="188" y="15"/>
                </a:cubicBezTo>
                <a:cubicBezTo>
                  <a:pt x="187" y="16"/>
                  <a:pt x="187" y="14"/>
                  <a:pt x="187" y="16"/>
                </a:cubicBezTo>
                <a:cubicBezTo>
                  <a:pt x="187" y="17"/>
                  <a:pt x="187" y="17"/>
                  <a:pt x="188" y="18"/>
                </a:cubicBezTo>
                <a:cubicBezTo>
                  <a:pt x="185" y="18"/>
                  <a:pt x="181" y="18"/>
                  <a:pt x="180" y="17"/>
                </a:cubicBezTo>
                <a:cubicBezTo>
                  <a:pt x="181" y="18"/>
                  <a:pt x="180" y="18"/>
                  <a:pt x="179" y="18"/>
                </a:cubicBezTo>
                <a:cubicBezTo>
                  <a:pt x="180" y="17"/>
                  <a:pt x="178" y="16"/>
                  <a:pt x="176" y="17"/>
                </a:cubicBezTo>
                <a:cubicBezTo>
                  <a:pt x="176" y="18"/>
                  <a:pt x="176" y="18"/>
                  <a:pt x="176" y="18"/>
                </a:cubicBezTo>
                <a:cubicBezTo>
                  <a:pt x="175" y="17"/>
                  <a:pt x="175" y="17"/>
                  <a:pt x="175" y="17"/>
                </a:cubicBezTo>
                <a:cubicBezTo>
                  <a:pt x="174" y="17"/>
                  <a:pt x="174" y="19"/>
                  <a:pt x="173" y="18"/>
                </a:cubicBezTo>
                <a:cubicBezTo>
                  <a:pt x="172" y="17"/>
                  <a:pt x="172" y="17"/>
                  <a:pt x="172" y="17"/>
                </a:cubicBezTo>
                <a:cubicBezTo>
                  <a:pt x="171" y="18"/>
                  <a:pt x="169" y="19"/>
                  <a:pt x="167" y="18"/>
                </a:cubicBezTo>
                <a:cubicBezTo>
                  <a:pt x="166" y="17"/>
                  <a:pt x="166" y="17"/>
                  <a:pt x="166" y="17"/>
                </a:cubicBezTo>
                <a:cubicBezTo>
                  <a:pt x="165" y="17"/>
                  <a:pt x="164" y="18"/>
                  <a:pt x="165" y="18"/>
                </a:cubicBezTo>
                <a:cubicBezTo>
                  <a:pt x="162" y="17"/>
                  <a:pt x="160" y="17"/>
                  <a:pt x="160" y="16"/>
                </a:cubicBezTo>
                <a:cubicBezTo>
                  <a:pt x="155" y="19"/>
                  <a:pt x="147" y="19"/>
                  <a:pt x="142" y="19"/>
                </a:cubicBezTo>
                <a:cubicBezTo>
                  <a:pt x="142" y="18"/>
                  <a:pt x="142" y="18"/>
                  <a:pt x="142" y="18"/>
                </a:cubicBezTo>
                <a:cubicBezTo>
                  <a:pt x="140" y="17"/>
                  <a:pt x="141" y="19"/>
                  <a:pt x="140" y="19"/>
                </a:cubicBezTo>
                <a:cubicBezTo>
                  <a:pt x="141" y="18"/>
                  <a:pt x="139" y="17"/>
                  <a:pt x="140" y="16"/>
                </a:cubicBezTo>
                <a:cubicBezTo>
                  <a:pt x="138" y="15"/>
                  <a:pt x="137" y="17"/>
                  <a:pt x="136" y="18"/>
                </a:cubicBezTo>
                <a:cubicBezTo>
                  <a:pt x="136" y="19"/>
                  <a:pt x="137" y="17"/>
                  <a:pt x="137" y="18"/>
                </a:cubicBezTo>
                <a:cubicBezTo>
                  <a:pt x="137" y="19"/>
                  <a:pt x="134" y="18"/>
                  <a:pt x="133" y="19"/>
                </a:cubicBezTo>
                <a:cubicBezTo>
                  <a:pt x="133" y="18"/>
                  <a:pt x="133" y="17"/>
                  <a:pt x="134" y="17"/>
                </a:cubicBezTo>
                <a:cubicBezTo>
                  <a:pt x="132" y="17"/>
                  <a:pt x="132" y="17"/>
                  <a:pt x="132" y="17"/>
                </a:cubicBezTo>
                <a:cubicBezTo>
                  <a:pt x="131" y="16"/>
                  <a:pt x="136" y="14"/>
                  <a:pt x="134" y="12"/>
                </a:cubicBezTo>
                <a:cubicBezTo>
                  <a:pt x="133" y="12"/>
                  <a:pt x="133" y="12"/>
                  <a:pt x="133" y="12"/>
                </a:cubicBezTo>
                <a:cubicBezTo>
                  <a:pt x="132" y="11"/>
                  <a:pt x="136" y="10"/>
                  <a:pt x="133" y="10"/>
                </a:cubicBezTo>
                <a:cubicBezTo>
                  <a:pt x="132" y="11"/>
                  <a:pt x="131" y="13"/>
                  <a:pt x="132" y="14"/>
                </a:cubicBezTo>
                <a:cubicBezTo>
                  <a:pt x="129" y="14"/>
                  <a:pt x="131" y="17"/>
                  <a:pt x="128" y="17"/>
                </a:cubicBezTo>
                <a:cubicBezTo>
                  <a:pt x="127" y="16"/>
                  <a:pt x="130" y="17"/>
                  <a:pt x="129" y="16"/>
                </a:cubicBezTo>
                <a:cubicBezTo>
                  <a:pt x="128" y="14"/>
                  <a:pt x="127" y="16"/>
                  <a:pt x="125" y="16"/>
                </a:cubicBezTo>
                <a:cubicBezTo>
                  <a:pt x="127" y="16"/>
                  <a:pt x="126" y="18"/>
                  <a:pt x="125" y="18"/>
                </a:cubicBezTo>
                <a:cubicBezTo>
                  <a:pt x="123" y="17"/>
                  <a:pt x="126" y="17"/>
                  <a:pt x="124" y="17"/>
                </a:cubicBezTo>
                <a:cubicBezTo>
                  <a:pt x="123" y="17"/>
                  <a:pt x="121" y="18"/>
                  <a:pt x="123" y="19"/>
                </a:cubicBezTo>
                <a:cubicBezTo>
                  <a:pt x="122" y="21"/>
                  <a:pt x="121" y="18"/>
                  <a:pt x="119" y="20"/>
                </a:cubicBezTo>
                <a:cubicBezTo>
                  <a:pt x="119" y="18"/>
                  <a:pt x="122" y="16"/>
                  <a:pt x="119" y="16"/>
                </a:cubicBezTo>
                <a:cubicBezTo>
                  <a:pt x="120" y="17"/>
                  <a:pt x="116" y="17"/>
                  <a:pt x="118" y="20"/>
                </a:cubicBezTo>
                <a:cubicBezTo>
                  <a:pt x="117" y="19"/>
                  <a:pt x="117" y="18"/>
                  <a:pt x="117" y="17"/>
                </a:cubicBezTo>
                <a:cubicBezTo>
                  <a:pt x="116" y="16"/>
                  <a:pt x="114" y="20"/>
                  <a:pt x="114" y="17"/>
                </a:cubicBezTo>
                <a:cubicBezTo>
                  <a:pt x="113" y="18"/>
                  <a:pt x="113" y="18"/>
                  <a:pt x="113" y="18"/>
                </a:cubicBezTo>
                <a:cubicBezTo>
                  <a:pt x="113" y="18"/>
                  <a:pt x="112" y="18"/>
                  <a:pt x="111" y="17"/>
                </a:cubicBezTo>
                <a:cubicBezTo>
                  <a:pt x="110" y="17"/>
                  <a:pt x="108" y="19"/>
                  <a:pt x="108" y="16"/>
                </a:cubicBezTo>
                <a:cubicBezTo>
                  <a:pt x="107" y="17"/>
                  <a:pt x="105" y="17"/>
                  <a:pt x="106" y="18"/>
                </a:cubicBezTo>
                <a:cubicBezTo>
                  <a:pt x="107" y="19"/>
                  <a:pt x="108" y="17"/>
                  <a:pt x="109" y="19"/>
                </a:cubicBezTo>
                <a:cubicBezTo>
                  <a:pt x="107" y="17"/>
                  <a:pt x="106" y="19"/>
                  <a:pt x="105" y="20"/>
                </a:cubicBezTo>
                <a:cubicBezTo>
                  <a:pt x="105" y="19"/>
                  <a:pt x="105" y="19"/>
                  <a:pt x="105" y="19"/>
                </a:cubicBezTo>
                <a:cubicBezTo>
                  <a:pt x="105" y="19"/>
                  <a:pt x="103" y="19"/>
                  <a:pt x="103" y="20"/>
                </a:cubicBezTo>
                <a:cubicBezTo>
                  <a:pt x="103" y="19"/>
                  <a:pt x="103" y="19"/>
                  <a:pt x="103" y="19"/>
                </a:cubicBezTo>
                <a:cubicBezTo>
                  <a:pt x="102" y="20"/>
                  <a:pt x="102" y="20"/>
                  <a:pt x="102" y="20"/>
                </a:cubicBezTo>
                <a:cubicBezTo>
                  <a:pt x="100" y="20"/>
                  <a:pt x="101" y="18"/>
                  <a:pt x="99" y="18"/>
                </a:cubicBezTo>
                <a:cubicBezTo>
                  <a:pt x="101" y="17"/>
                  <a:pt x="101" y="17"/>
                  <a:pt x="101" y="17"/>
                </a:cubicBezTo>
                <a:cubicBezTo>
                  <a:pt x="101" y="17"/>
                  <a:pt x="100" y="16"/>
                  <a:pt x="99" y="16"/>
                </a:cubicBezTo>
                <a:cubicBezTo>
                  <a:pt x="98" y="18"/>
                  <a:pt x="97" y="19"/>
                  <a:pt x="97" y="20"/>
                </a:cubicBezTo>
                <a:cubicBezTo>
                  <a:pt x="96" y="20"/>
                  <a:pt x="97" y="19"/>
                  <a:pt x="95" y="20"/>
                </a:cubicBezTo>
                <a:cubicBezTo>
                  <a:pt x="97" y="18"/>
                  <a:pt x="97" y="18"/>
                  <a:pt x="97" y="18"/>
                </a:cubicBezTo>
                <a:cubicBezTo>
                  <a:pt x="97" y="18"/>
                  <a:pt x="96" y="16"/>
                  <a:pt x="94" y="16"/>
                </a:cubicBezTo>
                <a:cubicBezTo>
                  <a:pt x="93" y="17"/>
                  <a:pt x="91" y="18"/>
                  <a:pt x="93" y="19"/>
                </a:cubicBezTo>
                <a:cubicBezTo>
                  <a:pt x="92" y="19"/>
                  <a:pt x="91" y="18"/>
                  <a:pt x="92" y="18"/>
                </a:cubicBezTo>
                <a:cubicBezTo>
                  <a:pt x="90" y="18"/>
                  <a:pt x="92" y="19"/>
                  <a:pt x="90" y="19"/>
                </a:cubicBezTo>
                <a:cubicBezTo>
                  <a:pt x="90" y="19"/>
                  <a:pt x="87" y="18"/>
                  <a:pt x="86" y="16"/>
                </a:cubicBezTo>
                <a:cubicBezTo>
                  <a:pt x="88" y="15"/>
                  <a:pt x="88" y="15"/>
                  <a:pt x="88" y="15"/>
                </a:cubicBezTo>
                <a:cubicBezTo>
                  <a:pt x="87" y="15"/>
                  <a:pt x="87" y="15"/>
                  <a:pt x="87" y="15"/>
                </a:cubicBezTo>
                <a:cubicBezTo>
                  <a:pt x="88" y="13"/>
                  <a:pt x="86" y="13"/>
                  <a:pt x="87" y="12"/>
                </a:cubicBezTo>
                <a:cubicBezTo>
                  <a:pt x="86" y="12"/>
                  <a:pt x="85" y="12"/>
                  <a:pt x="84" y="12"/>
                </a:cubicBezTo>
                <a:cubicBezTo>
                  <a:pt x="87" y="15"/>
                  <a:pt x="82" y="16"/>
                  <a:pt x="82" y="18"/>
                </a:cubicBezTo>
                <a:cubicBezTo>
                  <a:pt x="79" y="19"/>
                  <a:pt x="81" y="13"/>
                  <a:pt x="77" y="16"/>
                </a:cubicBezTo>
                <a:cubicBezTo>
                  <a:pt x="78" y="17"/>
                  <a:pt x="76" y="19"/>
                  <a:pt x="78" y="18"/>
                </a:cubicBezTo>
                <a:cubicBezTo>
                  <a:pt x="76" y="18"/>
                  <a:pt x="77" y="20"/>
                  <a:pt x="74" y="19"/>
                </a:cubicBezTo>
                <a:cubicBezTo>
                  <a:pt x="76" y="18"/>
                  <a:pt x="73" y="17"/>
                  <a:pt x="75" y="15"/>
                </a:cubicBezTo>
                <a:cubicBezTo>
                  <a:pt x="75" y="16"/>
                  <a:pt x="76" y="16"/>
                  <a:pt x="77" y="16"/>
                </a:cubicBezTo>
                <a:cubicBezTo>
                  <a:pt x="76" y="15"/>
                  <a:pt x="77" y="13"/>
                  <a:pt x="75" y="13"/>
                </a:cubicBezTo>
                <a:cubicBezTo>
                  <a:pt x="74" y="14"/>
                  <a:pt x="72" y="14"/>
                  <a:pt x="72" y="15"/>
                </a:cubicBezTo>
                <a:cubicBezTo>
                  <a:pt x="72" y="16"/>
                  <a:pt x="74" y="15"/>
                  <a:pt x="73" y="16"/>
                </a:cubicBezTo>
                <a:cubicBezTo>
                  <a:pt x="71" y="17"/>
                  <a:pt x="71" y="15"/>
                  <a:pt x="70" y="17"/>
                </a:cubicBezTo>
                <a:cubicBezTo>
                  <a:pt x="71" y="17"/>
                  <a:pt x="71" y="18"/>
                  <a:pt x="71" y="19"/>
                </a:cubicBezTo>
                <a:cubicBezTo>
                  <a:pt x="70" y="20"/>
                  <a:pt x="70" y="20"/>
                  <a:pt x="70" y="20"/>
                </a:cubicBezTo>
                <a:cubicBezTo>
                  <a:pt x="70" y="19"/>
                  <a:pt x="70" y="19"/>
                  <a:pt x="70" y="19"/>
                </a:cubicBezTo>
                <a:cubicBezTo>
                  <a:pt x="67" y="18"/>
                  <a:pt x="69" y="20"/>
                  <a:pt x="66" y="20"/>
                </a:cubicBezTo>
                <a:cubicBezTo>
                  <a:pt x="65" y="18"/>
                  <a:pt x="65" y="18"/>
                  <a:pt x="65" y="18"/>
                </a:cubicBezTo>
                <a:cubicBezTo>
                  <a:pt x="66" y="17"/>
                  <a:pt x="69" y="19"/>
                  <a:pt x="69" y="16"/>
                </a:cubicBezTo>
                <a:cubicBezTo>
                  <a:pt x="67" y="16"/>
                  <a:pt x="66" y="18"/>
                  <a:pt x="64" y="17"/>
                </a:cubicBezTo>
                <a:cubicBezTo>
                  <a:pt x="66" y="16"/>
                  <a:pt x="66" y="16"/>
                  <a:pt x="66" y="16"/>
                </a:cubicBezTo>
                <a:cubicBezTo>
                  <a:pt x="65" y="16"/>
                  <a:pt x="65" y="13"/>
                  <a:pt x="62" y="15"/>
                </a:cubicBezTo>
                <a:cubicBezTo>
                  <a:pt x="61" y="16"/>
                  <a:pt x="62" y="16"/>
                  <a:pt x="61" y="17"/>
                </a:cubicBezTo>
                <a:cubicBezTo>
                  <a:pt x="59" y="17"/>
                  <a:pt x="58" y="18"/>
                  <a:pt x="56" y="18"/>
                </a:cubicBezTo>
                <a:cubicBezTo>
                  <a:pt x="56" y="16"/>
                  <a:pt x="52" y="18"/>
                  <a:pt x="55" y="16"/>
                </a:cubicBezTo>
                <a:cubicBezTo>
                  <a:pt x="55" y="17"/>
                  <a:pt x="60" y="17"/>
                  <a:pt x="61" y="15"/>
                </a:cubicBezTo>
                <a:cubicBezTo>
                  <a:pt x="60" y="13"/>
                  <a:pt x="63" y="16"/>
                  <a:pt x="64" y="13"/>
                </a:cubicBezTo>
                <a:cubicBezTo>
                  <a:pt x="61" y="13"/>
                  <a:pt x="62" y="11"/>
                  <a:pt x="61" y="10"/>
                </a:cubicBezTo>
                <a:cubicBezTo>
                  <a:pt x="61" y="10"/>
                  <a:pt x="60" y="10"/>
                  <a:pt x="60" y="11"/>
                </a:cubicBezTo>
                <a:cubicBezTo>
                  <a:pt x="59" y="12"/>
                  <a:pt x="60" y="12"/>
                  <a:pt x="60" y="13"/>
                </a:cubicBezTo>
                <a:cubicBezTo>
                  <a:pt x="57" y="13"/>
                  <a:pt x="55" y="13"/>
                  <a:pt x="53" y="15"/>
                </a:cubicBezTo>
                <a:cubicBezTo>
                  <a:pt x="53" y="14"/>
                  <a:pt x="53" y="13"/>
                  <a:pt x="54" y="13"/>
                </a:cubicBezTo>
                <a:cubicBezTo>
                  <a:pt x="51" y="13"/>
                  <a:pt x="48" y="13"/>
                  <a:pt x="45" y="12"/>
                </a:cubicBezTo>
                <a:cubicBezTo>
                  <a:pt x="46" y="14"/>
                  <a:pt x="41" y="13"/>
                  <a:pt x="43" y="15"/>
                </a:cubicBezTo>
                <a:cubicBezTo>
                  <a:pt x="44" y="15"/>
                  <a:pt x="45" y="17"/>
                  <a:pt x="45" y="18"/>
                </a:cubicBezTo>
                <a:cubicBezTo>
                  <a:pt x="44" y="17"/>
                  <a:pt x="45" y="17"/>
                  <a:pt x="44" y="16"/>
                </a:cubicBezTo>
                <a:cubicBezTo>
                  <a:pt x="43" y="17"/>
                  <a:pt x="42" y="14"/>
                  <a:pt x="41" y="16"/>
                </a:cubicBezTo>
                <a:cubicBezTo>
                  <a:pt x="44" y="15"/>
                  <a:pt x="42" y="13"/>
                  <a:pt x="42" y="12"/>
                </a:cubicBezTo>
                <a:cubicBezTo>
                  <a:pt x="40" y="13"/>
                  <a:pt x="42" y="11"/>
                  <a:pt x="40" y="11"/>
                </a:cubicBezTo>
                <a:cubicBezTo>
                  <a:pt x="38" y="11"/>
                  <a:pt x="36" y="12"/>
                  <a:pt x="33" y="12"/>
                </a:cubicBezTo>
                <a:cubicBezTo>
                  <a:pt x="31" y="11"/>
                  <a:pt x="26" y="12"/>
                  <a:pt x="24" y="12"/>
                </a:cubicBezTo>
                <a:cubicBezTo>
                  <a:pt x="22" y="11"/>
                  <a:pt x="23" y="10"/>
                  <a:pt x="22" y="9"/>
                </a:cubicBezTo>
                <a:cubicBezTo>
                  <a:pt x="20" y="9"/>
                  <a:pt x="23" y="11"/>
                  <a:pt x="20" y="10"/>
                </a:cubicBezTo>
                <a:cubicBezTo>
                  <a:pt x="21" y="10"/>
                  <a:pt x="21" y="10"/>
                  <a:pt x="21" y="10"/>
                </a:cubicBezTo>
                <a:cubicBezTo>
                  <a:pt x="20" y="10"/>
                  <a:pt x="16" y="9"/>
                  <a:pt x="15" y="11"/>
                </a:cubicBezTo>
                <a:cubicBezTo>
                  <a:pt x="16" y="9"/>
                  <a:pt x="16" y="9"/>
                  <a:pt x="16" y="9"/>
                </a:cubicBezTo>
                <a:cubicBezTo>
                  <a:pt x="16" y="9"/>
                  <a:pt x="15" y="9"/>
                  <a:pt x="15" y="10"/>
                </a:cubicBezTo>
                <a:cubicBezTo>
                  <a:pt x="15" y="9"/>
                  <a:pt x="14" y="8"/>
                  <a:pt x="15" y="8"/>
                </a:cubicBezTo>
                <a:cubicBezTo>
                  <a:pt x="14" y="7"/>
                  <a:pt x="12" y="8"/>
                  <a:pt x="10" y="8"/>
                </a:cubicBezTo>
                <a:cubicBezTo>
                  <a:pt x="11" y="9"/>
                  <a:pt x="11" y="9"/>
                  <a:pt x="11" y="9"/>
                </a:cubicBezTo>
                <a:cubicBezTo>
                  <a:pt x="8" y="10"/>
                  <a:pt x="6" y="9"/>
                  <a:pt x="4" y="9"/>
                </a:cubicBezTo>
                <a:cubicBezTo>
                  <a:pt x="4" y="8"/>
                  <a:pt x="4" y="8"/>
                  <a:pt x="4" y="8"/>
                </a:cubicBezTo>
                <a:cubicBezTo>
                  <a:pt x="2" y="9"/>
                  <a:pt x="2" y="9"/>
                  <a:pt x="2" y="9"/>
                </a:cubicBezTo>
                <a:cubicBezTo>
                  <a:pt x="2" y="8"/>
                  <a:pt x="1" y="7"/>
                  <a:pt x="0" y="8"/>
                </a:cubicBezTo>
                <a:cubicBezTo>
                  <a:pt x="4" y="5"/>
                  <a:pt x="4" y="5"/>
                  <a:pt x="4" y="5"/>
                </a:cubicBezTo>
                <a:cubicBezTo>
                  <a:pt x="6" y="6"/>
                  <a:pt x="3" y="6"/>
                  <a:pt x="4" y="8"/>
                </a:cubicBezTo>
                <a:cubicBezTo>
                  <a:pt x="4" y="9"/>
                  <a:pt x="7" y="8"/>
                  <a:pt x="8" y="7"/>
                </a:cubicBezTo>
                <a:cubicBezTo>
                  <a:pt x="7" y="7"/>
                  <a:pt x="6" y="7"/>
                  <a:pt x="6" y="8"/>
                </a:cubicBezTo>
                <a:cubicBezTo>
                  <a:pt x="5" y="6"/>
                  <a:pt x="7" y="6"/>
                  <a:pt x="8" y="5"/>
                </a:cubicBezTo>
                <a:cubicBezTo>
                  <a:pt x="7" y="5"/>
                  <a:pt x="6" y="5"/>
                  <a:pt x="6" y="5"/>
                </a:cubicBezTo>
                <a:cubicBezTo>
                  <a:pt x="7" y="4"/>
                  <a:pt x="8" y="4"/>
                  <a:pt x="10" y="4"/>
                </a:cubicBezTo>
                <a:cubicBezTo>
                  <a:pt x="9" y="5"/>
                  <a:pt x="11" y="5"/>
                  <a:pt x="10" y="6"/>
                </a:cubicBezTo>
                <a:cubicBezTo>
                  <a:pt x="10" y="4"/>
                  <a:pt x="12" y="4"/>
                  <a:pt x="14" y="4"/>
                </a:cubicBezTo>
                <a:cubicBezTo>
                  <a:pt x="16" y="6"/>
                  <a:pt x="18" y="4"/>
                  <a:pt x="20" y="4"/>
                </a:cubicBezTo>
                <a:cubicBezTo>
                  <a:pt x="19" y="5"/>
                  <a:pt x="18" y="7"/>
                  <a:pt x="17" y="7"/>
                </a:cubicBezTo>
                <a:cubicBezTo>
                  <a:pt x="18" y="8"/>
                  <a:pt x="18" y="7"/>
                  <a:pt x="20" y="8"/>
                </a:cubicBezTo>
                <a:cubicBezTo>
                  <a:pt x="21" y="7"/>
                  <a:pt x="21" y="5"/>
                  <a:pt x="23" y="5"/>
                </a:cubicBezTo>
                <a:cubicBezTo>
                  <a:pt x="23" y="6"/>
                  <a:pt x="23" y="6"/>
                  <a:pt x="23" y="6"/>
                </a:cubicBezTo>
                <a:cubicBezTo>
                  <a:pt x="25" y="5"/>
                  <a:pt x="25" y="4"/>
                  <a:pt x="27" y="4"/>
                </a:cubicBezTo>
                <a:cubicBezTo>
                  <a:pt x="31" y="5"/>
                  <a:pt x="35" y="5"/>
                  <a:pt x="38" y="5"/>
                </a:cubicBezTo>
                <a:cubicBezTo>
                  <a:pt x="38" y="6"/>
                  <a:pt x="38" y="6"/>
                  <a:pt x="38" y="6"/>
                </a:cubicBezTo>
                <a:cubicBezTo>
                  <a:pt x="40" y="4"/>
                  <a:pt x="44" y="5"/>
                  <a:pt x="46" y="4"/>
                </a:cubicBezTo>
                <a:cubicBezTo>
                  <a:pt x="50" y="5"/>
                  <a:pt x="55" y="3"/>
                  <a:pt x="57" y="5"/>
                </a:cubicBezTo>
                <a:cubicBezTo>
                  <a:pt x="63" y="4"/>
                  <a:pt x="69" y="4"/>
                  <a:pt x="76" y="4"/>
                </a:cubicBezTo>
                <a:cubicBezTo>
                  <a:pt x="75" y="6"/>
                  <a:pt x="75" y="6"/>
                  <a:pt x="75" y="6"/>
                </a:cubicBezTo>
                <a:cubicBezTo>
                  <a:pt x="76" y="5"/>
                  <a:pt x="76" y="7"/>
                  <a:pt x="77" y="7"/>
                </a:cubicBezTo>
                <a:cubicBezTo>
                  <a:pt x="76" y="5"/>
                  <a:pt x="79" y="5"/>
                  <a:pt x="80" y="4"/>
                </a:cubicBezTo>
                <a:cubicBezTo>
                  <a:pt x="83" y="5"/>
                  <a:pt x="87" y="4"/>
                  <a:pt x="89" y="3"/>
                </a:cubicBezTo>
                <a:cubicBezTo>
                  <a:pt x="90" y="4"/>
                  <a:pt x="90" y="4"/>
                  <a:pt x="90" y="4"/>
                </a:cubicBezTo>
                <a:cubicBezTo>
                  <a:pt x="92" y="2"/>
                  <a:pt x="96" y="4"/>
                  <a:pt x="99" y="4"/>
                </a:cubicBezTo>
                <a:cubicBezTo>
                  <a:pt x="100" y="5"/>
                  <a:pt x="100" y="6"/>
                  <a:pt x="101" y="6"/>
                </a:cubicBezTo>
                <a:cubicBezTo>
                  <a:pt x="103" y="4"/>
                  <a:pt x="104" y="4"/>
                  <a:pt x="107" y="3"/>
                </a:cubicBezTo>
                <a:cubicBezTo>
                  <a:pt x="109" y="3"/>
                  <a:pt x="112" y="4"/>
                  <a:pt x="114" y="4"/>
                </a:cubicBezTo>
                <a:cubicBezTo>
                  <a:pt x="122" y="2"/>
                  <a:pt x="130" y="4"/>
                  <a:pt x="137" y="2"/>
                </a:cubicBezTo>
                <a:cubicBezTo>
                  <a:pt x="138" y="3"/>
                  <a:pt x="138" y="3"/>
                  <a:pt x="138" y="3"/>
                </a:cubicBezTo>
                <a:cubicBezTo>
                  <a:pt x="146" y="1"/>
                  <a:pt x="155" y="3"/>
                  <a:pt x="162" y="2"/>
                </a:cubicBezTo>
                <a:cubicBezTo>
                  <a:pt x="161" y="4"/>
                  <a:pt x="161" y="4"/>
                  <a:pt x="161" y="4"/>
                </a:cubicBezTo>
                <a:cubicBezTo>
                  <a:pt x="163" y="5"/>
                  <a:pt x="166" y="4"/>
                  <a:pt x="165" y="2"/>
                </a:cubicBezTo>
                <a:cubicBezTo>
                  <a:pt x="167" y="3"/>
                  <a:pt x="170" y="1"/>
                  <a:pt x="172" y="3"/>
                </a:cubicBezTo>
                <a:cubicBezTo>
                  <a:pt x="174" y="4"/>
                  <a:pt x="174" y="2"/>
                  <a:pt x="176" y="2"/>
                </a:cubicBezTo>
                <a:cubicBezTo>
                  <a:pt x="180" y="3"/>
                  <a:pt x="182" y="3"/>
                  <a:pt x="186" y="2"/>
                </a:cubicBezTo>
                <a:cubicBezTo>
                  <a:pt x="185" y="2"/>
                  <a:pt x="185" y="2"/>
                  <a:pt x="185" y="2"/>
                </a:cubicBezTo>
                <a:cubicBezTo>
                  <a:pt x="184" y="3"/>
                  <a:pt x="184" y="3"/>
                  <a:pt x="185" y="4"/>
                </a:cubicBezTo>
                <a:cubicBezTo>
                  <a:pt x="187" y="3"/>
                  <a:pt x="190" y="4"/>
                  <a:pt x="189" y="2"/>
                </a:cubicBezTo>
                <a:cubicBezTo>
                  <a:pt x="193" y="3"/>
                  <a:pt x="199" y="1"/>
                  <a:pt x="203" y="3"/>
                </a:cubicBezTo>
                <a:cubicBezTo>
                  <a:pt x="203" y="2"/>
                  <a:pt x="204" y="2"/>
                  <a:pt x="204" y="1"/>
                </a:cubicBezTo>
                <a:cubicBezTo>
                  <a:pt x="208" y="1"/>
                  <a:pt x="212" y="3"/>
                  <a:pt x="215" y="2"/>
                </a:cubicBezTo>
                <a:cubicBezTo>
                  <a:pt x="215" y="2"/>
                  <a:pt x="214" y="3"/>
                  <a:pt x="215" y="3"/>
                </a:cubicBezTo>
                <a:cubicBezTo>
                  <a:pt x="216" y="3"/>
                  <a:pt x="215" y="2"/>
                  <a:pt x="216" y="2"/>
                </a:cubicBezTo>
                <a:cubicBezTo>
                  <a:pt x="222" y="0"/>
                  <a:pt x="229" y="3"/>
                  <a:pt x="234" y="3"/>
                </a:cubicBezTo>
                <a:cubicBezTo>
                  <a:pt x="244" y="2"/>
                  <a:pt x="254" y="3"/>
                  <a:pt x="263" y="3"/>
                </a:cubicBezTo>
                <a:cubicBezTo>
                  <a:pt x="263" y="3"/>
                  <a:pt x="263" y="3"/>
                  <a:pt x="263" y="3"/>
                </a:cubicBezTo>
                <a:cubicBezTo>
                  <a:pt x="266" y="1"/>
                  <a:pt x="270" y="5"/>
                  <a:pt x="273" y="2"/>
                </a:cubicBezTo>
                <a:cubicBezTo>
                  <a:pt x="274" y="3"/>
                  <a:pt x="276" y="2"/>
                  <a:pt x="275" y="3"/>
                </a:cubicBezTo>
                <a:cubicBezTo>
                  <a:pt x="278" y="2"/>
                  <a:pt x="282" y="5"/>
                  <a:pt x="286" y="3"/>
                </a:cubicBezTo>
                <a:cubicBezTo>
                  <a:pt x="285" y="3"/>
                  <a:pt x="285" y="3"/>
                  <a:pt x="285" y="3"/>
                </a:cubicBezTo>
                <a:cubicBezTo>
                  <a:pt x="288" y="5"/>
                  <a:pt x="292" y="3"/>
                  <a:pt x="295" y="4"/>
                </a:cubicBezTo>
                <a:cubicBezTo>
                  <a:pt x="295" y="4"/>
                  <a:pt x="294" y="5"/>
                  <a:pt x="294" y="5"/>
                </a:cubicBezTo>
                <a:cubicBezTo>
                  <a:pt x="296" y="6"/>
                  <a:pt x="298" y="3"/>
                  <a:pt x="298" y="5"/>
                </a:cubicBezTo>
                <a:cubicBezTo>
                  <a:pt x="299" y="5"/>
                  <a:pt x="299" y="4"/>
                  <a:pt x="299" y="4"/>
                </a:cubicBezTo>
                <a:cubicBezTo>
                  <a:pt x="307" y="5"/>
                  <a:pt x="316" y="4"/>
                  <a:pt x="325" y="3"/>
                </a:cubicBezTo>
                <a:cubicBezTo>
                  <a:pt x="331" y="5"/>
                  <a:pt x="325" y="8"/>
                  <a:pt x="330" y="6"/>
                </a:cubicBezTo>
                <a:cubicBezTo>
                  <a:pt x="330" y="6"/>
                  <a:pt x="330" y="5"/>
                  <a:pt x="330" y="5"/>
                </a:cubicBezTo>
                <a:cubicBezTo>
                  <a:pt x="332" y="5"/>
                  <a:pt x="333" y="8"/>
                  <a:pt x="334" y="7"/>
                </a:cubicBezTo>
                <a:cubicBezTo>
                  <a:pt x="334" y="5"/>
                  <a:pt x="335" y="6"/>
                  <a:pt x="335" y="5"/>
                </a:cubicBezTo>
                <a:cubicBezTo>
                  <a:pt x="339" y="6"/>
                  <a:pt x="340" y="8"/>
                  <a:pt x="343" y="7"/>
                </a:cubicBezTo>
                <a:cubicBezTo>
                  <a:pt x="343" y="7"/>
                  <a:pt x="343" y="7"/>
                  <a:pt x="343" y="7"/>
                </a:cubicBezTo>
                <a:cubicBezTo>
                  <a:pt x="346" y="5"/>
                  <a:pt x="350" y="6"/>
                  <a:pt x="353" y="4"/>
                </a:cubicBezTo>
                <a:cubicBezTo>
                  <a:pt x="373" y="4"/>
                  <a:pt x="392" y="3"/>
                  <a:pt x="411" y="3"/>
                </a:cubicBezTo>
                <a:cubicBezTo>
                  <a:pt x="429" y="3"/>
                  <a:pt x="448" y="3"/>
                  <a:pt x="467" y="4"/>
                </a:cubicBezTo>
                <a:cubicBezTo>
                  <a:pt x="471" y="7"/>
                  <a:pt x="472" y="6"/>
                  <a:pt x="476" y="6"/>
                </a:cubicBezTo>
                <a:cubicBezTo>
                  <a:pt x="476" y="6"/>
                  <a:pt x="476" y="6"/>
                  <a:pt x="476" y="6"/>
                </a:cubicBezTo>
                <a:cubicBezTo>
                  <a:pt x="477" y="5"/>
                  <a:pt x="480" y="6"/>
                  <a:pt x="480" y="5"/>
                </a:cubicBezTo>
                <a:cubicBezTo>
                  <a:pt x="487" y="5"/>
                  <a:pt x="494" y="5"/>
                  <a:pt x="501" y="5"/>
                </a:cubicBezTo>
                <a:cubicBezTo>
                  <a:pt x="500" y="5"/>
                  <a:pt x="499" y="7"/>
                  <a:pt x="501" y="7"/>
                </a:cubicBezTo>
                <a:cubicBezTo>
                  <a:pt x="502" y="5"/>
                  <a:pt x="502" y="5"/>
                  <a:pt x="502" y="5"/>
                </a:cubicBezTo>
                <a:cubicBezTo>
                  <a:pt x="502" y="6"/>
                  <a:pt x="502" y="6"/>
                  <a:pt x="502" y="6"/>
                </a:cubicBezTo>
                <a:cubicBezTo>
                  <a:pt x="503" y="6"/>
                  <a:pt x="504" y="5"/>
                  <a:pt x="503" y="4"/>
                </a:cubicBezTo>
                <a:cubicBezTo>
                  <a:pt x="522" y="3"/>
                  <a:pt x="539" y="7"/>
                  <a:pt x="557" y="7"/>
                </a:cubicBezTo>
                <a:cubicBezTo>
                  <a:pt x="562" y="8"/>
                  <a:pt x="568" y="8"/>
                  <a:pt x="572" y="7"/>
                </a:cubicBezTo>
                <a:cubicBezTo>
                  <a:pt x="586" y="10"/>
                  <a:pt x="598" y="13"/>
                  <a:pt x="613" y="12"/>
                </a:cubicBezTo>
                <a:cubicBezTo>
                  <a:pt x="613" y="12"/>
                  <a:pt x="610" y="17"/>
                  <a:pt x="604" y="17"/>
                </a:cubicBezTo>
                <a:close/>
              </a:path>
            </a:pathLst>
          </a:custGeom>
          <a:solidFill>
            <a:schemeClr val="tx1"/>
          </a:solidFill>
          <a:ln w="9525">
            <a:noFill/>
            <a:round/>
            <a:headEnd/>
            <a:tailEnd/>
          </a:ln>
        </p:spPr>
        <p:txBody>
          <a:bodyPr vert="horz" wrap="square" lIns="91440" tIns="45720" rIns="91440" bIns="45720" numCol="1" anchor="t" anchorCtr="0" compatLnSpc="1">
            <a:prstTxWarp prst="textNoShape">
              <a:avLst/>
            </a:prstTxWarp>
          </a:bodyPr>
          <a:lstStyle/>
          <a:p>
            <a:pPr algn="ctr" defTabSz="457200"/>
            <a:endParaRPr lang="en-US" sz="1600">
              <a:solidFill>
                <a:prstClr val="black"/>
              </a:solidFill>
              <a:latin typeface="Calibri"/>
            </a:endParaRPr>
          </a:p>
        </p:txBody>
      </p:sp>
      <p:sp>
        <p:nvSpPr>
          <p:cNvPr id="6" name="Freeform 145"/>
          <p:cNvSpPr>
            <a:spLocks/>
          </p:cNvSpPr>
          <p:nvPr/>
        </p:nvSpPr>
        <p:spPr bwMode="auto">
          <a:xfrm>
            <a:off x="1346201" y="3939540"/>
            <a:ext cx="5681133" cy="45719"/>
          </a:xfrm>
          <a:custGeom>
            <a:avLst/>
            <a:gdLst/>
            <a:ahLst/>
            <a:cxnLst>
              <a:cxn ang="0">
                <a:pos x="543" y="15"/>
              </a:cxn>
              <a:cxn ang="0">
                <a:pos x="525" y="15"/>
              </a:cxn>
              <a:cxn ang="0">
                <a:pos x="488" y="18"/>
              </a:cxn>
              <a:cxn ang="0">
                <a:pos x="475" y="17"/>
              </a:cxn>
              <a:cxn ang="0">
                <a:pos x="436" y="15"/>
              </a:cxn>
              <a:cxn ang="0">
                <a:pos x="423" y="15"/>
              </a:cxn>
              <a:cxn ang="0">
                <a:pos x="401" y="16"/>
              </a:cxn>
              <a:cxn ang="0">
                <a:pos x="382" y="15"/>
              </a:cxn>
              <a:cxn ang="0">
                <a:pos x="372" y="14"/>
              </a:cxn>
              <a:cxn ang="0">
                <a:pos x="363" y="16"/>
              </a:cxn>
              <a:cxn ang="0">
                <a:pos x="341" y="18"/>
              </a:cxn>
              <a:cxn ang="0">
                <a:pos x="329" y="17"/>
              </a:cxn>
              <a:cxn ang="0">
                <a:pos x="316" y="19"/>
              </a:cxn>
              <a:cxn ang="0">
                <a:pos x="300" y="17"/>
              </a:cxn>
              <a:cxn ang="0">
                <a:pos x="282" y="17"/>
              </a:cxn>
              <a:cxn ang="0">
                <a:pos x="259" y="16"/>
              </a:cxn>
              <a:cxn ang="0">
                <a:pos x="250" y="17"/>
              </a:cxn>
              <a:cxn ang="0">
                <a:pos x="241" y="15"/>
              </a:cxn>
              <a:cxn ang="0">
                <a:pos x="233" y="17"/>
              </a:cxn>
              <a:cxn ang="0">
                <a:pos x="230" y="17"/>
              </a:cxn>
              <a:cxn ang="0">
                <a:pos x="219" y="17"/>
              </a:cxn>
              <a:cxn ang="0">
                <a:pos x="188" y="17"/>
              </a:cxn>
              <a:cxn ang="0">
                <a:pos x="176" y="17"/>
              </a:cxn>
              <a:cxn ang="0">
                <a:pos x="166" y="17"/>
              </a:cxn>
              <a:cxn ang="0">
                <a:pos x="140" y="16"/>
              </a:cxn>
              <a:cxn ang="0">
                <a:pos x="134" y="12"/>
              </a:cxn>
              <a:cxn ang="0">
                <a:pos x="125" y="16"/>
              </a:cxn>
              <a:cxn ang="0">
                <a:pos x="118" y="20"/>
              </a:cxn>
              <a:cxn ang="0">
                <a:pos x="106" y="18"/>
              </a:cxn>
              <a:cxn ang="0">
                <a:pos x="102" y="20"/>
              </a:cxn>
              <a:cxn ang="0">
                <a:pos x="97" y="18"/>
              </a:cxn>
              <a:cxn ang="0">
                <a:pos x="88" y="15"/>
              </a:cxn>
              <a:cxn ang="0">
                <a:pos x="78" y="18"/>
              </a:cxn>
              <a:cxn ang="0">
                <a:pos x="73" y="16"/>
              </a:cxn>
              <a:cxn ang="0">
                <a:pos x="65" y="18"/>
              </a:cxn>
              <a:cxn ang="0">
                <a:pos x="56" y="18"/>
              </a:cxn>
              <a:cxn ang="0">
                <a:pos x="60" y="13"/>
              </a:cxn>
              <a:cxn ang="0">
                <a:pos x="44" y="16"/>
              </a:cxn>
              <a:cxn ang="0">
                <a:pos x="22" y="9"/>
              </a:cxn>
              <a:cxn ang="0">
                <a:pos x="15" y="8"/>
              </a:cxn>
              <a:cxn ang="0">
                <a:pos x="0" y="8"/>
              </a:cxn>
              <a:cxn ang="0">
                <a:pos x="6" y="5"/>
              </a:cxn>
              <a:cxn ang="0">
                <a:pos x="20" y="8"/>
              </a:cxn>
              <a:cxn ang="0">
                <a:pos x="46" y="4"/>
              </a:cxn>
              <a:cxn ang="0">
                <a:pos x="89" y="3"/>
              </a:cxn>
              <a:cxn ang="0">
                <a:pos x="137" y="2"/>
              </a:cxn>
              <a:cxn ang="0">
                <a:pos x="176" y="2"/>
              </a:cxn>
              <a:cxn ang="0">
                <a:pos x="204" y="1"/>
              </a:cxn>
              <a:cxn ang="0">
                <a:pos x="263" y="3"/>
              </a:cxn>
              <a:cxn ang="0">
                <a:pos x="294" y="5"/>
              </a:cxn>
              <a:cxn ang="0">
                <a:pos x="334" y="7"/>
              </a:cxn>
              <a:cxn ang="0">
                <a:pos x="467" y="4"/>
              </a:cxn>
              <a:cxn ang="0">
                <a:pos x="502" y="5"/>
              </a:cxn>
              <a:cxn ang="0">
                <a:pos x="604" y="17"/>
              </a:cxn>
            </a:cxnLst>
            <a:rect l="0" t="0" r="r" b="b"/>
            <a:pathLst>
              <a:path w="613" h="21">
                <a:moveTo>
                  <a:pt x="604" y="17"/>
                </a:moveTo>
                <a:cubicBezTo>
                  <a:pt x="597" y="21"/>
                  <a:pt x="587" y="16"/>
                  <a:pt x="579" y="18"/>
                </a:cubicBezTo>
                <a:cubicBezTo>
                  <a:pt x="578" y="19"/>
                  <a:pt x="580" y="16"/>
                  <a:pt x="577" y="17"/>
                </a:cubicBezTo>
                <a:cubicBezTo>
                  <a:pt x="570" y="20"/>
                  <a:pt x="557" y="17"/>
                  <a:pt x="548" y="15"/>
                </a:cubicBezTo>
                <a:cubicBezTo>
                  <a:pt x="549" y="14"/>
                  <a:pt x="549" y="14"/>
                  <a:pt x="549" y="14"/>
                </a:cubicBezTo>
                <a:cubicBezTo>
                  <a:pt x="547" y="13"/>
                  <a:pt x="545" y="15"/>
                  <a:pt x="543" y="15"/>
                </a:cubicBezTo>
                <a:cubicBezTo>
                  <a:pt x="543" y="15"/>
                  <a:pt x="543" y="14"/>
                  <a:pt x="543" y="14"/>
                </a:cubicBezTo>
                <a:cubicBezTo>
                  <a:pt x="542" y="15"/>
                  <a:pt x="539" y="14"/>
                  <a:pt x="539" y="15"/>
                </a:cubicBezTo>
                <a:cubicBezTo>
                  <a:pt x="538" y="15"/>
                  <a:pt x="538" y="14"/>
                  <a:pt x="537" y="13"/>
                </a:cubicBezTo>
                <a:cubicBezTo>
                  <a:pt x="536" y="15"/>
                  <a:pt x="536" y="15"/>
                  <a:pt x="536" y="15"/>
                </a:cubicBezTo>
                <a:cubicBezTo>
                  <a:pt x="533" y="18"/>
                  <a:pt x="529" y="14"/>
                  <a:pt x="524" y="16"/>
                </a:cubicBezTo>
                <a:cubicBezTo>
                  <a:pt x="525" y="16"/>
                  <a:pt x="525" y="15"/>
                  <a:pt x="525" y="15"/>
                </a:cubicBezTo>
                <a:cubicBezTo>
                  <a:pt x="518" y="17"/>
                  <a:pt x="510" y="16"/>
                  <a:pt x="502" y="17"/>
                </a:cubicBezTo>
                <a:cubicBezTo>
                  <a:pt x="503" y="16"/>
                  <a:pt x="503" y="15"/>
                  <a:pt x="502" y="15"/>
                </a:cubicBezTo>
                <a:cubicBezTo>
                  <a:pt x="502" y="16"/>
                  <a:pt x="500" y="17"/>
                  <a:pt x="498" y="17"/>
                </a:cubicBezTo>
                <a:cubicBezTo>
                  <a:pt x="497" y="15"/>
                  <a:pt x="494" y="18"/>
                  <a:pt x="492" y="17"/>
                </a:cubicBezTo>
                <a:cubicBezTo>
                  <a:pt x="492" y="17"/>
                  <a:pt x="492" y="17"/>
                  <a:pt x="492" y="17"/>
                </a:cubicBezTo>
                <a:cubicBezTo>
                  <a:pt x="490" y="19"/>
                  <a:pt x="490" y="16"/>
                  <a:pt x="488" y="18"/>
                </a:cubicBezTo>
                <a:cubicBezTo>
                  <a:pt x="487" y="17"/>
                  <a:pt x="487" y="17"/>
                  <a:pt x="487" y="17"/>
                </a:cubicBezTo>
                <a:cubicBezTo>
                  <a:pt x="486" y="19"/>
                  <a:pt x="485" y="16"/>
                  <a:pt x="483" y="17"/>
                </a:cubicBezTo>
                <a:cubicBezTo>
                  <a:pt x="483" y="17"/>
                  <a:pt x="483" y="17"/>
                  <a:pt x="483" y="17"/>
                </a:cubicBezTo>
                <a:cubicBezTo>
                  <a:pt x="482" y="18"/>
                  <a:pt x="481" y="16"/>
                  <a:pt x="480" y="17"/>
                </a:cubicBezTo>
                <a:cubicBezTo>
                  <a:pt x="480" y="17"/>
                  <a:pt x="480" y="17"/>
                  <a:pt x="480" y="17"/>
                </a:cubicBezTo>
                <a:cubicBezTo>
                  <a:pt x="477" y="17"/>
                  <a:pt x="475" y="16"/>
                  <a:pt x="475" y="17"/>
                </a:cubicBezTo>
                <a:cubicBezTo>
                  <a:pt x="474" y="16"/>
                  <a:pt x="478" y="17"/>
                  <a:pt x="477" y="15"/>
                </a:cubicBezTo>
                <a:cubicBezTo>
                  <a:pt x="467" y="16"/>
                  <a:pt x="457" y="16"/>
                  <a:pt x="447" y="16"/>
                </a:cubicBezTo>
                <a:cubicBezTo>
                  <a:pt x="446" y="15"/>
                  <a:pt x="446" y="15"/>
                  <a:pt x="445" y="14"/>
                </a:cubicBezTo>
                <a:cubicBezTo>
                  <a:pt x="444" y="15"/>
                  <a:pt x="442" y="14"/>
                  <a:pt x="441" y="15"/>
                </a:cubicBezTo>
                <a:cubicBezTo>
                  <a:pt x="441" y="15"/>
                  <a:pt x="440" y="14"/>
                  <a:pt x="440" y="14"/>
                </a:cubicBezTo>
                <a:cubicBezTo>
                  <a:pt x="438" y="14"/>
                  <a:pt x="438" y="16"/>
                  <a:pt x="436" y="15"/>
                </a:cubicBezTo>
                <a:cubicBezTo>
                  <a:pt x="437" y="15"/>
                  <a:pt x="437" y="14"/>
                  <a:pt x="437" y="14"/>
                </a:cubicBezTo>
                <a:cubicBezTo>
                  <a:pt x="435" y="15"/>
                  <a:pt x="433" y="15"/>
                  <a:pt x="431" y="15"/>
                </a:cubicBezTo>
                <a:cubicBezTo>
                  <a:pt x="431" y="15"/>
                  <a:pt x="432" y="15"/>
                  <a:pt x="431" y="14"/>
                </a:cubicBezTo>
                <a:cubicBezTo>
                  <a:pt x="429" y="16"/>
                  <a:pt x="428" y="14"/>
                  <a:pt x="426" y="15"/>
                </a:cubicBezTo>
                <a:cubicBezTo>
                  <a:pt x="426" y="14"/>
                  <a:pt x="426" y="14"/>
                  <a:pt x="426" y="14"/>
                </a:cubicBezTo>
                <a:cubicBezTo>
                  <a:pt x="423" y="12"/>
                  <a:pt x="426" y="16"/>
                  <a:pt x="423" y="15"/>
                </a:cubicBezTo>
                <a:cubicBezTo>
                  <a:pt x="424" y="15"/>
                  <a:pt x="423" y="14"/>
                  <a:pt x="423" y="14"/>
                </a:cubicBezTo>
                <a:cubicBezTo>
                  <a:pt x="421" y="16"/>
                  <a:pt x="417" y="15"/>
                  <a:pt x="415" y="16"/>
                </a:cubicBezTo>
                <a:cubicBezTo>
                  <a:pt x="415" y="15"/>
                  <a:pt x="415" y="15"/>
                  <a:pt x="415" y="15"/>
                </a:cubicBezTo>
                <a:cubicBezTo>
                  <a:pt x="412" y="15"/>
                  <a:pt x="409" y="15"/>
                  <a:pt x="406" y="15"/>
                </a:cubicBezTo>
                <a:cubicBezTo>
                  <a:pt x="405" y="15"/>
                  <a:pt x="407" y="13"/>
                  <a:pt x="404" y="13"/>
                </a:cubicBezTo>
                <a:cubicBezTo>
                  <a:pt x="404" y="15"/>
                  <a:pt x="399" y="14"/>
                  <a:pt x="401" y="16"/>
                </a:cubicBezTo>
                <a:cubicBezTo>
                  <a:pt x="399" y="16"/>
                  <a:pt x="395" y="15"/>
                  <a:pt x="393" y="16"/>
                </a:cubicBezTo>
                <a:cubicBezTo>
                  <a:pt x="394" y="15"/>
                  <a:pt x="392" y="13"/>
                  <a:pt x="394" y="13"/>
                </a:cubicBezTo>
                <a:cubicBezTo>
                  <a:pt x="393" y="12"/>
                  <a:pt x="393" y="12"/>
                  <a:pt x="393" y="12"/>
                </a:cubicBezTo>
                <a:cubicBezTo>
                  <a:pt x="393" y="11"/>
                  <a:pt x="394" y="12"/>
                  <a:pt x="394" y="11"/>
                </a:cubicBezTo>
                <a:cubicBezTo>
                  <a:pt x="393" y="11"/>
                  <a:pt x="390" y="12"/>
                  <a:pt x="389" y="12"/>
                </a:cubicBezTo>
                <a:cubicBezTo>
                  <a:pt x="387" y="13"/>
                  <a:pt x="385" y="15"/>
                  <a:pt x="382" y="15"/>
                </a:cubicBezTo>
                <a:cubicBezTo>
                  <a:pt x="384" y="15"/>
                  <a:pt x="382" y="13"/>
                  <a:pt x="383" y="13"/>
                </a:cubicBezTo>
                <a:cubicBezTo>
                  <a:pt x="378" y="17"/>
                  <a:pt x="378" y="17"/>
                  <a:pt x="378" y="17"/>
                </a:cubicBezTo>
                <a:cubicBezTo>
                  <a:pt x="377" y="17"/>
                  <a:pt x="378" y="15"/>
                  <a:pt x="377" y="16"/>
                </a:cubicBezTo>
                <a:cubicBezTo>
                  <a:pt x="377" y="16"/>
                  <a:pt x="376" y="16"/>
                  <a:pt x="376" y="17"/>
                </a:cubicBezTo>
                <a:cubicBezTo>
                  <a:pt x="375" y="17"/>
                  <a:pt x="372" y="17"/>
                  <a:pt x="371" y="15"/>
                </a:cubicBezTo>
                <a:cubicBezTo>
                  <a:pt x="371" y="15"/>
                  <a:pt x="373" y="15"/>
                  <a:pt x="372" y="14"/>
                </a:cubicBezTo>
                <a:cubicBezTo>
                  <a:pt x="370" y="14"/>
                  <a:pt x="370" y="15"/>
                  <a:pt x="368" y="15"/>
                </a:cubicBezTo>
                <a:cubicBezTo>
                  <a:pt x="368" y="15"/>
                  <a:pt x="368" y="15"/>
                  <a:pt x="368" y="15"/>
                </a:cubicBezTo>
                <a:cubicBezTo>
                  <a:pt x="367" y="14"/>
                  <a:pt x="364" y="15"/>
                  <a:pt x="366" y="16"/>
                </a:cubicBezTo>
                <a:cubicBezTo>
                  <a:pt x="366" y="17"/>
                  <a:pt x="365" y="15"/>
                  <a:pt x="367" y="16"/>
                </a:cubicBezTo>
                <a:cubicBezTo>
                  <a:pt x="366" y="17"/>
                  <a:pt x="364" y="17"/>
                  <a:pt x="362" y="17"/>
                </a:cubicBezTo>
                <a:cubicBezTo>
                  <a:pt x="362" y="17"/>
                  <a:pt x="362" y="16"/>
                  <a:pt x="363" y="16"/>
                </a:cubicBezTo>
                <a:cubicBezTo>
                  <a:pt x="360" y="17"/>
                  <a:pt x="357" y="18"/>
                  <a:pt x="355" y="18"/>
                </a:cubicBezTo>
                <a:cubicBezTo>
                  <a:pt x="355" y="19"/>
                  <a:pt x="356" y="17"/>
                  <a:pt x="356" y="17"/>
                </a:cubicBezTo>
                <a:cubicBezTo>
                  <a:pt x="353" y="16"/>
                  <a:pt x="349" y="19"/>
                  <a:pt x="346" y="17"/>
                </a:cubicBezTo>
                <a:cubicBezTo>
                  <a:pt x="346" y="17"/>
                  <a:pt x="346" y="18"/>
                  <a:pt x="346" y="18"/>
                </a:cubicBezTo>
                <a:cubicBezTo>
                  <a:pt x="344" y="18"/>
                  <a:pt x="345" y="17"/>
                  <a:pt x="343" y="17"/>
                </a:cubicBezTo>
                <a:cubicBezTo>
                  <a:pt x="343" y="16"/>
                  <a:pt x="342" y="17"/>
                  <a:pt x="341" y="18"/>
                </a:cubicBezTo>
                <a:cubicBezTo>
                  <a:pt x="340" y="18"/>
                  <a:pt x="341" y="17"/>
                  <a:pt x="342" y="17"/>
                </a:cubicBezTo>
                <a:cubicBezTo>
                  <a:pt x="340" y="18"/>
                  <a:pt x="334" y="19"/>
                  <a:pt x="330" y="18"/>
                </a:cubicBezTo>
                <a:cubicBezTo>
                  <a:pt x="330" y="18"/>
                  <a:pt x="328" y="20"/>
                  <a:pt x="327" y="19"/>
                </a:cubicBezTo>
                <a:cubicBezTo>
                  <a:pt x="327" y="18"/>
                  <a:pt x="327" y="18"/>
                  <a:pt x="327" y="18"/>
                </a:cubicBezTo>
                <a:cubicBezTo>
                  <a:pt x="327" y="17"/>
                  <a:pt x="324" y="18"/>
                  <a:pt x="324" y="17"/>
                </a:cubicBezTo>
                <a:cubicBezTo>
                  <a:pt x="322" y="19"/>
                  <a:pt x="331" y="16"/>
                  <a:pt x="329" y="17"/>
                </a:cubicBezTo>
                <a:cubicBezTo>
                  <a:pt x="328" y="16"/>
                  <a:pt x="325" y="19"/>
                  <a:pt x="326" y="17"/>
                </a:cubicBezTo>
                <a:cubicBezTo>
                  <a:pt x="324" y="17"/>
                  <a:pt x="323" y="19"/>
                  <a:pt x="321" y="18"/>
                </a:cubicBezTo>
                <a:cubicBezTo>
                  <a:pt x="321" y="18"/>
                  <a:pt x="322" y="16"/>
                  <a:pt x="321" y="16"/>
                </a:cubicBezTo>
                <a:cubicBezTo>
                  <a:pt x="319" y="16"/>
                  <a:pt x="320" y="17"/>
                  <a:pt x="318" y="17"/>
                </a:cubicBezTo>
                <a:cubicBezTo>
                  <a:pt x="317" y="17"/>
                  <a:pt x="317" y="17"/>
                  <a:pt x="317" y="17"/>
                </a:cubicBezTo>
                <a:cubicBezTo>
                  <a:pt x="317" y="19"/>
                  <a:pt x="315" y="17"/>
                  <a:pt x="316" y="19"/>
                </a:cubicBezTo>
                <a:cubicBezTo>
                  <a:pt x="316" y="18"/>
                  <a:pt x="312" y="19"/>
                  <a:pt x="313" y="17"/>
                </a:cubicBezTo>
                <a:cubicBezTo>
                  <a:pt x="313" y="16"/>
                  <a:pt x="313" y="16"/>
                  <a:pt x="313" y="16"/>
                </a:cubicBezTo>
                <a:cubicBezTo>
                  <a:pt x="312" y="16"/>
                  <a:pt x="311" y="17"/>
                  <a:pt x="310" y="18"/>
                </a:cubicBezTo>
                <a:cubicBezTo>
                  <a:pt x="310" y="18"/>
                  <a:pt x="310" y="17"/>
                  <a:pt x="310" y="17"/>
                </a:cubicBezTo>
                <a:cubicBezTo>
                  <a:pt x="310" y="20"/>
                  <a:pt x="308" y="17"/>
                  <a:pt x="306" y="19"/>
                </a:cubicBezTo>
                <a:cubicBezTo>
                  <a:pt x="304" y="18"/>
                  <a:pt x="301" y="19"/>
                  <a:pt x="300" y="17"/>
                </a:cubicBezTo>
                <a:cubicBezTo>
                  <a:pt x="298" y="18"/>
                  <a:pt x="297" y="19"/>
                  <a:pt x="295" y="18"/>
                </a:cubicBezTo>
                <a:cubicBezTo>
                  <a:pt x="295" y="18"/>
                  <a:pt x="296" y="18"/>
                  <a:pt x="296" y="17"/>
                </a:cubicBezTo>
                <a:cubicBezTo>
                  <a:pt x="295" y="17"/>
                  <a:pt x="294" y="17"/>
                  <a:pt x="293" y="18"/>
                </a:cubicBezTo>
                <a:cubicBezTo>
                  <a:pt x="293" y="17"/>
                  <a:pt x="291" y="16"/>
                  <a:pt x="289" y="15"/>
                </a:cubicBezTo>
                <a:cubicBezTo>
                  <a:pt x="288" y="16"/>
                  <a:pt x="288" y="17"/>
                  <a:pt x="288" y="18"/>
                </a:cubicBezTo>
                <a:cubicBezTo>
                  <a:pt x="287" y="16"/>
                  <a:pt x="283" y="20"/>
                  <a:pt x="282" y="17"/>
                </a:cubicBezTo>
                <a:cubicBezTo>
                  <a:pt x="282" y="17"/>
                  <a:pt x="284" y="16"/>
                  <a:pt x="283" y="16"/>
                </a:cubicBezTo>
                <a:cubicBezTo>
                  <a:pt x="281" y="13"/>
                  <a:pt x="280" y="17"/>
                  <a:pt x="277" y="16"/>
                </a:cubicBezTo>
                <a:cubicBezTo>
                  <a:pt x="278" y="18"/>
                  <a:pt x="278" y="18"/>
                  <a:pt x="278" y="18"/>
                </a:cubicBezTo>
                <a:cubicBezTo>
                  <a:pt x="277" y="17"/>
                  <a:pt x="274" y="19"/>
                  <a:pt x="274" y="17"/>
                </a:cubicBezTo>
                <a:cubicBezTo>
                  <a:pt x="273" y="18"/>
                  <a:pt x="271" y="17"/>
                  <a:pt x="272" y="18"/>
                </a:cubicBezTo>
                <a:cubicBezTo>
                  <a:pt x="268" y="17"/>
                  <a:pt x="262" y="19"/>
                  <a:pt x="259" y="16"/>
                </a:cubicBezTo>
                <a:cubicBezTo>
                  <a:pt x="259" y="16"/>
                  <a:pt x="257" y="16"/>
                  <a:pt x="258" y="17"/>
                </a:cubicBezTo>
                <a:cubicBezTo>
                  <a:pt x="259" y="18"/>
                  <a:pt x="259" y="16"/>
                  <a:pt x="259" y="17"/>
                </a:cubicBezTo>
                <a:cubicBezTo>
                  <a:pt x="259" y="17"/>
                  <a:pt x="259" y="17"/>
                  <a:pt x="259" y="18"/>
                </a:cubicBezTo>
                <a:cubicBezTo>
                  <a:pt x="257" y="17"/>
                  <a:pt x="256" y="17"/>
                  <a:pt x="258" y="15"/>
                </a:cubicBezTo>
                <a:cubicBezTo>
                  <a:pt x="255" y="14"/>
                  <a:pt x="255" y="19"/>
                  <a:pt x="251" y="18"/>
                </a:cubicBezTo>
                <a:cubicBezTo>
                  <a:pt x="251" y="17"/>
                  <a:pt x="251" y="17"/>
                  <a:pt x="250" y="17"/>
                </a:cubicBezTo>
                <a:cubicBezTo>
                  <a:pt x="248" y="18"/>
                  <a:pt x="248" y="18"/>
                  <a:pt x="248" y="18"/>
                </a:cubicBezTo>
                <a:cubicBezTo>
                  <a:pt x="246" y="18"/>
                  <a:pt x="247" y="16"/>
                  <a:pt x="247" y="15"/>
                </a:cubicBezTo>
                <a:cubicBezTo>
                  <a:pt x="246" y="15"/>
                  <a:pt x="244" y="15"/>
                  <a:pt x="243" y="16"/>
                </a:cubicBezTo>
                <a:cubicBezTo>
                  <a:pt x="242" y="14"/>
                  <a:pt x="242" y="14"/>
                  <a:pt x="242" y="14"/>
                </a:cubicBezTo>
                <a:cubicBezTo>
                  <a:pt x="243" y="16"/>
                  <a:pt x="241" y="15"/>
                  <a:pt x="240" y="16"/>
                </a:cubicBezTo>
                <a:cubicBezTo>
                  <a:pt x="241" y="15"/>
                  <a:pt x="241" y="15"/>
                  <a:pt x="241" y="15"/>
                </a:cubicBezTo>
                <a:cubicBezTo>
                  <a:pt x="241" y="15"/>
                  <a:pt x="239" y="15"/>
                  <a:pt x="239" y="15"/>
                </a:cubicBezTo>
                <a:cubicBezTo>
                  <a:pt x="239" y="16"/>
                  <a:pt x="240" y="16"/>
                  <a:pt x="241" y="17"/>
                </a:cubicBezTo>
                <a:cubicBezTo>
                  <a:pt x="240" y="17"/>
                  <a:pt x="239" y="17"/>
                  <a:pt x="239" y="18"/>
                </a:cubicBezTo>
                <a:cubicBezTo>
                  <a:pt x="239" y="16"/>
                  <a:pt x="237" y="17"/>
                  <a:pt x="236" y="17"/>
                </a:cubicBezTo>
                <a:cubicBezTo>
                  <a:pt x="235" y="16"/>
                  <a:pt x="234" y="18"/>
                  <a:pt x="234" y="18"/>
                </a:cubicBezTo>
                <a:cubicBezTo>
                  <a:pt x="234" y="17"/>
                  <a:pt x="232" y="18"/>
                  <a:pt x="233" y="17"/>
                </a:cubicBezTo>
                <a:cubicBezTo>
                  <a:pt x="233" y="16"/>
                  <a:pt x="234" y="17"/>
                  <a:pt x="235" y="17"/>
                </a:cubicBezTo>
                <a:cubicBezTo>
                  <a:pt x="234" y="16"/>
                  <a:pt x="234" y="15"/>
                  <a:pt x="232" y="16"/>
                </a:cubicBezTo>
                <a:cubicBezTo>
                  <a:pt x="231" y="16"/>
                  <a:pt x="233" y="18"/>
                  <a:pt x="231" y="18"/>
                </a:cubicBezTo>
                <a:cubicBezTo>
                  <a:pt x="231" y="17"/>
                  <a:pt x="231" y="17"/>
                  <a:pt x="232" y="16"/>
                </a:cubicBezTo>
                <a:cubicBezTo>
                  <a:pt x="230" y="16"/>
                  <a:pt x="230" y="16"/>
                  <a:pt x="230" y="16"/>
                </a:cubicBezTo>
                <a:cubicBezTo>
                  <a:pt x="230" y="17"/>
                  <a:pt x="230" y="17"/>
                  <a:pt x="230" y="17"/>
                </a:cubicBezTo>
                <a:cubicBezTo>
                  <a:pt x="229" y="16"/>
                  <a:pt x="229" y="16"/>
                  <a:pt x="229" y="16"/>
                </a:cubicBezTo>
                <a:cubicBezTo>
                  <a:pt x="229" y="17"/>
                  <a:pt x="226" y="17"/>
                  <a:pt x="226" y="18"/>
                </a:cubicBezTo>
                <a:cubicBezTo>
                  <a:pt x="225" y="18"/>
                  <a:pt x="224" y="17"/>
                  <a:pt x="223" y="17"/>
                </a:cubicBezTo>
                <a:cubicBezTo>
                  <a:pt x="223" y="17"/>
                  <a:pt x="223" y="17"/>
                  <a:pt x="223" y="17"/>
                </a:cubicBezTo>
                <a:cubicBezTo>
                  <a:pt x="222" y="16"/>
                  <a:pt x="220" y="17"/>
                  <a:pt x="219" y="17"/>
                </a:cubicBezTo>
                <a:cubicBezTo>
                  <a:pt x="219" y="17"/>
                  <a:pt x="219" y="17"/>
                  <a:pt x="219" y="17"/>
                </a:cubicBezTo>
                <a:cubicBezTo>
                  <a:pt x="218" y="17"/>
                  <a:pt x="217" y="17"/>
                  <a:pt x="216" y="18"/>
                </a:cubicBezTo>
                <a:cubicBezTo>
                  <a:pt x="214" y="17"/>
                  <a:pt x="215" y="13"/>
                  <a:pt x="214" y="15"/>
                </a:cubicBezTo>
                <a:cubicBezTo>
                  <a:pt x="212" y="15"/>
                  <a:pt x="211" y="17"/>
                  <a:pt x="212" y="18"/>
                </a:cubicBezTo>
                <a:cubicBezTo>
                  <a:pt x="209" y="17"/>
                  <a:pt x="205" y="19"/>
                  <a:pt x="202" y="17"/>
                </a:cubicBezTo>
                <a:cubicBezTo>
                  <a:pt x="202" y="17"/>
                  <a:pt x="202" y="18"/>
                  <a:pt x="201" y="18"/>
                </a:cubicBezTo>
                <a:cubicBezTo>
                  <a:pt x="197" y="17"/>
                  <a:pt x="192" y="19"/>
                  <a:pt x="188" y="17"/>
                </a:cubicBezTo>
                <a:cubicBezTo>
                  <a:pt x="190" y="16"/>
                  <a:pt x="188" y="16"/>
                  <a:pt x="188" y="15"/>
                </a:cubicBezTo>
                <a:cubicBezTo>
                  <a:pt x="187" y="16"/>
                  <a:pt x="187" y="14"/>
                  <a:pt x="187" y="16"/>
                </a:cubicBezTo>
                <a:cubicBezTo>
                  <a:pt x="187" y="17"/>
                  <a:pt x="187" y="17"/>
                  <a:pt x="188" y="18"/>
                </a:cubicBezTo>
                <a:cubicBezTo>
                  <a:pt x="185" y="18"/>
                  <a:pt x="181" y="18"/>
                  <a:pt x="180" y="17"/>
                </a:cubicBezTo>
                <a:cubicBezTo>
                  <a:pt x="181" y="18"/>
                  <a:pt x="180" y="18"/>
                  <a:pt x="179" y="18"/>
                </a:cubicBezTo>
                <a:cubicBezTo>
                  <a:pt x="180" y="17"/>
                  <a:pt x="178" y="16"/>
                  <a:pt x="176" y="17"/>
                </a:cubicBezTo>
                <a:cubicBezTo>
                  <a:pt x="176" y="18"/>
                  <a:pt x="176" y="18"/>
                  <a:pt x="176" y="18"/>
                </a:cubicBezTo>
                <a:cubicBezTo>
                  <a:pt x="175" y="17"/>
                  <a:pt x="175" y="17"/>
                  <a:pt x="175" y="17"/>
                </a:cubicBezTo>
                <a:cubicBezTo>
                  <a:pt x="174" y="17"/>
                  <a:pt x="174" y="19"/>
                  <a:pt x="173" y="18"/>
                </a:cubicBezTo>
                <a:cubicBezTo>
                  <a:pt x="172" y="17"/>
                  <a:pt x="172" y="17"/>
                  <a:pt x="172" y="17"/>
                </a:cubicBezTo>
                <a:cubicBezTo>
                  <a:pt x="171" y="18"/>
                  <a:pt x="169" y="19"/>
                  <a:pt x="167" y="18"/>
                </a:cubicBezTo>
                <a:cubicBezTo>
                  <a:pt x="166" y="17"/>
                  <a:pt x="166" y="17"/>
                  <a:pt x="166" y="17"/>
                </a:cubicBezTo>
                <a:cubicBezTo>
                  <a:pt x="165" y="17"/>
                  <a:pt x="164" y="18"/>
                  <a:pt x="165" y="18"/>
                </a:cubicBezTo>
                <a:cubicBezTo>
                  <a:pt x="162" y="17"/>
                  <a:pt x="160" y="17"/>
                  <a:pt x="160" y="16"/>
                </a:cubicBezTo>
                <a:cubicBezTo>
                  <a:pt x="155" y="19"/>
                  <a:pt x="147" y="19"/>
                  <a:pt x="142" y="19"/>
                </a:cubicBezTo>
                <a:cubicBezTo>
                  <a:pt x="142" y="18"/>
                  <a:pt x="142" y="18"/>
                  <a:pt x="142" y="18"/>
                </a:cubicBezTo>
                <a:cubicBezTo>
                  <a:pt x="140" y="17"/>
                  <a:pt x="141" y="19"/>
                  <a:pt x="140" y="19"/>
                </a:cubicBezTo>
                <a:cubicBezTo>
                  <a:pt x="141" y="18"/>
                  <a:pt x="139" y="17"/>
                  <a:pt x="140" y="16"/>
                </a:cubicBezTo>
                <a:cubicBezTo>
                  <a:pt x="138" y="15"/>
                  <a:pt x="137" y="17"/>
                  <a:pt x="136" y="18"/>
                </a:cubicBezTo>
                <a:cubicBezTo>
                  <a:pt x="136" y="19"/>
                  <a:pt x="137" y="17"/>
                  <a:pt x="137" y="18"/>
                </a:cubicBezTo>
                <a:cubicBezTo>
                  <a:pt x="137" y="19"/>
                  <a:pt x="134" y="18"/>
                  <a:pt x="133" y="19"/>
                </a:cubicBezTo>
                <a:cubicBezTo>
                  <a:pt x="133" y="18"/>
                  <a:pt x="133" y="17"/>
                  <a:pt x="134" y="17"/>
                </a:cubicBezTo>
                <a:cubicBezTo>
                  <a:pt x="132" y="17"/>
                  <a:pt x="132" y="17"/>
                  <a:pt x="132" y="17"/>
                </a:cubicBezTo>
                <a:cubicBezTo>
                  <a:pt x="131" y="16"/>
                  <a:pt x="136" y="14"/>
                  <a:pt x="134" y="12"/>
                </a:cubicBezTo>
                <a:cubicBezTo>
                  <a:pt x="133" y="12"/>
                  <a:pt x="133" y="12"/>
                  <a:pt x="133" y="12"/>
                </a:cubicBezTo>
                <a:cubicBezTo>
                  <a:pt x="132" y="11"/>
                  <a:pt x="136" y="10"/>
                  <a:pt x="133" y="10"/>
                </a:cubicBezTo>
                <a:cubicBezTo>
                  <a:pt x="132" y="11"/>
                  <a:pt x="131" y="13"/>
                  <a:pt x="132" y="14"/>
                </a:cubicBezTo>
                <a:cubicBezTo>
                  <a:pt x="129" y="14"/>
                  <a:pt x="131" y="17"/>
                  <a:pt x="128" y="17"/>
                </a:cubicBezTo>
                <a:cubicBezTo>
                  <a:pt x="127" y="16"/>
                  <a:pt x="130" y="17"/>
                  <a:pt x="129" y="16"/>
                </a:cubicBezTo>
                <a:cubicBezTo>
                  <a:pt x="128" y="14"/>
                  <a:pt x="127" y="16"/>
                  <a:pt x="125" y="16"/>
                </a:cubicBezTo>
                <a:cubicBezTo>
                  <a:pt x="127" y="16"/>
                  <a:pt x="126" y="18"/>
                  <a:pt x="125" y="18"/>
                </a:cubicBezTo>
                <a:cubicBezTo>
                  <a:pt x="123" y="17"/>
                  <a:pt x="126" y="17"/>
                  <a:pt x="124" y="17"/>
                </a:cubicBezTo>
                <a:cubicBezTo>
                  <a:pt x="123" y="17"/>
                  <a:pt x="121" y="18"/>
                  <a:pt x="123" y="19"/>
                </a:cubicBezTo>
                <a:cubicBezTo>
                  <a:pt x="122" y="21"/>
                  <a:pt x="121" y="18"/>
                  <a:pt x="119" y="20"/>
                </a:cubicBezTo>
                <a:cubicBezTo>
                  <a:pt x="119" y="18"/>
                  <a:pt x="122" y="16"/>
                  <a:pt x="119" y="16"/>
                </a:cubicBezTo>
                <a:cubicBezTo>
                  <a:pt x="120" y="17"/>
                  <a:pt x="116" y="17"/>
                  <a:pt x="118" y="20"/>
                </a:cubicBezTo>
                <a:cubicBezTo>
                  <a:pt x="117" y="19"/>
                  <a:pt x="117" y="18"/>
                  <a:pt x="117" y="17"/>
                </a:cubicBezTo>
                <a:cubicBezTo>
                  <a:pt x="116" y="16"/>
                  <a:pt x="114" y="20"/>
                  <a:pt x="114" y="17"/>
                </a:cubicBezTo>
                <a:cubicBezTo>
                  <a:pt x="113" y="18"/>
                  <a:pt x="113" y="18"/>
                  <a:pt x="113" y="18"/>
                </a:cubicBezTo>
                <a:cubicBezTo>
                  <a:pt x="113" y="18"/>
                  <a:pt x="112" y="18"/>
                  <a:pt x="111" y="17"/>
                </a:cubicBezTo>
                <a:cubicBezTo>
                  <a:pt x="110" y="17"/>
                  <a:pt x="108" y="19"/>
                  <a:pt x="108" y="16"/>
                </a:cubicBezTo>
                <a:cubicBezTo>
                  <a:pt x="107" y="17"/>
                  <a:pt x="105" y="17"/>
                  <a:pt x="106" y="18"/>
                </a:cubicBezTo>
                <a:cubicBezTo>
                  <a:pt x="107" y="19"/>
                  <a:pt x="108" y="17"/>
                  <a:pt x="109" y="19"/>
                </a:cubicBezTo>
                <a:cubicBezTo>
                  <a:pt x="107" y="17"/>
                  <a:pt x="106" y="19"/>
                  <a:pt x="105" y="20"/>
                </a:cubicBezTo>
                <a:cubicBezTo>
                  <a:pt x="105" y="19"/>
                  <a:pt x="105" y="19"/>
                  <a:pt x="105" y="19"/>
                </a:cubicBezTo>
                <a:cubicBezTo>
                  <a:pt x="105" y="19"/>
                  <a:pt x="103" y="19"/>
                  <a:pt x="103" y="20"/>
                </a:cubicBezTo>
                <a:cubicBezTo>
                  <a:pt x="103" y="19"/>
                  <a:pt x="103" y="19"/>
                  <a:pt x="103" y="19"/>
                </a:cubicBezTo>
                <a:cubicBezTo>
                  <a:pt x="102" y="20"/>
                  <a:pt x="102" y="20"/>
                  <a:pt x="102" y="20"/>
                </a:cubicBezTo>
                <a:cubicBezTo>
                  <a:pt x="100" y="20"/>
                  <a:pt x="101" y="18"/>
                  <a:pt x="99" y="18"/>
                </a:cubicBezTo>
                <a:cubicBezTo>
                  <a:pt x="101" y="17"/>
                  <a:pt x="101" y="17"/>
                  <a:pt x="101" y="17"/>
                </a:cubicBezTo>
                <a:cubicBezTo>
                  <a:pt x="101" y="17"/>
                  <a:pt x="100" y="16"/>
                  <a:pt x="99" y="16"/>
                </a:cubicBezTo>
                <a:cubicBezTo>
                  <a:pt x="98" y="18"/>
                  <a:pt x="97" y="19"/>
                  <a:pt x="97" y="20"/>
                </a:cubicBezTo>
                <a:cubicBezTo>
                  <a:pt x="96" y="20"/>
                  <a:pt x="97" y="19"/>
                  <a:pt x="95" y="20"/>
                </a:cubicBezTo>
                <a:cubicBezTo>
                  <a:pt x="97" y="18"/>
                  <a:pt x="97" y="18"/>
                  <a:pt x="97" y="18"/>
                </a:cubicBezTo>
                <a:cubicBezTo>
                  <a:pt x="97" y="18"/>
                  <a:pt x="96" y="16"/>
                  <a:pt x="94" y="16"/>
                </a:cubicBezTo>
                <a:cubicBezTo>
                  <a:pt x="93" y="17"/>
                  <a:pt x="91" y="18"/>
                  <a:pt x="93" y="19"/>
                </a:cubicBezTo>
                <a:cubicBezTo>
                  <a:pt x="92" y="19"/>
                  <a:pt x="91" y="18"/>
                  <a:pt x="92" y="18"/>
                </a:cubicBezTo>
                <a:cubicBezTo>
                  <a:pt x="90" y="18"/>
                  <a:pt x="92" y="19"/>
                  <a:pt x="90" y="19"/>
                </a:cubicBezTo>
                <a:cubicBezTo>
                  <a:pt x="90" y="19"/>
                  <a:pt x="87" y="18"/>
                  <a:pt x="86" y="16"/>
                </a:cubicBezTo>
                <a:cubicBezTo>
                  <a:pt x="88" y="15"/>
                  <a:pt x="88" y="15"/>
                  <a:pt x="88" y="15"/>
                </a:cubicBezTo>
                <a:cubicBezTo>
                  <a:pt x="87" y="15"/>
                  <a:pt x="87" y="15"/>
                  <a:pt x="87" y="15"/>
                </a:cubicBezTo>
                <a:cubicBezTo>
                  <a:pt x="88" y="13"/>
                  <a:pt x="86" y="13"/>
                  <a:pt x="87" y="12"/>
                </a:cubicBezTo>
                <a:cubicBezTo>
                  <a:pt x="86" y="12"/>
                  <a:pt x="85" y="12"/>
                  <a:pt x="84" y="12"/>
                </a:cubicBezTo>
                <a:cubicBezTo>
                  <a:pt x="87" y="15"/>
                  <a:pt x="82" y="16"/>
                  <a:pt x="82" y="18"/>
                </a:cubicBezTo>
                <a:cubicBezTo>
                  <a:pt x="79" y="19"/>
                  <a:pt x="81" y="13"/>
                  <a:pt x="77" y="16"/>
                </a:cubicBezTo>
                <a:cubicBezTo>
                  <a:pt x="78" y="17"/>
                  <a:pt x="76" y="19"/>
                  <a:pt x="78" y="18"/>
                </a:cubicBezTo>
                <a:cubicBezTo>
                  <a:pt x="76" y="18"/>
                  <a:pt x="77" y="20"/>
                  <a:pt x="74" y="19"/>
                </a:cubicBezTo>
                <a:cubicBezTo>
                  <a:pt x="76" y="18"/>
                  <a:pt x="73" y="17"/>
                  <a:pt x="75" y="15"/>
                </a:cubicBezTo>
                <a:cubicBezTo>
                  <a:pt x="75" y="16"/>
                  <a:pt x="76" y="16"/>
                  <a:pt x="77" y="16"/>
                </a:cubicBezTo>
                <a:cubicBezTo>
                  <a:pt x="76" y="15"/>
                  <a:pt x="77" y="13"/>
                  <a:pt x="75" y="13"/>
                </a:cubicBezTo>
                <a:cubicBezTo>
                  <a:pt x="74" y="14"/>
                  <a:pt x="72" y="14"/>
                  <a:pt x="72" y="15"/>
                </a:cubicBezTo>
                <a:cubicBezTo>
                  <a:pt x="72" y="16"/>
                  <a:pt x="74" y="15"/>
                  <a:pt x="73" y="16"/>
                </a:cubicBezTo>
                <a:cubicBezTo>
                  <a:pt x="71" y="17"/>
                  <a:pt x="71" y="15"/>
                  <a:pt x="70" y="17"/>
                </a:cubicBezTo>
                <a:cubicBezTo>
                  <a:pt x="71" y="17"/>
                  <a:pt x="71" y="18"/>
                  <a:pt x="71" y="19"/>
                </a:cubicBezTo>
                <a:cubicBezTo>
                  <a:pt x="70" y="20"/>
                  <a:pt x="70" y="20"/>
                  <a:pt x="70" y="20"/>
                </a:cubicBezTo>
                <a:cubicBezTo>
                  <a:pt x="70" y="19"/>
                  <a:pt x="70" y="19"/>
                  <a:pt x="70" y="19"/>
                </a:cubicBezTo>
                <a:cubicBezTo>
                  <a:pt x="67" y="18"/>
                  <a:pt x="69" y="20"/>
                  <a:pt x="66" y="20"/>
                </a:cubicBezTo>
                <a:cubicBezTo>
                  <a:pt x="65" y="18"/>
                  <a:pt x="65" y="18"/>
                  <a:pt x="65" y="18"/>
                </a:cubicBezTo>
                <a:cubicBezTo>
                  <a:pt x="66" y="17"/>
                  <a:pt x="69" y="19"/>
                  <a:pt x="69" y="16"/>
                </a:cubicBezTo>
                <a:cubicBezTo>
                  <a:pt x="67" y="16"/>
                  <a:pt x="66" y="18"/>
                  <a:pt x="64" y="17"/>
                </a:cubicBezTo>
                <a:cubicBezTo>
                  <a:pt x="66" y="16"/>
                  <a:pt x="66" y="16"/>
                  <a:pt x="66" y="16"/>
                </a:cubicBezTo>
                <a:cubicBezTo>
                  <a:pt x="65" y="16"/>
                  <a:pt x="65" y="13"/>
                  <a:pt x="62" y="15"/>
                </a:cubicBezTo>
                <a:cubicBezTo>
                  <a:pt x="61" y="16"/>
                  <a:pt x="62" y="16"/>
                  <a:pt x="61" y="17"/>
                </a:cubicBezTo>
                <a:cubicBezTo>
                  <a:pt x="59" y="17"/>
                  <a:pt x="58" y="18"/>
                  <a:pt x="56" y="18"/>
                </a:cubicBezTo>
                <a:cubicBezTo>
                  <a:pt x="56" y="16"/>
                  <a:pt x="52" y="18"/>
                  <a:pt x="55" y="16"/>
                </a:cubicBezTo>
                <a:cubicBezTo>
                  <a:pt x="55" y="17"/>
                  <a:pt x="60" y="17"/>
                  <a:pt x="61" y="15"/>
                </a:cubicBezTo>
                <a:cubicBezTo>
                  <a:pt x="60" y="13"/>
                  <a:pt x="63" y="16"/>
                  <a:pt x="64" y="13"/>
                </a:cubicBezTo>
                <a:cubicBezTo>
                  <a:pt x="61" y="13"/>
                  <a:pt x="62" y="11"/>
                  <a:pt x="61" y="10"/>
                </a:cubicBezTo>
                <a:cubicBezTo>
                  <a:pt x="61" y="10"/>
                  <a:pt x="60" y="10"/>
                  <a:pt x="60" y="11"/>
                </a:cubicBezTo>
                <a:cubicBezTo>
                  <a:pt x="59" y="12"/>
                  <a:pt x="60" y="12"/>
                  <a:pt x="60" y="13"/>
                </a:cubicBezTo>
                <a:cubicBezTo>
                  <a:pt x="57" y="13"/>
                  <a:pt x="55" y="13"/>
                  <a:pt x="53" y="15"/>
                </a:cubicBezTo>
                <a:cubicBezTo>
                  <a:pt x="53" y="14"/>
                  <a:pt x="53" y="13"/>
                  <a:pt x="54" y="13"/>
                </a:cubicBezTo>
                <a:cubicBezTo>
                  <a:pt x="51" y="13"/>
                  <a:pt x="48" y="13"/>
                  <a:pt x="45" y="12"/>
                </a:cubicBezTo>
                <a:cubicBezTo>
                  <a:pt x="46" y="14"/>
                  <a:pt x="41" y="13"/>
                  <a:pt x="43" y="15"/>
                </a:cubicBezTo>
                <a:cubicBezTo>
                  <a:pt x="44" y="15"/>
                  <a:pt x="45" y="17"/>
                  <a:pt x="45" y="18"/>
                </a:cubicBezTo>
                <a:cubicBezTo>
                  <a:pt x="44" y="17"/>
                  <a:pt x="45" y="17"/>
                  <a:pt x="44" y="16"/>
                </a:cubicBezTo>
                <a:cubicBezTo>
                  <a:pt x="43" y="17"/>
                  <a:pt x="42" y="14"/>
                  <a:pt x="41" y="16"/>
                </a:cubicBezTo>
                <a:cubicBezTo>
                  <a:pt x="44" y="15"/>
                  <a:pt x="42" y="13"/>
                  <a:pt x="42" y="12"/>
                </a:cubicBezTo>
                <a:cubicBezTo>
                  <a:pt x="40" y="13"/>
                  <a:pt x="42" y="11"/>
                  <a:pt x="40" y="11"/>
                </a:cubicBezTo>
                <a:cubicBezTo>
                  <a:pt x="38" y="11"/>
                  <a:pt x="36" y="12"/>
                  <a:pt x="33" y="12"/>
                </a:cubicBezTo>
                <a:cubicBezTo>
                  <a:pt x="31" y="11"/>
                  <a:pt x="26" y="12"/>
                  <a:pt x="24" y="12"/>
                </a:cubicBezTo>
                <a:cubicBezTo>
                  <a:pt x="22" y="11"/>
                  <a:pt x="23" y="10"/>
                  <a:pt x="22" y="9"/>
                </a:cubicBezTo>
                <a:cubicBezTo>
                  <a:pt x="20" y="9"/>
                  <a:pt x="23" y="11"/>
                  <a:pt x="20" y="10"/>
                </a:cubicBezTo>
                <a:cubicBezTo>
                  <a:pt x="21" y="10"/>
                  <a:pt x="21" y="10"/>
                  <a:pt x="21" y="10"/>
                </a:cubicBezTo>
                <a:cubicBezTo>
                  <a:pt x="20" y="10"/>
                  <a:pt x="16" y="9"/>
                  <a:pt x="15" y="11"/>
                </a:cubicBezTo>
                <a:cubicBezTo>
                  <a:pt x="16" y="9"/>
                  <a:pt x="16" y="9"/>
                  <a:pt x="16" y="9"/>
                </a:cubicBezTo>
                <a:cubicBezTo>
                  <a:pt x="16" y="9"/>
                  <a:pt x="15" y="9"/>
                  <a:pt x="15" y="10"/>
                </a:cubicBezTo>
                <a:cubicBezTo>
                  <a:pt x="15" y="9"/>
                  <a:pt x="14" y="8"/>
                  <a:pt x="15" y="8"/>
                </a:cubicBezTo>
                <a:cubicBezTo>
                  <a:pt x="14" y="7"/>
                  <a:pt x="12" y="8"/>
                  <a:pt x="10" y="8"/>
                </a:cubicBezTo>
                <a:cubicBezTo>
                  <a:pt x="11" y="9"/>
                  <a:pt x="11" y="9"/>
                  <a:pt x="11" y="9"/>
                </a:cubicBezTo>
                <a:cubicBezTo>
                  <a:pt x="8" y="10"/>
                  <a:pt x="6" y="9"/>
                  <a:pt x="4" y="9"/>
                </a:cubicBezTo>
                <a:cubicBezTo>
                  <a:pt x="4" y="8"/>
                  <a:pt x="4" y="8"/>
                  <a:pt x="4" y="8"/>
                </a:cubicBezTo>
                <a:cubicBezTo>
                  <a:pt x="2" y="9"/>
                  <a:pt x="2" y="9"/>
                  <a:pt x="2" y="9"/>
                </a:cubicBezTo>
                <a:cubicBezTo>
                  <a:pt x="2" y="8"/>
                  <a:pt x="1" y="7"/>
                  <a:pt x="0" y="8"/>
                </a:cubicBezTo>
                <a:cubicBezTo>
                  <a:pt x="4" y="5"/>
                  <a:pt x="4" y="5"/>
                  <a:pt x="4" y="5"/>
                </a:cubicBezTo>
                <a:cubicBezTo>
                  <a:pt x="6" y="6"/>
                  <a:pt x="3" y="6"/>
                  <a:pt x="4" y="8"/>
                </a:cubicBezTo>
                <a:cubicBezTo>
                  <a:pt x="4" y="9"/>
                  <a:pt x="7" y="8"/>
                  <a:pt x="8" y="7"/>
                </a:cubicBezTo>
                <a:cubicBezTo>
                  <a:pt x="7" y="7"/>
                  <a:pt x="6" y="7"/>
                  <a:pt x="6" y="8"/>
                </a:cubicBezTo>
                <a:cubicBezTo>
                  <a:pt x="5" y="6"/>
                  <a:pt x="7" y="6"/>
                  <a:pt x="8" y="5"/>
                </a:cubicBezTo>
                <a:cubicBezTo>
                  <a:pt x="7" y="5"/>
                  <a:pt x="6" y="5"/>
                  <a:pt x="6" y="5"/>
                </a:cubicBezTo>
                <a:cubicBezTo>
                  <a:pt x="7" y="4"/>
                  <a:pt x="8" y="4"/>
                  <a:pt x="10" y="4"/>
                </a:cubicBezTo>
                <a:cubicBezTo>
                  <a:pt x="9" y="5"/>
                  <a:pt x="11" y="5"/>
                  <a:pt x="10" y="6"/>
                </a:cubicBezTo>
                <a:cubicBezTo>
                  <a:pt x="10" y="4"/>
                  <a:pt x="12" y="4"/>
                  <a:pt x="14" y="4"/>
                </a:cubicBezTo>
                <a:cubicBezTo>
                  <a:pt x="16" y="6"/>
                  <a:pt x="18" y="4"/>
                  <a:pt x="20" y="4"/>
                </a:cubicBezTo>
                <a:cubicBezTo>
                  <a:pt x="19" y="5"/>
                  <a:pt x="18" y="7"/>
                  <a:pt x="17" y="7"/>
                </a:cubicBezTo>
                <a:cubicBezTo>
                  <a:pt x="18" y="8"/>
                  <a:pt x="18" y="7"/>
                  <a:pt x="20" y="8"/>
                </a:cubicBezTo>
                <a:cubicBezTo>
                  <a:pt x="21" y="7"/>
                  <a:pt x="21" y="5"/>
                  <a:pt x="23" y="5"/>
                </a:cubicBezTo>
                <a:cubicBezTo>
                  <a:pt x="23" y="6"/>
                  <a:pt x="23" y="6"/>
                  <a:pt x="23" y="6"/>
                </a:cubicBezTo>
                <a:cubicBezTo>
                  <a:pt x="25" y="5"/>
                  <a:pt x="25" y="4"/>
                  <a:pt x="27" y="4"/>
                </a:cubicBezTo>
                <a:cubicBezTo>
                  <a:pt x="31" y="5"/>
                  <a:pt x="35" y="5"/>
                  <a:pt x="38" y="5"/>
                </a:cubicBezTo>
                <a:cubicBezTo>
                  <a:pt x="38" y="6"/>
                  <a:pt x="38" y="6"/>
                  <a:pt x="38" y="6"/>
                </a:cubicBezTo>
                <a:cubicBezTo>
                  <a:pt x="40" y="4"/>
                  <a:pt x="44" y="5"/>
                  <a:pt x="46" y="4"/>
                </a:cubicBezTo>
                <a:cubicBezTo>
                  <a:pt x="50" y="5"/>
                  <a:pt x="55" y="3"/>
                  <a:pt x="57" y="5"/>
                </a:cubicBezTo>
                <a:cubicBezTo>
                  <a:pt x="63" y="4"/>
                  <a:pt x="69" y="4"/>
                  <a:pt x="76" y="4"/>
                </a:cubicBezTo>
                <a:cubicBezTo>
                  <a:pt x="75" y="6"/>
                  <a:pt x="75" y="6"/>
                  <a:pt x="75" y="6"/>
                </a:cubicBezTo>
                <a:cubicBezTo>
                  <a:pt x="76" y="5"/>
                  <a:pt x="76" y="7"/>
                  <a:pt x="77" y="7"/>
                </a:cubicBezTo>
                <a:cubicBezTo>
                  <a:pt x="76" y="5"/>
                  <a:pt x="79" y="5"/>
                  <a:pt x="80" y="4"/>
                </a:cubicBezTo>
                <a:cubicBezTo>
                  <a:pt x="83" y="5"/>
                  <a:pt x="87" y="4"/>
                  <a:pt x="89" y="3"/>
                </a:cubicBezTo>
                <a:cubicBezTo>
                  <a:pt x="90" y="4"/>
                  <a:pt x="90" y="4"/>
                  <a:pt x="90" y="4"/>
                </a:cubicBezTo>
                <a:cubicBezTo>
                  <a:pt x="92" y="2"/>
                  <a:pt x="96" y="4"/>
                  <a:pt x="99" y="4"/>
                </a:cubicBezTo>
                <a:cubicBezTo>
                  <a:pt x="100" y="5"/>
                  <a:pt x="100" y="6"/>
                  <a:pt x="101" y="6"/>
                </a:cubicBezTo>
                <a:cubicBezTo>
                  <a:pt x="103" y="4"/>
                  <a:pt x="104" y="4"/>
                  <a:pt x="107" y="3"/>
                </a:cubicBezTo>
                <a:cubicBezTo>
                  <a:pt x="109" y="3"/>
                  <a:pt x="112" y="4"/>
                  <a:pt x="114" y="4"/>
                </a:cubicBezTo>
                <a:cubicBezTo>
                  <a:pt x="122" y="2"/>
                  <a:pt x="130" y="4"/>
                  <a:pt x="137" y="2"/>
                </a:cubicBezTo>
                <a:cubicBezTo>
                  <a:pt x="138" y="3"/>
                  <a:pt x="138" y="3"/>
                  <a:pt x="138" y="3"/>
                </a:cubicBezTo>
                <a:cubicBezTo>
                  <a:pt x="146" y="1"/>
                  <a:pt x="155" y="3"/>
                  <a:pt x="162" y="2"/>
                </a:cubicBezTo>
                <a:cubicBezTo>
                  <a:pt x="161" y="4"/>
                  <a:pt x="161" y="4"/>
                  <a:pt x="161" y="4"/>
                </a:cubicBezTo>
                <a:cubicBezTo>
                  <a:pt x="163" y="5"/>
                  <a:pt x="166" y="4"/>
                  <a:pt x="165" y="2"/>
                </a:cubicBezTo>
                <a:cubicBezTo>
                  <a:pt x="167" y="3"/>
                  <a:pt x="170" y="1"/>
                  <a:pt x="172" y="3"/>
                </a:cubicBezTo>
                <a:cubicBezTo>
                  <a:pt x="174" y="4"/>
                  <a:pt x="174" y="2"/>
                  <a:pt x="176" y="2"/>
                </a:cubicBezTo>
                <a:cubicBezTo>
                  <a:pt x="180" y="3"/>
                  <a:pt x="182" y="3"/>
                  <a:pt x="186" y="2"/>
                </a:cubicBezTo>
                <a:cubicBezTo>
                  <a:pt x="185" y="2"/>
                  <a:pt x="185" y="2"/>
                  <a:pt x="185" y="2"/>
                </a:cubicBezTo>
                <a:cubicBezTo>
                  <a:pt x="184" y="3"/>
                  <a:pt x="184" y="3"/>
                  <a:pt x="185" y="4"/>
                </a:cubicBezTo>
                <a:cubicBezTo>
                  <a:pt x="187" y="3"/>
                  <a:pt x="190" y="4"/>
                  <a:pt x="189" y="2"/>
                </a:cubicBezTo>
                <a:cubicBezTo>
                  <a:pt x="193" y="3"/>
                  <a:pt x="199" y="1"/>
                  <a:pt x="203" y="3"/>
                </a:cubicBezTo>
                <a:cubicBezTo>
                  <a:pt x="203" y="2"/>
                  <a:pt x="204" y="2"/>
                  <a:pt x="204" y="1"/>
                </a:cubicBezTo>
                <a:cubicBezTo>
                  <a:pt x="208" y="1"/>
                  <a:pt x="212" y="3"/>
                  <a:pt x="215" y="2"/>
                </a:cubicBezTo>
                <a:cubicBezTo>
                  <a:pt x="215" y="2"/>
                  <a:pt x="214" y="3"/>
                  <a:pt x="215" y="3"/>
                </a:cubicBezTo>
                <a:cubicBezTo>
                  <a:pt x="216" y="3"/>
                  <a:pt x="215" y="2"/>
                  <a:pt x="216" y="2"/>
                </a:cubicBezTo>
                <a:cubicBezTo>
                  <a:pt x="222" y="0"/>
                  <a:pt x="229" y="3"/>
                  <a:pt x="234" y="3"/>
                </a:cubicBezTo>
                <a:cubicBezTo>
                  <a:pt x="244" y="2"/>
                  <a:pt x="254" y="3"/>
                  <a:pt x="263" y="3"/>
                </a:cubicBezTo>
                <a:cubicBezTo>
                  <a:pt x="263" y="3"/>
                  <a:pt x="263" y="3"/>
                  <a:pt x="263" y="3"/>
                </a:cubicBezTo>
                <a:cubicBezTo>
                  <a:pt x="266" y="1"/>
                  <a:pt x="270" y="5"/>
                  <a:pt x="273" y="2"/>
                </a:cubicBezTo>
                <a:cubicBezTo>
                  <a:pt x="274" y="3"/>
                  <a:pt x="276" y="2"/>
                  <a:pt x="275" y="3"/>
                </a:cubicBezTo>
                <a:cubicBezTo>
                  <a:pt x="278" y="2"/>
                  <a:pt x="282" y="5"/>
                  <a:pt x="286" y="3"/>
                </a:cubicBezTo>
                <a:cubicBezTo>
                  <a:pt x="285" y="3"/>
                  <a:pt x="285" y="3"/>
                  <a:pt x="285" y="3"/>
                </a:cubicBezTo>
                <a:cubicBezTo>
                  <a:pt x="288" y="5"/>
                  <a:pt x="292" y="3"/>
                  <a:pt x="295" y="4"/>
                </a:cubicBezTo>
                <a:cubicBezTo>
                  <a:pt x="295" y="4"/>
                  <a:pt x="294" y="5"/>
                  <a:pt x="294" y="5"/>
                </a:cubicBezTo>
                <a:cubicBezTo>
                  <a:pt x="296" y="6"/>
                  <a:pt x="298" y="3"/>
                  <a:pt x="298" y="5"/>
                </a:cubicBezTo>
                <a:cubicBezTo>
                  <a:pt x="299" y="5"/>
                  <a:pt x="299" y="4"/>
                  <a:pt x="299" y="4"/>
                </a:cubicBezTo>
                <a:cubicBezTo>
                  <a:pt x="307" y="5"/>
                  <a:pt x="316" y="4"/>
                  <a:pt x="325" y="3"/>
                </a:cubicBezTo>
                <a:cubicBezTo>
                  <a:pt x="331" y="5"/>
                  <a:pt x="325" y="8"/>
                  <a:pt x="330" y="6"/>
                </a:cubicBezTo>
                <a:cubicBezTo>
                  <a:pt x="330" y="6"/>
                  <a:pt x="330" y="5"/>
                  <a:pt x="330" y="5"/>
                </a:cubicBezTo>
                <a:cubicBezTo>
                  <a:pt x="332" y="5"/>
                  <a:pt x="333" y="8"/>
                  <a:pt x="334" y="7"/>
                </a:cubicBezTo>
                <a:cubicBezTo>
                  <a:pt x="334" y="5"/>
                  <a:pt x="335" y="6"/>
                  <a:pt x="335" y="5"/>
                </a:cubicBezTo>
                <a:cubicBezTo>
                  <a:pt x="339" y="6"/>
                  <a:pt x="340" y="8"/>
                  <a:pt x="343" y="7"/>
                </a:cubicBezTo>
                <a:cubicBezTo>
                  <a:pt x="343" y="7"/>
                  <a:pt x="343" y="7"/>
                  <a:pt x="343" y="7"/>
                </a:cubicBezTo>
                <a:cubicBezTo>
                  <a:pt x="346" y="5"/>
                  <a:pt x="350" y="6"/>
                  <a:pt x="353" y="4"/>
                </a:cubicBezTo>
                <a:cubicBezTo>
                  <a:pt x="373" y="4"/>
                  <a:pt x="392" y="3"/>
                  <a:pt x="411" y="3"/>
                </a:cubicBezTo>
                <a:cubicBezTo>
                  <a:pt x="429" y="3"/>
                  <a:pt x="448" y="3"/>
                  <a:pt x="467" y="4"/>
                </a:cubicBezTo>
                <a:cubicBezTo>
                  <a:pt x="471" y="7"/>
                  <a:pt x="472" y="6"/>
                  <a:pt x="476" y="6"/>
                </a:cubicBezTo>
                <a:cubicBezTo>
                  <a:pt x="476" y="6"/>
                  <a:pt x="476" y="6"/>
                  <a:pt x="476" y="6"/>
                </a:cubicBezTo>
                <a:cubicBezTo>
                  <a:pt x="477" y="5"/>
                  <a:pt x="480" y="6"/>
                  <a:pt x="480" y="5"/>
                </a:cubicBezTo>
                <a:cubicBezTo>
                  <a:pt x="487" y="5"/>
                  <a:pt x="494" y="5"/>
                  <a:pt x="501" y="5"/>
                </a:cubicBezTo>
                <a:cubicBezTo>
                  <a:pt x="500" y="5"/>
                  <a:pt x="499" y="7"/>
                  <a:pt x="501" y="7"/>
                </a:cubicBezTo>
                <a:cubicBezTo>
                  <a:pt x="502" y="5"/>
                  <a:pt x="502" y="5"/>
                  <a:pt x="502" y="5"/>
                </a:cubicBezTo>
                <a:cubicBezTo>
                  <a:pt x="502" y="6"/>
                  <a:pt x="502" y="6"/>
                  <a:pt x="502" y="6"/>
                </a:cubicBezTo>
                <a:cubicBezTo>
                  <a:pt x="503" y="6"/>
                  <a:pt x="504" y="5"/>
                  <a:pt x="503" y="4"/>
                </a:cubicBezTo>
                <a:cubicBezTo>
                  <a:pt x="522" y="3"/>
                  <a:pt x="539" y="7"/>
                  <a:pt x="557" y="7"/>
                </a:cubicBezTo>
                <a:cubicBezTo>
                  <a:pt x="562" y="8"/>
                  <a:pt x="568" y="8"/>
                  <a:pt x="572" y="7"/>
                </a:cubicBezTo>
                <a:cubicBezTo>
                  <a:pt x="586" y="10"/>
                  <a:pt x="598" y="13"/>
                  <a:pt x="613" y="12"/>
                </a:cubicBezTo>
                <a:cubicBezTo>
                  <a:pt x="613" y="12"/>
                  <a:pt x="610" y="17"/>
                  <a:pt x="604" y="17"/>
                </a:cubicBezTo>
                <a:close/>
              </a:path>
            </a:pathLst>
          </a:custGeom>
          <a:solidFill>
            <a:schemeClr val="tx1"/>
          </a:solidFill>
          <a:ln w="9525">
            <a:noFill/>
            <a:round/>
            <a:headEnd/>
            <a:tailEnd/>
          </a:ln>
        </p:spPr>
        <p:txBody>
          <a:bodyPr vert="horz" wrap="square" lIns="91440" tIns="45720" rIns="91440" bIns="45720" numCol="1" anchor="t" anchorCtr="0" compatLnSpc="1">
            <a:prstTxWarp prst="textNoShape">
              <a:avLst/>
            </a:prstTxWarp>
          </a:bodyPr>
          <a:lstStyle/>
          <a:p>
            <a:pPr algn="ctr" defTabSz="457200"/>
            <a:endParaRPr lang="en-US" sz="1600">
              <a:solidFill>
                <a:prstClr val="black"/>
              </a:solidFill>
              <a:latin typeface="Calibri"/>
            </a:endParaRPr>
          </a:p>
        </p:txBody>
      </p:sp>
      <p:sp>
        <p:nvSpPr>
          <p:cNvPr id="7" name="Freeform 145"/>
          <p:cNvSpPr>
            <a:spLocks/>
          </p:cNvSpPr>
          <p:nvPr/>
        </p:nvSpPr>
        <p:spPr bwMode="auto">
          <a:xfrm rot="5400000">
            <a:off x="-13968" y="2579371"/>
            <a:ext cx="2766057" cy="45719"/>
          </a:xfrm>
          <a:custGeom>
            <a:avLst/>
            <a:gdLst/>
            <a:ahLst/>
            <a:cxnLst>
              <a:cxn ang="0">
                <a:pos x="543" y="15"/>
              </a:cxn>
              <a:cxn ang="0">
                <a:pos x="525" y="15"/>
              </a:cxn>
              <a:cxn ang="0">
                <a:pos x="488" y="18"/>
              </a:cxn>
              <a:cxn ang="0">
                <a:pos x="475" y="17"/>
              </a:cxn>
              <a:cxn ang="0">
                <a:pos x="436" y="15"/>
              </a:cxn>
              <a:cxn ang="0">
                <a:pos x="423" y="15"/>
              </a:cxn>
              <a:cxn ang="0">
                <a:pos x="401" y="16"/>
              </a:cxn>
              <a:cxn ang="0">
                <a:pos x="382" y="15"/>
              </a:cxn>
              <a:cxn ang="0">
                <a:pos x="372" y="14"/>
              </a:cxn>
              <a:cxn ang="0">
                <a:pos x="363" y="16"/>
              </a:cxn>
              <a:cxn ang="0">
                <a:pos x="341" y="18"/>
              </a:cxn>
              <a:cxn ang="0">
                <a:pos x="329" y="17"/>
              </a:cxn>
              <a:cxn ang="0">
                <a:pos x="316" y="19"/>
              </a:cxn>
              <a:cxn ang="0">
                <a:pos x="300" y="17"/>
              </a:cxn>
              <a:cxn ang="0">
                <a:pos x="282" y="17"/>
              </a:cxn>
              <a:cxn ang="0">
                <a:pos x="259" y="16"/>
              </a:cxn>
              <a:cxn ang="0">
                <a:pos x="250" y="17"/>
              </a:cxn>
              <a:cxn ang="0">
                <a:pos x="241" y="15"/>
              </a:cxn>
              <a:cxn ang="0">
                <a:pos x="233" y="17"/>
              </a:cxn>
              <a:cxn ang="0">
                <a:pos x="230" y="17"/>
              </a:cxn>
              <a:cxn ang="0">
                <a:pos x="219" y="17"/>
              </a:cxn>
              <a:cxn ang="0">
                <a:pos x="188" y="17"/>
              </a:cxn>
              <a:cxn ang="0">
                <a:pos x="176" y="17"/>
              </a:cxn>
              <a:cxn ang="0">
                <a:pos x="166" y="17"/>
              </a:cxn>
              <a:cxn ang="0">
                <a:pos x="140" y="16"/>
              </a:cxn>
              <a:cxn ang="0">
                <a:pos x="134" y="12"/>
              </a:cxn>
              <a:cxn ang="0">
                <a:pos x="125" y="16"/>
              </a:cxn>
              <a:cxn ang="0">
                <a:pos x="118" y="20"/>
              </a:cxn>
              <a:cxn ang="0">
                <a:pos x="106" y="18"/>
              </a:cxn>
              <a:cxn ang="0">
                <a:pos x="102" y="20"/>
              </a:cxn>
              <a:cxn ang="0">
                <a:pos x="97" y="18"/>
              </a:cxn>
              <a:cxn ang="0">
                <a:pos x="88" y="15"/>
              </a:cxn>
              <a:cxn ang="0">
                <a:pos x="78" y="18"/>
              </a:cxn>
              <a:cxn ang="0">
                <a:pos x="73" y="16"/>
              </a:cxn>
              <a:cxn ang="0">
                <a:pos x="65" y="18"/>
              </a:cxn>
              <a:cxn ang="0">
                <a:pos x="56" y="18"/>
              </a:cxn>
              <a:cxn ang="0">
                <a:pos x="60" y="13"/>
              </a:cxn>
              <a:cxn ang="0">
                <a:pos x="44" y="16"/>
              </a:cxn>
              <a:cxn ang="0">
                <a:pos x="22" y="9"/>
              </a:cxn>
              <a:cxn ang="0">
                <a:pos x="15" y="8"/>
              </a:cxn>
              <a:cxn ang="0">
                <a:pos x="0" y="8"/>
              </a:cxn>
              <a:cxn ang="0">
                <a:pos x="6" y="5"/>
              </a:cxn>
              <a:cxn ang="0">
                <a:pos x="20" y="8"/>
              </a:cxn>
              <a:cxn ang="0">
                <a:pos x="46" y="4"/>
              </a:cxn>
              <a:cxn ang="0">
                <a:pos x="89" y="3"/>
              </a:cxn>
              <a:cxn ang="0">
                <a:pos x="137" y="2"/>
              </a:cxn>
              <a:cxn ang="0">
                <a:pos x="176" y="2"/>
              </a:cxn>
              <a:cxn ang="0">
                <a:pos x="204" y="1"/>
              </a:cxn>
              <a:cxn ang="0">
                <a:pos x="263" y="3"/>
              </a:cxn>
              <a:cxn ang="0">
                <a:pos x="294" y="5"/>
              </a:cxn>
              <a:cxn ang="0">
                <a:pos x="334" y="7"/>
              </a:cxn>
              <a:cxn ang="0">
                <a:pos x="467" y="4"/>
              </a:cxn>
              <a:cxn ang="0">
                <a:pos x="502" y="5"/>
              </a:cxn>
              <a:cxn ang="0">
                <a:pos x="604" y="17"/>
              </a:cxn>
            </a:cxnLst>
            <a:rect l="0" t="0" r="r" b="b"/>
            <a:pathLst>
              <a:path w="613" h="21">
                <a:moveTo>
                  <a:pt x="604" y="17"/>
                </a:moveTo>
                <a:cubicBezTo>
                  <a:pt x="597" y="21"/>
                  <a:pt x="587" y="16"/>
                  <a:pt x="579" y="18"/>
                </a:cubicBezTo>
                <a:cubicBezTo>
                  <a:pt x="578" y="19"/>
                  <a:pt x="580" y="16"/>
                  <a:pt x="577" y="17"/>
                </a:cubicBezTo>
                <a:cubicBezTo>
                  <a:pt x="570" y="20"/>
                  <a:pt x="557" y="17"/>
                  <a:pt x="548" y="15"/>
                </a:cubicBezTo>
                <a:cubicBezTo>
                  <a:pt x="549" y="14"/>
                  <a:pt x="549" y="14"/>
                  <a:pt x="549" y="14"/>
                </a:cubicBezTo>
                <a:cubicBezTo>
                  <a:pt x="547" y="13"/>
                  <a:pt x="545" y="15"/>
                  <a:pt x="543" y="15"/>
                </a:cubicBezTo>
                <a:cubicBezTo>
                  <a:pt x="543" y="15"/>
                  <a:pt x="543" y="14"/>
                  <a:pt x="543" y="14"/>
                </a:cubicBezTo>
                <a:cubicBezTo>
                  <a:pt x="542" y="15"/>
                  <a:pt x="539" y="14"/>
                  <a:pt x="539" y="15"/>
                </a:cubicBezTo>
                <a:cubicBezTo>
                  <a:pt x="538" y="15"/>
                  <a:pt x="538" y="14"/>
                  <a:pt x="537" y="13"/>
                </a:cubicBezTo>
                <a:cubicBezTo>
                  <a:pt x="536" y="15"/>
                  <a:pt x="536" y="15"/>
                  <a:pt x="536" y="15"/>
                </a:cubicBezTo>
                <a:cubicBezTo>
                  <a:pt x="533" y="18"/>
                  <a:pt x="529" y="14"/>
                  <a:pt x="524" y="16"/>
                </a:cubicBezTo>
                <a:cubicBezTo>
                  <a:pt x="525" y="16"/>
                  <a:pt x="525" y="15"/>
                  <a:pt x="525" y="15"/>
                </a:cubicBezTo>
                <a:cubicBezTo>
                  <a:pt x="518" y="17"/>
                  <a:pt x="510" y="16"/>
                  <a:pt x="502" y="17"/>
                </a:cubicBezTo>
                <a:cubicBezTo>
                  <a:pt x="503" y="16"/>
                  <a:pt x="503" y="15"/>
                  <a:pt x="502" y="15"/>
                </a:cubicBezTo>
                <a:cubicBezTo>
                  <a:pt x="502" y="16"/>
                  <a:pt x="500" y="17"/>
                  <a:pt x="498" y="17"/>
                </a:cubicBezTo>
                <a:cubicBezTo>
                  <a:pt x="497" y="15"/>
                  <a:pt x="494" y="18"/>
                  <a:pt x="492" y="17"/>
                </a:cubicBezTo>
                <a:cubicBezTo>
                  <a:pt x="492" y="17"/>
                  <a:pt x="492" y="17"/>
                  <a:pt x="492" y="17"/>
                </a:cubicBezTo>
                <a:cubicBezTo>
                  <a:pt x="490" y="19"/>
                  <a:pt x="490" y="16"/>
                  <a:pt x="488" y="18"/>
                </a:cubicBezTo>
                <a:cubicBezTo>
                  <a:pt x="487" y="17"/>
                  <a:pt x="487" y="17"/>
                  <a:pt x="487" y="17"/>
                </a:cubicBezTo>
                <a:cubicBezTo>
                  <a:pt x="486" y="19"/>
                  <a:pt x="485" y="16"/>
                  <a:pt x="483" y="17"/>
                </a:cubicBezTo>
                <a:cubicBezTo>
                  <a:pt x="483" y="17"/>
                  <a:pt x="483" y="17"/>
                  <a:pt x="483" y="17"/>
                </a:cubicBezTo>
                <a:cubicBezTo>
                  <a:pt x="482" y="18"/>
                  <a:pt x="481" y="16"/>
                  <a:pt x="480" y="17"/>
                </a:cubicBezTo>
                <a:cubicBezTo>
                  <a:pt x="480" y="17"/>
                  <a:pt x="480" y="17"/>
                  <a:pt x="480" y="17"/>
                </a:cubicBezTo>
                <a:cubicBezTo>
                  <a:pt x="477" y="17"/>
                  <a:pt x="475" y="16"/>
                  <a:pt x="475" y="17"/>
                </a:cubicBezTo>
                <a:cubicBezTo>
                  <a:pt x="474" y="16"/>
                  <a:pt x="478" y="17"/>
                  <a:pt x="477" y="15"/>
                </a:cubicBezTo>
                <a:cubicBezTo>
                  <a:pt x="467" y="16"/>
                  <a:pt x="457" y="16"/>
                  <a:pt x="447" y="16"/>
                </a:cubicBezTo>
                <a:cubicBezTo>
                  <a:pt x="446" y="15"/>
                  <a:pt x="446" y="15"/>
                  <a:pt x="445" y="14"/>
                </a:cubicBezTo>
                <a:cubicBezTo>
                  <a:pt x="444" y="15"/>
                  <a:pt x="442" y="14"/>
                  <a:pt x="441" y="15"/>
                </a:cubicBezTo>
                <a:cubicBezTo>
                  <a:pt x="441" y="15"/>
                  <a:pt x="440" y="14"/>
                  <a:pt x="440" y="14"/>
                </a:cubicBezTo>
                <a:cubicBezTo>
                  <a:pt x="438" y="14"/>
                  <a:pt x="438" y="16"/>
                  <a:pt x="436" y="15"/>
                </a:cubicBezTo>
                <a:cubicBezTo>
                  <a:pt x="437" y="15"/>
                  <a:pt x="437" y="14"/>
                  <a:pt x="437" y="14"/>
                </a:cubicBezTo>
                <a:cubicBezTo>
                  <a:pt x="435" y="15"/>
                  <a:pt x="433" y="15"/>
                  <a:pt x="431" y="15"/>
                </a:cubicBezTo>
                <a:cubicBezTo>
                  <a:pt x="431" y="15"/>
                  <a:pt x="432" y="15"/>
                  <a:pt x="431" y="14"/>
                </a:cubicBezTo>
                <a:cubicBezTo>
                  <a:pt x="429" y="16"/>
                  <a:pt x="428" y="14"/>
                  <a:pt x="426" y="15"/>
                </a:cubicBezTo>
                <a:cubicBezTo>
                  <a:pt x="426" y="14"/>
                  <a:pt x="426" y="14"/>
                  <a:pt x="426" y="14"/>
                </a:cubicBezTo>
                <a:cubicBezTo>
                  <a:pt x="423" y="12"/>
                  <a:pt x="426" y="16"/>
                  <a:pt x="423" y="15"/>
                </a:cubicBezTo>
                <a:cubicBezTo>
                  <a:pt x="424" y="15"/>
                  <a:pt x="423" y="14"/>
                  <a:pt x="423" y="14"/>
                </a:cubicBezTo>
                <a:cubicBezTo>
                  <a:pt x="421" y="16"/>
                  <a:pt x="417" y="15"/>
                  <a:pt x="415" y="16"/>
                </a:cubicBezTo>
                <a:cubicBezTo>
                  <a:pt x="415" y="15"/>
                  <a:pt x="415" y="15"/>
                  <a:pt x="415" y="15"/>
                </a:cubicBezTo>
                <a:cubicBezTo>
                  <a:pt x="412" y="15"/>
                  <a:pt x="409" y="15"/>
                  <a:pt x="406" y="15"/>
                </a:cubicBezTo>
                <a:cubicBezTo>
                  <a:pt x="405" y="15"/>
                  <a:pt x="407" y="13"/>
                  <a:pt x="404" y="13"/>
                </a:cubicBezTo>
                <a:cubicBezTo>
                  <a:pt x="404" y="15"/>
                  <a:pt x="399" y="14"/>
                  <a:pt x="401" y="16"/>
                </a:cubicBezTo>
                <a:cubicBezTo>
                  <a:pt x="399" y="16"/>
                  <a:pt x="395" y="15"/>
                  <a:pt x="393" y="16"/>
                </a:cubicBezTo>
                <a:cubicBezTo>
                  <a:pt x="394" y="15"/>
                  <a:pt x="392" y="13"/>
                  <a:pt x="394" y="13"/>
                </a:cubicBezTo>
                <a:cubicBezTo>
                  <a:pt x="393" y="12"/>
                  <a:pt x="393" y="12"/>
                  <a:pt x="393" y="12"/>
                </a:cubicBezTo>
                <a:cubicBezTo>
                  <a:pt x="393" y="11"/>
                  <a:pt x="394" y="12"/>
                  <a:pt x="394" y="11"/>
                </a:cubicBezTo>
                <a:cubicBezTo>
                  <a:pt x="393" y="11"/>
                  <a:pt x="390" y="12"/>
                  <a:pt x="389" y="12"/>
                </a:cubicBezTo>
                <a:cubicBezTo>
                  <a:pt x="387" y="13"/>
                  <a:pt x="385" y="15"/>
                  <a:pt x="382" y="15"/>
                </a:cubicBezTo>
                <a:cubicBezTo>
                  <a:pt x="384" y="15"/>
                  <a:pt x="382" y="13"/>
                  <a:pt x="383" y="13"/>
                </a:cubicBezTo>
                <a:cubicBezTo>
                  <a:pt x="378" y="17"/>
                  <a:pt x="378" y="17"/>
                  <a:pt x="378" y="17"/>
                </a:cubicBezTo>
                <a:cubicBezTo>
                  <a:pt x="377" y="17"/>
                  <a:pt x="378" y="15"/>
                  <a:pt x="377" y="16"/>
                </a:cubicBezTo>
                <a:cubicBezTo>
                  <a:pt x="377" y="16"/>
                  <a:pt x="376" y="16"/>
                  <a:pt x="376" y="17"/>
                </a:cubicBezTo>
                <a:cubicBezTo>
                  <a:pt x="375" y="17"/>
                  <a:pt x="372" y="17"/>
                  <a:pt x="371" y="15"/>
                </a:cubicBezTo>
                <a:cubicBezTo>
                  <a:pt x="371" y="15"/>
                  <a:pt x="373" y="15"/>
                  <a:pt x="372" y="14"/>
                </a:cubicBezTo>
                <a:cubicBezTo>
                  <a:pt x="370" y="14"/>
                  <a:pt x="370" y="15"/>
                  <a:pt x="368" y="15"/>
                </a:cubicBezTo>
                <a:cubicBezTo>
                  <a:pt x="368" y="15"/>
                  <a:pt x="368" y="15"/>
                  <a:pt x="368" y="15"/>
                </a:cubicBezTo>
                <a:cubicBezTo>
                  <a:pt x="367" y="14"/>
                  <a:pt x="364" y="15"/>
                  <a:pt x="366" y="16"/>
                </a:cubicBezTo>
                <a:cubicBezTo>
                  <a:pt x="366" y="17"/>
                  <a:pt x="365" y="15"/>
                  <a:pt x="367" y="16"/>
                </a:cubicBezTo>
                <a:cubicBezTo>
                  <a:pt x="366" y="17"/>
                  <a:pt x="364" y="17"/>
                  <a:pt x="362" y="17"/>
                </a:cubicBezTo>
                <a:cubicBezTo>
                  <a:pt x="362" y="17"/>
                  <a:pt x="362" y="16"/>
                  <a:pt x="363" y="16"/>
                </a:cubicBezTo>
                <a:cubicBezTo>
                  <a:pt x="360" y="17"/>
                  <a:pt x="357" y="18"/>
                  <a:pt x="355" y="18"/>
                </a:cubicBezTo>
                <a:cubicBezTo>
                  <a:pt x="355" y="19"/>
                  <a:pt x="356" y="17"/>
                  <a:pt x="356" y="17"/>
                </a:cubicBezTo>
                <a:cubicBezTo>
                  <a:pt x="353" y="16"/>
                  <a:pt x="349" y="19"/>
                  <a:pt x="346" y="17"/>
                </a:cubicBezTo>
                <a:cubicBezTo>
                  <a:pt x="346" y="17"/>
                  <a:pt x="346" y="18"/>
                  <a:pt x="346" y="18"/>
                </a:cubicBezTo>
                <a:cubicBezTo>
                  <a:pt x="344" y="18"/>
                  <a:pt x="345" y="17"/>
                  <a:pt x="343" y="17"/>
                </a:cubicBezTo>
                <a:cubicBezTo>
                  <a:pt x="343" y="16"/>
                  <a:pt x="342" y="17"/>
                  <a:pt x="341" y="18"/>
                </a:cubicBezTo>
                <a:cubicBezTo>
                  <a:pt x="340" y="18"/>
                  <a:pt x="341" y="17"/>
                  <a:pt x="342" y="17"/>
                </a:cubicBezTo>
                <a:cubicBezTo>
                  <a:pt x="340" y="18"/>
                  <a:pt x="334" y="19"/>
                  <a:pt x="330" y="18"/>
                </a:cubicBezTo>
                <a:cubicBezTo>
                  <a:pt x="330" y="18"/>
                  <a:pt x="328" y="20"/>
                  <a:pt x="327" y="19"/>
                </a:cubicBezTo>
                <a:cubicBezTo>
                  <a:pt x="327" y="18"/>
                  <a:pt x="327" y="18"/>
                  <a:pt x="327" y="18"/>
                </a:cubicBezTo>
                <a:cubicBezTo>
                  <a:pt x="327" y="17"/>
                  <a:pt x="324" y="18"/>
                  <a:pt x="324" y="17"/>
                </a:cubicBezTo>
                <a:cubicBezTo>
                  <a:pt x="322" y="19"/>
                  <a:pt x="331" y="16"/>
                  <a:pt x="329" y="17"/>
                </a:cubicBezTo>
                <a:cubicBezTo>
                  <a:pt x="328" y="16"/>
                  <a:pt x="325" y="19"/>
                  <a:pt x="326" y="17"/>
                </a:cubicBezTo>
                <a:cubicBezTo>
                  <a:pt x="324" y="17"/>
                  <a:pt x="323" y="19"/>
                  <a:pt x="321" y="18"/>
                </a:cubicBezTo>
                <a:cubicBezTo>
                  <a:pt x="321" y="18"/>
                  <a:pt x="322" y="16"/>
                  <a:pt x="321" y="16"/>
                </a:cubicBezTo>
                <a:cubicBezTo>
                  <a:pt x="319" y="16"/>
                  <a:pt x="320" y="17"/>
                  <a:pt x="318" y="17"/>
                </a:cubicBezTo>
                <a:cubicBezTo>
                  <a:pt x="317" y="17"/>
                  <a:pt x="317" y="17"/>
                  <a:pt x="317" y="17"/>
                </a:cubicBezTo>
                <a:cubicBezTo>
                  <a:pt x="317" y="19"/>
                  <a:pt x="315" y="17"/>
                  <a:pt x="316" y="19"/>
                </a:cubicBezTo>
                <a:cubicBezTo>
                  <a:pt x="316" y="18"/>
                  <a:pt x="312" y="19"/>
                  <a:pt x="313" y="17"/>
                </a:cubicBezTo>
                <a:cubicBezTo>
                  <a:pt x="313" y="16"/>
                  <a:pt x="313" y="16"/>
                  <a:pt x="313" y="16"/>
                </a:cubicBezTo>
                <a:cubicBezTo>
                  <a:pt x="312" y="16"/>
                  <a:pt x="311" y="17"/>
                  <a:pt x="310" y="18"/>
                </a:cubicBezTo>
                <a:cubicBezTo>
                  <a:pt x="310" y="18"/>
                  <a:pt x="310" y="17"/>
                  <a:pt x="310" y="17"/>
                </a:cubicBezTo>
                <a:cubicBezTo>
                  <a:pt x="310" y="20"/>
                  <a:pt x="308" y="17"/>
                  <a:pt x="306" y="19"/>
                </a:cubicBezTo>
                <a:cubicBezTo>
                  <a:pt x="304" y="18"/>
                  <a:pt x="301" y="19"/>
                  <a:pt x="300" y="17"/>
                </a:cubicBezTo>
                <a:cubicBezTo>
                  <a:pt x="298" y="18"/>
                  <a:pt x="297" y="19"/>
                  <a:pt x="295" y="18"/>
                </a:cubicBezTo>
                <a:cubicBezTo>
                  <a:pt x="295" y="18"/>
                  <a:pt x="296" y="18"/>
                  <a:pt x="296" y="17"/>
                </a:cubicBezTo>
                <a:cubicBezTo>
                  <a:pt x="295" y="17"/>
                  <a:pt x="294" y="17"/>
                  <a:pt x="293" y="18"/>
                </a:cubicBezTo>
                <a:cubicBezTo>
                  <a:pt x="293" y="17"/>
                  <a:pt x="291" y="16"/>
                  <a:pt x="289" y="15"/>
                </a:cubicBezTo>
                <a:cubicBezTo>
                  <a:pt x="288" y="16"/>
                  <a:pt x="288" y="17"/>
                  <a:pt x="288" y="18"/>
                </a:cubicBezTo>
                <a:cubicBezTo>
                  <a:pt x="287" y="16"/>
                  <a:pt x="283" y="20"/>
                  <a:pt x="282" y="17"/>
                </a:cubicBezTo>
                <a:cubicBezTo>
                  <a:pt x="282" y="17"/>
                  <a:pt x="284" y="16"/>
                  <a:pt x="283" y="16"/>
                </a:cubicBezTo>
                <a:cubicBezTo>
                  <a:pt x="281" y="13"/>
                  <a:pt x="280" y="17"/>
                  <a:pt x="277" y="16"/>
                </a:cubicBezTo>
                <a:cubicBezTo>
                  <a:pt x="278" y="18"/>
                  <a:pt x="278" y="18"/>
                  <a:pt x="278" y="18"/>
                </a:cubicBezTo>
                <a:cubicBezTo>
                  <a:pt x="277" y="17"/>
                  <a:pt x="274" y="19"/>
                  <a:pt x="274" y="17"/>
                </a:cubicBezTo>
                <a:cubicBezTo>
                  <a:pt x="273" y="18"/>
                  <a:pt x="271" y="17"/>
                  <a:pt x="272" y="18"/>
                </a:cubicBezTo>
                <a:cubicBezTo>
                  <a:pt x="268" y="17"/>
                  <a:pt x="262" y="19"/>
                  <a:pt x="259" y="16"/>
                </a:cubicBezTo>
                <a:cubicBezTo>
                  <a:pt x="259" y="16"/>
                  <a:pt x="257" y="16"/>
                  <a:pt x="258" y="17"/>
                </a:cubicBezTo>
                <a:cubicBezTo>
                  <a:pt x="259" y="18"/>
                  <a:pt x="259" y="16"/>
                  <a:pt x="259" y="17"/>
                </a:cubicBezTo>
                <a:cubicBezTo>
                  <a:pt x="259" y="17"/>
                  <a:pt x="259" y="17"/>
                  <a:pt x="259" y="18"/>
                </a:cubicBezTo>
                <a:cubicBezTo>
                  <a:pt x="257" y="17"/>
                  <a:pt x="256" y="17"/>
                  <a:pt x="258" y="15"/>
                </a:cubicBezTo>
                <a:cubicBezTo>
                  <a:pt x="255" y="14"/>
                  <a:pt x="255" y="19"/>
                  <a:pt x="251" y="18"/>
                </a:cubicBezTo>
                <a:cubicBezTo>
                  <a:pt x="251" y="17"/>
                  <a:pt x="251" y="17"/>
                  <a:pt x="250" y="17"/>
                </a:cubicBezTo>
                <a:cubicBezTo>
                  <a:pt x="248" y="18"/>
                  <a:pt x="248" y="18"/>
                  <a:pt x="248" y="18"/>
                </a:cubicBezTo>
                <a:cubicBezTo>
                  <a:pt x="246" y="18"/>
                  <a:pt x="247" y="16"/>
                  <a:pt x="247" y="15"/>
                </a:cubicBezTo>
                <a:cubicBezTo>
                  <a:pt x="246" y="15"/>
                  <a:pt x="244" y="15"/>
                  <a:pt x="243" y="16"/>
                </a:cubicBezTo>
                <a:cubicBezTo>
                  <a:pt x="242" y="14"/>
                  <a:pt x="242" y="14"/>
                  <a:pt x="242" y="14"/>
                </a:cubicBezTo>
                <a:cubicBezTo>
                  <a:pt x="243" y="16"/>
                  <a:pt x="241" y="15"/>
                  <a:pt x="240" y="16"/>
                </a:cubicBezTo>
                <a:cubicBezTo>
                  <a:pt x="241" y="15"/>
                  <a:pt x="241" y="15"/>
                  <a:pt x="241" y="15"/>
                </a:cubicBezTo>
                <a:cubicBezTo>
                  <a:pt x="241" y="15"/>
                  <a:pt x="239" y="15"/>
                  <a:pt x="239" y="15"/>
                </a:cubicBezTo>
                <a:cubicBezTo>
                  <a:pt x="239" y="16"/>
                  <a:pt x="240" y="16"/>
                  <a:pt x="241" y="17"/>
                </a:cubicBezTo>
                <a:cubicBezTo>
                  <a:pt x="240" y="17"/>
                  <a:pt x="239" y="17"/>
                  <a:pt x="239" y="18"/>
                </a:cubicBezTo>
                <a:cubicBezTo>
                  <a:pt x="239" y="16"/>
                  <a:pt x="237" y="17"/>
                  <a:pt x="236" y="17"/>
                </a:cubicBezTo>
                <a:cubicBezTo>
                  <a:pt x="235" y="16"/>
                  <a:pt x="234" y="18"/>
                  <a:pt x="234" y="18"/>
                </a:cubicBezTo>
                <a:cubicBezTo>
                  <a:pt x="234" y="17"/>
                  <a:pt x="232" y="18"/>
                  <a:pt x="233" y="17"/>
                </a:cubicBezTo>
                <a:cubicBezTo>
                  <a:pt x="233" y="16"/>
                  <a:pt x="234" y="17"/>
                  <a:pt x="235" y="17"/>
                </a:cubicBezTo>
                <a:cubicBezTo>
                  <a:pt x="234" y="16"/>
                  <a:pt x="234" y="15"/>
                  <a:pt x="232" y="16"/>
                </a:cubicBezTo>
                <a:cubicBezTo>
                  <a:pt x="231" y="16"/>
                  <a:pt x="233" y="18"/>
                  <a:pt x="231" y="18"/>
                </a:cubicBezTo>
                <a:cubicBezTo>
                  <a:pt x="231" y="17"/>
                  <a:pt x="231" y="17"/>
                  <a:pt x="232" y="16"/>
                </a:cubicBezTo>
                <a:cubicBezTo>
                  <a:pt x="230" y="16"/>
                  <a:pt x="230" y="16"/>
                  <a:pt x="230" y="16"/>
                </a:cubicBezTo>
                <a:cubicBezTo>
                  <a:pt x="230" y="17"/>
                  <a:pt x="230" y="17"/>
                  <a:pt x="230" y="17"/>
                </a:cubicBezTo>
                <a:cubicBezTo>
                  <a:pt x="229" y="16"/>
                  <a:pt x="229" y="16"/>
                  <a:pt x="229" y="16"/>
                </a:cubicBezTo>
                <a:cubicBezTo>
                  <a:pt x="229" y="17"/>
                  <a:pt x="226" y="17"/>
                  <a:pt x="226" y="18"/>
                </a:cubicBezTo>
                <a:cubicBezTo>
                  <a:pt x="225" y="18"/>
                  <a:pt x="224" y="17"/>
                  <a:pt x="223" y="17"/>
                </a:cubicBezTo>
                <a:cubicBezTo>
                  <a:pt x="223" y="17"/>
                  <a:pt x="223" y="17"/>
                  <a:pt x="223" y="17"/>
                </a:cubicBezTo>
                <a:cubicBezTo>
                  <a:pt x="222" y="16"/>
                  <a:pt x="220" y="17"/>
                  <a:pt x="219" y="17"/>
                </a:cubicBezTo>
                <a:cubicBezTo>
                  <a:pt x="219" y="17"/>
                  <a:pt x="219" y="17"/>
                  <a:pt x="219" y="17"/>
                </a:cubicBezTo>
                <a:cubicBezTo>
                  <a:pt x="218" y="17"/>
                  <a:pt x="217" y="17"/>
                  <a:pt x="216" y="18"/>
                </a:cubicBezTo>
                <a:cubicBezTo>
                  <a:pt x="214" y="17"/>
                  <a:pt x="215" y="13"/>
                  <a:pt x="214" y="15"/>
                </a:cubicBezTo>
                <a:cubicBezTo>
                  <a:pt x="212" y="15"/>
                  <a:pt x="211" y="17"/>
                  <a:pt x="212" y="18"/>
                </a:cubicBezTo>
                <a:cubicBezTo>
                  <a:pt x="209" y="17"/>
                  <a:pt x="205" y="19"/>
                  <a:pt x="202" y="17"/>
                </a:cubicBezTo>
                <a:cubicBezTo>
                  <a:pt x="202" y="17"/>
                  <a:pt x="202" y="18"/>
                  <a:pt x="201" y="18"/>
                </a:cubicBezTo>
                <a:cubicBezTo>
                  <a:pt x="197" y="17"/>
                  <a:pt x="192" y="19"/>
                  <a:pt x="188" y="17"/>
                </a:cubicBezTo>
                <a:cubicBezTo>
                  <a:pt x="190" y="16"/>
                  <a:pt x="188" y="16"/>
                  <a:pt x="188" y="15"/>
                </a:cubicBezTo>
                <a:cubicBezTo>
                  <a:pt x="187" y="16"/>
                  <a:pt x="187" y="14"/>
                  <a:pt x="187" y="16"/>
                </a:cubicBezTo>
                <a:cubicBezTo>
                  <a:pt x="187" y="17"/>
                  <a:pt x="187" y="17"/>
                  <a:pt x="188" y="18"/>
                </a:cubicBezTo>
                <a:cubicBezTo>
                  <a:pt x="185" y="18"/>
                  <a:pt x="181" y="18"/>
                  <a:pt x="180" y="17"/>
                </a:cubicBezTo>
                <a:cubicBezTo>
                  <a:pt x="181" y="18"/>
                  <a:pt x="180" y="18"/>
                  <a:pt x="179" y="18"/>
                </a:cubicBezTo>
                <a:cubicBezTo>
                  <a:pt x="180" y="17"/>
                  <a:pt x="178" y="16"/>
                  <a:pt x="176" y="17"/>
                </a:cubicBezTo>
                <a:cubicBezTo>
                  <a:pt x="176" y="18"/>
                  <a:pt x="176" y="18"/>
                  <a:pt x="176" y="18"/>
                </a:cubicBezTo>
                <a:cubicBezTo>
                  <a:pt x="175" y="17"/>
                  <a:pt x="175" y="17"/>
                  <a:pt x="175" y="17"/>
                </a:cubicBezTo>
                <a:cubicBezTo>
                  <a:pt x="174" y="17"/>
                  <a:pt x="174" y="19"/>
                  <a:pt x="173" y="18"/>
                </a:cubicBezTo>
                <a:cubicBezTo>
                  <a:pt x="172" y="17"/>
                  <a:pt x="172" y="17"/>
                  <a:pt x="172" y="17"/>
                </a:cubicBezTo>
                <a:cubicBezTo>
                  <a:pt x="171" y="18"/>
                  <a:pt x="169" y="19"/>
                  <a:pt x="167" y="18"/>
                </a:cubicBezTo>
                <a:cubicBezTo>
                  <a:pt x="166" y="17"/>
                  <a:pt x="166" y="17"/>
                  <a:pt x="166" y="17"/>
                </a:cubicBezTo>
                <a:cubicBezTo>
                  <a:pt x="165" y="17"/>
                  <a:pt x="164" y="18"/>
                  <a:pt x="165" y="18"/>
                </a:cubicBezTo>
                <a:cubicBezTo>
                  <a:pt x="162" y="17"/>
                  <a:pt x="160" y="17"/>
                  <a:pt x="160" y="16"/>
                </a:cubicBezTo>
                <a:cubicBezTo>
                  <a:pt x="155" y="19"/>
                  <a:pt x="147" y="19"/>
                  <a:pt x="142" y="19"/>
                </a:cubicBezTo>
                <a:cubicBezTo>
                  <a:pt x="142" y="18"/>
                  <a:pt x="142" y="18"/>
                  <a:pt x="142" y="18"/>
                </a:cubicBezTo>
                <a:cubicBezTo>
                  <a:pt x="140" y="17"/>
                  <a:pt x="141" y="19"/>
                  <a:pt x="140" y="19"/>
                </a:cubicBezTo>
                <a:cubicBezTo>
                  <a:pt x="141" y="18"/>
                  <a:pt x="139" y="17"/>
                  <a:pt x="140" y="16"/>
                </a:cubicBezTo>
                <a:cubicBezTo>
                  <a:pt x="138" y="15"/>
                  <a:pt x="137" y="17"/>
                  <a:pt x="136" y="18"/>
                </a:cubicBezTo>
                <a:cubicBezTo>
                  <a:pt x="136" y="19"/>
                  <a:pt x="137" y="17"/>
                  <a:pt x="137" y="18"/>
                </a:cubicBezTo>
                <a:cubicBezTo>
                  <a:pt x="137" y="19"/>
                  <a:pt x="134" y="18"/>
                  <a:pt x="133" y="19"/>
                </a:cubicBezTo>
                <a:cubicBezTo>
                  <a:pt x="133" y="18"/>
                  <a:pt x="133" y="17"/>
                  <a:pt x="134" y="17"/>
                </a:cubicBezTo>
                <a:cubicBezTo>
                  <a:pt x="132" y="17"/>
                  <a:pt x="132" y="17"/>
                  <a:pt x="132" y="17"/>
                </a:cubicBezTo>
                <a:cubicBezTo>
                  <a:pt x="131" y="16"/>
                  <a:pt x="136" y="14"/>
                  <a:pt x="134" y="12"/>
                </a:cubicBezTo>
                <a:cubicBezTo>
                  <a:pt x="133" y="12"/>
                  <a:pt x="133" y="12"/>
                  <a:pt x="133" y="12"/>
                </a:cubicBezTo>
                <a:cubicBezTo>
                  <a:pt x="132" y="11"/>
                  <a:pt x="136" y="10"/>
                  <a:pt x="133" y="10"/>
                </a:cubicBezTo>
                <a:cubicBezTo>
                  <a:pt x="132" y="11"/>
                  <a:pt x="131" y="13"/>
                  <a:pt x="132" y="14"/>
                </a:cubicBezTo>
                <a:cubicBezTo>
                  <a:pt x="129" y="14"/>
                  <a:pt x="131" y="17"/>
                  <a:pt x="128" y="17"/>
                </a:cubicBezTo>
                <a:cubicBezTo>
                  <a:pt x="127" y="16"/>
                  <a:pt x="130" y="17"/>
                  <a:pt x="129" y="16"/>
                </a:cubicBezTo>
                <a:cubicBezTo>
                  <a:pt x="128" y="14"/>
                  <a:pt x="127" y="16"/>
                  <a:pt x="125" y="16"/>
                </a:cubicBezTo>
                <a:cubicBezTo>
                  <a:pt x="127" y="16"/>
                  <a:pt x="126" y="18"/>
                  <a:pt x="125" y="18"/>
                </a:cubicBezTo>
                <a:cubicBezTo>
                  <a:pt x="123" y="17"/>
                  <a:pt x="126" y="17"/>
                  <a:pt x="124" y="17"/>
                </a:cubicBezTo>
                <a:cubicBezTo>
                  <a:pt x="123" y="17"/>
                  <a:pt x="121" y="18"/>
                  <a:pt x="123" y="19"/>
                </a:cubicBezTo>
                <a:cubicBezTo>
                  <a:pt x="122" y="21"/>
                  <a:pt x="121" y="18"/>
                  <a:pt x="119" y="20"/>
                </a:cubicBezTo>
                <a:cubicBezTo>
                  <a:pt x="119" y="18"/>
                  <a:pt x="122" y="16"/>
                  <a:pt x="119" y="16"/>
                </a:cubicBezTo>
                <a:cubicBezTo>
                  <a:pt x="120" y="17"/>
                  <a:pt x="116" y="17"/>
                  <a:pt x="118" y="20"/>
                </a:cubicBezTo>
                <a:cubicBezTo>
                  <a:pt x="117" y="19"/>
                  <a:pt x="117" y="18"/>
                  <a:pt x="117" y="17"/>
                </a:cubicBezTo>
                <a:cubicBezTo>
                  <a:pt x="116" y="16"/>
                  <a:pt x="114" y="20"/>
                  <a:pt x="114" y="17"/>
                </a:cubicBezTo>
                <a:cubicBezTo>
                  <a:pt x="113" y="18"/>
                  <a:pt x="113" y="18"/>
                  <a:pt x="113" y="18"/>
                </a:cubicBezTo>
                <a:cubicBezTo>
                  <a:pt x="113" y="18"/>
                  <a:pt x="112" y="18"/>
                  <a:pt x="111" y="17"/>
                </a:cubicBezTo>
                <a:cubicBezTo>
                  <a:pt x="110" y="17"/>
                  <a:pt x="108" y="19"/>
                  <a:pt x="108" y="16"/>
                </a:cubicBezTo>
                <a:cubicBezTo>
                  <a:pt x="107" y="17"/>
                  <a:pt x="105" y="17"/>
                  <a:pt x="106" y="18"/>
                </a:cubicBezTo>
                <a:cubicBezTo>
                  <a:pt x="107" y="19"/>
                  <a:pt x="108" y="17"/>
                  <a:pt x="109" y="19"/>
                </a:cubicBezTo>
                <a:cubicBezTo>
                  <a:pt x="107" y="17"/>
                  <a:pt x="106" y="19"/>
                  <a:pt x="105" y="20"/>
                </a:cubicBezTo>
                <a:cubicBezTo>
                  <a:pt x="105" y="19"/>
                  <a:pt x="105" y="19"/>
                  <a:pt x="105" y="19"/>
                </a:cubicBezTo>
                <a:cubicBezTo>
                  <a:pt x="105" y="19"/>
                  <a:pt x="103" y="19"/>
                  <a:pt x="103" y="20"/>
                </a:cubicBezTo>
                <a:cubicBezTo>
                  <a:pt x="103" y="19"/>
                  <a:pt x="103" y="19"/>
                  <a:pt x="103" y="19"/>
                </a:cubicBezTo>
                <a:cubicBezTo>
                  <a:pt x="102" y="20"/>
                  <a:pt x="102" y="20"/>
                  <a:pt x="102" y="20"/>
                </a:cubicBezTo>
                <a:cubicBezTo>
                  <a:pt x="100" y="20"/>
                  <a:pt x="101" y="18"/>
                  <a:pt x="99" y="18"/>
                </a:cubicBezTo>
                <a:cubicBezTo>
                  <a:pt x="101" y="17"/>
                  <a:pt x="101" y="17"/>
                  <a:pt x="101" y="17"/>
                </a:cubicBezTo>
                <a:cubicBezTo>
                  <a:pt x="101" y="17"/>
                  <a:pt x="100" y="16"/>
                  <a:pt x="99" y="16"/>
                </a:cubicBezTo>
                <a:cubicBezTo>
                  <a:pt x="98" y="18"/>
                  <a:pt x="97" y="19"/>
                  <a:pt x="97" y="20"/>
                </a:cubicBezTo>
                <a:cubicBezTo>
                  <a:pt x="96" y="20"/>
                  <a:pt x="97" y="19"/>
                  <a:pt x="95" y="20"/>
                </a:cubicBezTo>
                <a:cubicBezTo>
                  <a:pt x="97" y="18"/>
                  <a:pt x="97" y="18"/>
                  <a:pt x="97" y="18"/>
                </a:cubicBezTo>
                <a:cubicBezTo>
                  <a:pt x="97" y="18"/>
                  <a:pt x="96" y="16"/>
                  <a:pt x="94" y="16"/>
                </a:cubicBezTo>
                <a:cubicBezTo>
                  <a:pt x="93" y="17"/>
                  <a:pt x="91" y="18"/>
                  <a:pt x="93" y="19"/>
                </a:cubicBezTo>
                <a:cubicBezTo>
                  <a:pt x="92" y="19"/>
                  <a:pt x="91" y="18"/>
                  <a:pt x="92" y="18"/>
                </a:cubicBezTo>
                <a:cubicBezTo>
                  <a:pt x="90" y="18"/>
                  <a:pt x="92" y="19"/>
                  <a:pt x="90" y="19"/>
                </a:cubicBezTo>
                <a:cubicBezTo>
                  <a:pt x="90" y="19"/>
                  <a:pt x="87" y="18"/>
                  <a:pt x="86" y="16"/>
                </a:cubicBezTo>
                <a:cubicBezTo>
                  <a:pt x="88" y="15"/>
                  <a:pt x="88" y="15"/>
                  <a:pt x="88" y="15"/>
                </a:cubicBezTo>
                <a:cubicBezTo>
                  <a:pt x="87" y="15"/>
                  <a:pt x="87" y="15"/>
                  <a:pt x="87" y="15"/>
                </a:cubicBezTo>
                <a:cubicBezTo>
                  <a:pt x="88" y="13"/>
                  <a:pt x="86" y="13"/>
                  <a:pt x="87" y="12"/>
                </a:cubicBezTo>
                <a:cubicBezTo>
                  <a:pt x="86" y="12"/>
                  <a:pt x="85" y="12"/>
                  <a:pt x="84" y="12"/>
                </a:cubicBezTo>
                <a:cubicBezTo>
                  <a:pt x="87" y="15"/>
                  <a:pt x="82" y="16"/>
                  <a:pt x="82" y="18"/>
                </a:cubicBezTo>
                <a:cubicBezTo>
                  <a:pt x="79" y="19"/>
                  <a:pt x="81" y="13"/>
                  <a:pt x="77" y="16"/>
                </a:cubicBezTo>
                <a:cubicBezTo>
                  <a:pt x="78" y="17"/>
                  <a:pt x="76" y="19"/>
                  <a:pt x="78" y="18"/>
                </a:cubicBezTo>
                <a:cubicBezTo>
                  <a:pt x="76" y="18"/>
                  <a:pt x="77" y="20"/>
                  <a:pt x="74" y="19"/>
                </a:cubicBezTo>
                <a:cubicBezTo>
                  <a:pt x="76" y="18"/>
                  <a:pt x="73" y="17"/>
                  <a:pt x="75" y="15"/>
                </a:cubicBezTo>
                <a:cubicBezTo>
                  <a:pt x="75" y="16"/>
                  <a:pt x="76" y="16"/>
                  <a:pt x="77" y="16"/>
                </a:cubicBezTo>
                <a:cubicBezTo>
                  <a:pt x="76" y="15"/>
                  <a:pt x="77" y="13"/>
                  <a:pt x="75" y="13"/>
                </a:cubicBezTo>
                <a:cubicBezTo>
                  <a:pt x="74" y="14"/>
                  <a:pt x="72" y="14"/>
                  <a:pt x="72" y="15"/>
                </a:cubicBezTo>
                <a:cubicBezTo>
                  <a:pt x="72" y="16"/>
                  <a:pt x="74" y="15"/>
                  <a:pt x="73" y="16"/>
                </a:cubicBezTo>
                <a:cubicBezTo>
                  <a:pt x="71" y="17"/>
                  <a:pt x="71" y="15"/>
                  <a:pt x="70" y="17"/>
                </a:cubicBezTo>
                <a:cubicBezTo>
                  <a:pt x="71" y="17"/>
                  <a:pt x="71" y="18"/>
                  <a:pt x="71" y="19"/>
                </a:cubicBezTo>
                <a:cubicBezTo>
                  <a:pt x="70" y="20"/>
                  <a:pt x="70" y="20"/>
                  <a:pt x="70" y="20"/>
                </a:cubicBezTo>
                <a:cubicBezTo>
                  <a:pt x="70" y="19"/>
                  <a:pt x="70" y="19"/>
                  <a:pt x="70" y="19"/>
                </a:cubicBezTo>
                <a:cubicBezTo>
                  <a:pt x="67" y="18"/>
                  <a:pt x="69" y="20"/>
                  <a:pt x="66" y="20"/>
                </a:cubicBezTo>
                <a:cubicBezTo>
                  <a:pt x="65" y="18"/>
                  <a:pt x="65" y="18"/>
                  <a:pt x="65" y="18"/>
                </a:cubicBezTo>
                <a:cubicBezTo>
                  <a:pt x="66" y="17"/>
                  <a:pt x="69" y="19"/>
                  <a:pt x="69" y="16"/>
                </a:cubicBezTo>
                <a:cubicBezTo>
                  <a:pt x="67" y="16"/>
                  <a:pt x="66" y="18"/>
                  <a:pt x="64" y="17"/>
                </a:cubicBezTo>
                <a:cubicBezTo>
                  <a:pt x="66" y="16"/>
                  <a:pt x="66" y="16"/>
                  <a:pt x="66" y="16"/>
                </a:cubicBezTo>
                <a:cubicBezTo>
                  <a:pt x="65" y="16"/>
                  <a:pt x="65" y="13"/>
                  <a:pt x="62" y="15"/>
                </a:cubicBezTo>
                <a:cubicBezTo>
                  <a:pt x="61" y="16"/>
                  <a:pt x="62" y="16"/>
                  <a:pt x="61" y="17"/>
                </a:cubicBezTo>
                <a:cubicBezTo>
                  <a:pt x="59" y="17"/>
                  <a:pt x="58" y="18"/>
                  <a:pt x="56" y="18"/>
                </a:cubicBezTo>
                <a:cubicBezTo>
                  <a:pt x="56" y="16"/>
                  <a:pt x="52" y="18"/>
                  <a:pt x="55" y="16"/>
                </a:cubicBezTo>
                <a:cubicBezTo>
                  <a:pt x="55" y="17"/>
                  <a:pt x="60" y="17"/>
                  <a:pt x="61" y="15"/>
                </a:cubicBezTo>
                <a:cubicBezTo>
                  <a:pt x="60" y="13"/>
                  <a:pt x="63" y="16"/>
                  <a:pt x="64" y="13"/>
                </a:cubicBezTo>
                <a:cubicBezTo>
                  <a:pt x="61" y="13"/>
                  <a:pt x="62" y="11"/>
                  <a:pt x="61" y="10"/>
                </a:cubicBezTo>
                <a:cubicBezTo>
                  <a:pt x="61" y="10"/>
                  <a:pt x="60" y="10"/>
                  <a:pt x="60" y="11"/>
                </a:cubicBezTo>
                <a:cubicBezTo>
                  <a:pt x="59" y="12"/>
                  <a:pt x="60" y="12"/>
                  <a:pt x="60" y="13"/>
                </a:cubicBezTo>
                <a:cubicBezTo>
                  <a:pt x="57" y="13"/>
                  <a:pt x="55" y="13"/>
                  <a:pt x="53" y="15"/>
                </a:cubicBezTo>
                <a:cubicBezTo>
                  <a:pt x="53" y="14"/>
                  <a:pt x="53" y="13"/>
                  <a:pt x="54" y="13"/>
                </a:cubicBezTo>
                <a:cubicBezTo>
                  <a:pt x="51" y="13"/>
                  <a:pt x="48" y="13"/>
                  <a:pt x="45" y="12"/>
                </a:cubicBezTo>
                <a:cubicBezTo>
                  <a:pt x="46" y="14"/>
                  <a:pt x="41" y="13"/>
                  <a:pt x="43" y="15"/>
                </a:cubicBezTo>
                <a:cubicBezTo>
                  <a:pt x="44" y="15"/>
                  <a:pt x="45" y="17"/>
                  <a:pt x="45" y="18"/>
                </a:cubicBezTo>
                <a:cubicBezTo>
                  <a:pt x="44" y="17"/>
                  <a:pt x="45" y="17"/>
                  <a:pt x="44" y="16"/>
                </a:cubicBezTo>
                <a:cubicBezTo>
                  <a:pt x="43" y="17"/>
                  <a:pt x="42" y="14"/>
                  <a:pt x="41" y="16"/>
                </a:cubicBezTo>
                <a:cubicBezTo>
                  <a:pt x="44" y="15"/>
                  <a:pt x="42" y="13"/>
                  <a:pt x="42" y="12"/>
                </a:cubicBezTo>
                <a:cubicBezTo>
                  <a:pt x="40" y="13"/>
                  <a:pt x="42" y="11"/>
                  <a:pt x="40" y="11"/>
                </a:cubicBezTo>
                <a:cubicBezTo>
                  <a:pt x="38" y="11"/>
                  <a:pt x="36" y="12"/>
                  <a:pt x="33" y="12"/>
                </a:cubicBezTo>
                <a:cubicBezTo>
                  <a:pt x="31" y="11"/>
                  <a:pt x="26" y="12"/>
                  <a:pt x="24" y="12"/>
                </a:cubicBezTo>
                <a:cubicBezTo>
                  <a:pt x="22" y="11"/>
                  <a:pt x="23" y="10"/>
                  <a:pt x="22" y="9"/>
                </a:cubicBezTo>
                <a:cubicBezTo>
                  <a:pt x="20" y="9"/>
                  <a:pt x="23" y="11"/>
                  <a:pt x="20" y="10"/>
                </a:cubicBezTo>
                <a:cubicBezTo>
                  <a:pt x="21" y="10"/>
                  <a:pt x="21" y="10"/>
                  <a:pt x="21" y="10"/>
                </a:cubicBezTo>
                <a:cubicBezTo>
                  <a:pt x="20" y="10"/>
                  <a:pt x="16" y="9"/>
                  <a:pt x="15" y="11"/>
                </a:cubicBezTo>
                <a:cubicBezTo>
                  <a:pt x="16" y="9"/>
                  <a:pt x="16" y="9"/>
                  <a:pt x="16" y="9"/>
                </a:cubicBezTo>
                <a:cubicBezTo>
                  <a:pt x="16" y="9"/>
                  <a:pt x="15" y="9"/>
                  <a:pt x="15" y="10"/>
                </a:cubicBezTo>
                <a:cubicBezTo>
                  <a:pt x="15" y="9"/>
                  <a:pt x="14" y="8"/>
                  <a:pt x="15" y="8"/>
                </a:cubicBezTo>
                <a:cubicBezTo>
                  <a:pt x="14" y="7"/>
                  <a:pt x="12" y="8"/>
                  <a:pt x="10" y="8"/>
                </a:cubicBezTo>
                <a:cubicBezTo>
                  <a:pt x="11" y="9"/>
                  <a:pt x="11" y="9"/>
                  <a:pt x="11" y="9"/>
                </a:cubicBezTo>
                <a:cubicBezTo>
                  <a:pt x="8" y="10"/>
                  <a:pt x="6" y="9"/>
                  <a:pt x="4" y="9"/>
                </a:cubicBezTo>
                <a:cubicBezTo>
                  <a:pt x="4" y="8"/>
                  <a:pt x="4" y="8"/>
                  <a:pt x="4" y="8"/>
                </a:cubicBezTo>
                <a:cubicBezTo>
                  <a:pt x="2" y="9"/>
                  <a:pt x="2" y="9"/>
                  <a:pt x="2" y="9"/>
                </a:cubicBezTo>
                <a:cubicBezTo>
                  <a:pt x="2" y="8"/>
                  <a:pt x="1" y="7"/>
                  <a:pt x="0" y="8"/>
                </a:cubicBezTo>
                <a:cubicBezTo>
                  <a:pt x="4" y="5"/>
                  <a:pt x="4" y="5"/>
                  <a:pt x="4" y="5"/>
                </a:cubicBezTo>
                <a:cubicBezTo>
                  <a:pt x="6" y="6"/>
                  <a:pt x="3" y="6"/>
                  <a:pt x="4" y="8"/>
                </a:cubicBezTo>
                <a:cubicBezTo>
                  <a:pt x="4" y="9"/>
                  <a:pt x="7" y="8"/>
                  <a:pt x="8" y="7"/>
                </a:cubicBezTo>
                <a:cubicBezTo>
                  <a:pt x="7" y="7"/>
                  <a:pt x="6" y="7"/>
                  <a:pt x="6" y="8"/>
                </a:cubicBezTo>
                <a:cubicBezTo>
                  <a:pt x="5" y="6"/>
                  <a:pt x="7" y="6"/>
                  <a:pt x="8" y="5"/>
                </a:cubicBezTo>
                <a:cubicBezTo>
                  <a:pt x="7" y="5"/>
                  <a:pt x="6" y="5"/>
                  <a:pt x="6" y="5"/>
                </a:cubicBezTo>
                <a:cubicBezTo>
                  <a:pt x="7" y="4"/>
                  <a:pt x="8" y="4"/>
                  <a:pt x="10" y="4"/>
                </a:cubicBezTo>
                <a:cubicBezTo>
                  <a:pt x="9" y="5"/>
                  <a:pt x="11" y="5"/>
                  <a:pt x="10" y="6"/>
                </a:cubicBezTo>
                <a:cubicBezTo>
                  <a:pt x="10" y="4"/>
                  <a:pt x="12" y="4"/>
                  <a:pt x="14" y="4"/>
                </a:cubicBezTo>
                <a:cubicBezTo>
                  <a:pt x="16" y="6"/>
                  <a:pt x="18" y="4"/>
                  <a:pt x="20" y="4"/>
                </a:cubicBezTo>
                <a:cubicBezTo>
                  <a:pt x="19" y="5"/>
                  <a:pt x="18" y="7"/>
                  <a:pt x="17" y="7"/>
                </a:cubicBezTo>
                <a:cubicBezTo>
                  <a:pt x="18" y="8"/>
                  <a:pt x="18" y="7"/>
                  <a:pt x="20" y="8"/>
                </a:cubicBezTo>
                <a:cubicBezTo>
                  <a:pt x="21" y="7"/>
                  <a:pt x="21" y="5"/>
                  <a:pt x="23" y="5"/>
                </a:cubicBezTo>
                <a:cubicBezTo>
                  <a:pt x="23" y="6"/>
                  <a:pt x="23" y="6"/>
                  <a:pt x="23" y="6"/>
                </a:cubicBezTo>
                <a:cubicBezTo>
                  <a:pt x="25" y="5"/>
                  <a:pt x="25" y="4"/>
                  <a:pt x="27" y="4"/>
                </a:cubicBezTo>
                <a:cubicBezTo>
                  <a:pt x="31" y="5"/>
                  <a:pt x="35" y="5"/>
                  <a:pt x="38" y="5"/>
                </a:cubicBezTo>
                <a:cubicBezTo>
                  <a:pt x="38" y="6"/>
                  <a:pt x="38" y="6"/>
                  <a:pt x="38" y="6"/>
                </a:cubicBezTo>
                <a:cubicBezTo>
                  <a:pt x="40" y="4"/>
                  <a:pt x="44" y="5"/>
                  <a:pt x="46" y="4"/>
                </a:cubicBezTo>
                <a:cubicBezTo>
                  <a:pt x="50" y="5"/>
                  <a:pt x="55" y="3"/>
                  <a:pt x="57" y="5"/>
                </a:cubicBezTo>
                <a:cubicBezTo>
                  <a:pt x="63" y="4"/>
                  <a:pt x="69" y="4"/>
                  <a:pt x="76" y="4"/>
                </a:cubicBezTo>
                <a:cubicBezTo>
                  <a:pt x="75" y="6"/>
                  <a:pt x="75" y="6"/>
                  <a:pt x="75" y="6"/>
                </a:cubicBezTo>
                <a:cubicBezTo>
                  <a:pt x="76" y="5"/>
                  <a:pt x="76" y="7"/>
                  <a:pt x="77" y="7"/>
                </a:cubicBezTo>
                <a:cubicBezTo>
                  <a:pt x="76" y="5"/>
                  <a:pt x="79" y="5"/>
                  <a:pt x="80" y="4"/>
                </a:cubicBezTo>
                <a:cubicBezTo>
                  <a:pt x="83" y="5"/>
                  <a:pt x="87" y="4"/>
                  <a:pt x="89" y="3"/>
                </a:cubicBezTo>
                <a:cubicBezTo>
                  <a:pt x="90" y="4"/>
                  <a:pt x="90" y="4"/>
                  <a:pt x="90" y="4"/>
                </a:cubicBezTo>
                <a:cubicBezTo>
                  <a:pt x="92" y="2"/>
                  <a:pt x="96" y="4"/>
                  <a:pt x="99" y="4"/>
                </a:cubicBezTo>
                <a:cubicBezTo>
                  <a:pt x="100" y="5"/>
                  <a:pt x="100" y="6"/>
                  <a:pt x="101" y="6"/>
                </a:cubicBezTo>
                <a:cubicBezTo>
                  <a:pt x="103" y="4"/>
                  <a:pt x="104" y="4"/>
                  <a:pt x="107" y="3"/>
                </a:cubicBezTo>
                <a:cubicBezTo>
                  <a:pt x="109" y="3"/>
                  <a:pt x="112" y="4"/>
                  <a:pt x="114" y="4"/>
                </a:cubicBezTo>
                <a:cubicBezTo>
                  <a:pt x="122" y="2"/>
                  <a:pt x="130" y="4"/>
                  <a:pt x="137" y="2"/>
                </a:cubicBezTo>
                <a:cubicBezTo>
                  <a:pt x="138" y="3"/>
                  <a:pt x="138" y="3"/>
                  <a:pt x="138" y="3"/>
                </a:cubicBezTo>
                <a:cubicBezTo>
                  <a:pt x="146" y="1"/>
                  <a:pt x="155" y="3"/>
                  <a:pt x="162" y="2"/>
                </a:cubicBezTo>
                <a:cubicBezTo>
                  <a:pt x="161" y="4"/>
                  <a:pt x="161" y="4"/>
                  <a:pt x="161" y="4"/>
                </a:cubicBezTo>
                <a:cubicBezTo>
                  <a:pt x="163" y="5"/>
                  <a:pt x="166" y="4"/>
                  <a:pt x="165" y="2"/>
                </a:cubicBezTo>
                <a:cubicBezTo>
                  <a:pt x="167" y="3"/>
                  <a:pt x="170" y="1"/>
                  <a:pt x="172" y="3"/>
                </a:cubicBezTo>
                <a:cubicBezTo>
                  <a:pt x="174" y="4"/>
                  <a:pt x="174" y="2"/>
                  <a:pt x="176" y="2"/>
                </a:cubicBezTo>
                <a:cubicBezTo>
                  <a:pt x="180" y="3"/>
                  <a:pt x="182" y="3"/>
                  <a:pt x="186" y="2"/>
                </a:cubicBezTo>
                <a:cubicBezTo>
                  <a:pt x="185" y="2"/>
                  <a:pt x="185" y="2"/>
                  <a:pt x="185" y="2"/>
                </a:cubicBezTo>
                <a:cubicBezTo>
                  <a:pt x="184" y="3"/>
                  <a:pt x="184" y="3"/>
                  <a:pt x="185" y="4"/>
                </a:cubicBezTo>
                <a:cubicBezTo>
                  <a:pt x="187" y="3"/>
                  <a:pt x="190" y="4"/>
                  <a:pt x="189" y="2"/>
                </a:cubicBezTo>
                <a:cubicBezTo>
                  <a:pt x="193" y="3"/>
                  <a:pt x="199" y="1"/>
                  <a:pt x="203" y="3"/>
                </a:cubicBezTo>
                <a:cubicBezTo>
                  <a:pt x="203" y="2"/>
                  <a:pt x="204" y="2"/>
                  <a:pt x="204" y="1"/>
                </a:cubicBezTo>
                <a:cubicBezTo>
                  <a:pt x="208" y="1"/>
                  <a:pt x="212" y="3"/>
                  <a:pt x="215" y="2"/>
                </a:cubicBezTo>
                <a:cubicBezTo>
                  <a:pt x="215" y="2"/>
                  <a:pt x="214" y="3"/>
                  <a:pt x="215" y="3"/>
                </a:cubicBezTo>
                <a:cubicBezTo>
                  <a:pt x="216" y="3"/>
                  <a:pt x="215" y="2"/>
                  <a:pt x="216" y="2"/>
                </a:cubicBezTo>
                <a:cubicBezTo>
                  <a:pt x="222" y="0"/>
                  <a:pt x="229" y="3"/>
                  <a:pt x="234" y="3"/>
                </a:cubicBezTo>
                <a:cubicBezTo>
                  <a:pt x="244" y="2"/>
                  <a:pt x="254" y="3"/>
                  <a:pt x="263" y="3"/>
                </a:cubicBezTo>
                <a:cubicBezTo>
                  <a:pt x="263" y="3"/>
                  <a:pt x="263" y="3"/>
                  <a:pt x="263" y="3"/>
                </a:cubicBezTo>
                <a:cubicBezTo>
                  <a:pt x="266" y="1"/>
                  <a:pt x="270" y="5"/>
                  <a:pt x="273" y="2"/>
                </a:cubicBezTo>
                <a:cubicBezTo>
                  <a:pt x="274" y="3"/>
                  <a:pt x="276" y="2"/>
                  <a:pt x="275" y="3"/>
                </a:cubicBezTo>
                <a:cubicBezTo>
                  <a:pt x="278" y="2"/>
                  <a:pt x="282" y="5"/>
                  <a:pt x="286" y="3"/>
                </a:cubicBezTo>
                <a:cubicBezTo>
                  <a:pt x="285" y="3"/>
                  <a:pt x="285" y="3"/>
                  <a:pt x="285" y="3"/>
                </a:cubicBezTo>
                <a:cubicBezTo>
                  <a:pt x="288" y="5"/>
                  <a:pt x="292" y="3"/>
                  <a:pt x="295" y="4"/>
                </a:cubicBezTo>
                <a:cubicBezTo>
                  <a:pt x="295" y="4"/>
                  <a:pt x="294" y="5"/>
                  <a:pt x="294" y="5"/>
                </a:cubicBezTo>
                <a:cubicBezTo>
                  <a:pt x="296" y="6"/>
                  <a:pt x="298" y="3"/>
                  <a:pt x="298" y="5"/>
                </a:cubicBezTo>
                <a:cubicBezTo>
                  <a:pt x="299" y="5"/>
                  <a:pt x="299" y="4"/>
                  <a:pt x="299" y="4"/>
                </a:cubicBezTo>
                <a:cubicBezTo>
                  <a:pt x="307" y="5"/>
                  <a:pt x="316" y="4"/>
                  <a:pt x="325" y="3"/>
                </a:cubicBezTo>
                <a:cubicBezTo>
                  <a:pt x="331" y="5"/>
                  <a:pt x="325" y="8"/>
                  <a:pt x="330" y="6"/>
                </a:cubicBezTo>
                <a:cubicBezTo>
                  <a:pt x="330" y="6"/>
                  <a:pt x="330" y="5"/>
                  <a:pt x="330" y="5"/>
                </a:cubicBezTo>
                <a:cubicBezTo>
                  <a:pt x="332" y="5"/>
                  <a:pt x="333" y="8"/>
                  <a:pt x="334" y="7"/>
                </a:cubicBezTo>
                <a:cubicBezTo>
                  <a:pt x="334" y="5"/>
                  <a:pt x="335" y="6"/>
                  <a:pt x="335" y="5"/>
                </a:cubicBezTo>
                <a:cubicBezTo>
                  <a:pt x="339" y="6"/>
                  <a:pt x="340" y="8"/>
                  <a:pt x="343" y="7"/>
                </a:cubicBezTo>
                <a:cubicBezTo>
                  <a:pt x="343" y="7"/>
                  <a:pt x="343" y="7"/>
                  <a:pt x="343" y="7"/>
                </a:cubicBezTo>
                <a:cubicBezTo>
                  <a:pt x="346" y="5"/>
                  <a:pt x="350" y="6"/>
                  <a:pt x="353" y="4"/>
                </a:cubicBezTo>
                <a:cubicBezTo>
                  <a:pt x="373" y="4"/>
                  <a:pt x="392" y="3"/>
                  <a:pt x="411" y="3"/>
                </a:cubicBezTo>
                <a:cubicBezTo>
                  <a:pt x="429" y="3"/>
                  <a:pt x="448" y="3"/>
                  <a:pt x="467" y="4"/>
                </a:cubicBezTo>
                <a:cubicBezTo>
                  <a:pt x="471" y="7"/>
                  <a:pt x="472" y="6"/>
                  <a:pt x="476" y="6"/>
                </a:cubicBezTo>
                <a:cubicBezTo>
                  <a:pt x="476" y="6"/>
                  <a:pt x="476" y="6"/>
                  <a:pt x="476" y="6"/>
                </a:cubicBezTo>
                <a:cubicBezTo>
                  <a:pt x="477" y="5"/>
                  <a:pt x="480" y="6"/>
                  <a:pt x="480" y="5"/>
                </a:cubicBezTo>
                <a:cubicBezTo>
                  <a:pt x="487" y="5"/>
                  <a:pt x="494" y="5"/>
                  <a:pt x="501" y="5"/>
                </a:cubicBezTo>
                <a:cubicBezTo>
                  <a:pt x="500" y="5"/>
                  <a:pt x="499" y="7"/>
                  <a:pt x="501" y="7"/>
                </a:cubicBezTo>
                <a:cubicBezTo>
                  <a:pt x="502" y="5"/>
                  <a:pt x="502" y="5"/>
                  <a:pt x="502" y="5"/>
                </a:cubicBezTo>
                <a:cubicBezTo>
                  <a:pt x="502" y="6"/>
                  <a:pt x="502" y="6"/>
                  <a:pt x="502" y="6"/>
                </a:cubicBezTo>
                <a:cubicBezTo>
                  <a:pt x="503" y="6"/>
                  <a:pt x="504" y="5"/>
                  <a:pt x="503" y="4"/>
                </a:cubicBezTo>
                <a:cubicBezTo>
                  <a:pt x="522" y="3"/>
                  <a:pt x="539" y="7"/>
                  <a:pt x="557" y="7"/>
                </a:cubicBezTo>
                <a:cubicBezTo>
                  <a:pt x="562" y="8"/>
                  <a:pt x="568" y="8"/>
                  <a:pt x="572" y="7"/>
                </a:cubicBezTo>
                <a:cubicBezTo>
                  <a:pt x="586" y="10"/>
                  <a:pt x="598" y="13"/>
                  <a:pt x="613" y="12"/>
                </a:cubicBezTo>
                <a:cubicBezTo>
                  <a:pt x="613" y="12"/>
                  <a:pt x="610" y="17"/>
                  <a:pt x="604" y="17"/>
                </a:cubicBezTo>
                <a:close/>
              </a:path>
            </a:pathLst>
          </a:custGeom>
          <a:solidFill>
            <a:schemeClr val="tx1"/>
          </a:solidFill>
          <a:ln w="9525">
            <a:noFill/>
            <a:round/>
            <a:headEnd/>
            <a:tailEnd/>
          </a:ln>
        </p:spPr>
        <p:txBody>
          <a:bodyPr vert="horz" wrap="square" lIns="91440" tIns="45720" rIns="91440" bIns="45720" numCol="1" anchor="t" anchorCtr="0" compatLnSpc="1">
            <a:prstTxWarp prst="textNoShape">
              <a:avLst/>
            </a:prstTxWarp>
          </a:bodyPr>
          <a:lstStyle/>
          <a:p>
            <a:pPr algn="ctr" defTabSz="457200"/>
            <a:endParaRPr lang="en-US" sz="1600">
              <a:solidFill>
                <a:prstClr val="black"/>
              </a:solidFill>
              <a:latin typeface="Calibri"/>
            </a:endParaRPr>
          </a:p>
        </p:txBody>
      </p:sp>
      <p:sp>
        <p:nvSpPr>
          <p:cNvPr id="8" name="Freeform 145"/>
          <p:cNvSpPr>
            <a:spLocks/>
          </p:cNvSpPr>
          <p:nvPr/>
        </p:nvSpPr>
        <p:spPr bwMode="auto">
          <a:xfrm rot="5400000">
            <a:off x="5621446" y="2652183"/>
            <a:ext cx="2766057" cy="45719"/>
          </a:xfrm>
          <a:custGeom>
            <a:avLst/>
            <a:gdLst/>
            <a:ahLst/>
            <a:cxnLst>
              <a:cxn ang="0">
                <a:pos x="543" y="15"/>
              </a:cxn>
              <a:cxn ang="0">
                <a:pos x="525" y="15"/>
              </a:cxn>
              <a:cxn ang="0">
                <a:pos x="488" y="18"/>
              </a:cxn>
              <a:cxn ang="0">
                <a:pos x="475" y="17"/>
              </a:cxn>
              <a:cxn ang="0">
                <a:pos x="436" y="15"/>
              </a:cxn>
              <a:cxn ang="0">
                <a:pos x="423" y="15"/>
              </a:cxn>
              <a:cxn ang="0">
                <a:pos x="401" y="16"/>
              </a:cxn>
              <a:cxn ang="0">
                <a:pos x="382" y="15"/>
              </a:cxn>
              <a:cxn ang="0">
                <a:pos x="372" y="14"/>
              </a:cxn>
              <a:cxn ang="0">
                <a:pos x="363" y="16"/>
              </a:cxn>
              <a:cxn ang="0">
                <a:pos x="341" y="18"/>
              </a:cxn>
              <a:cxn ang="0">
                <a:pos x="329" y="17"/>
              </a:cxn>
              <a:cxn ang="0">
                <a:pos x="316" y="19"/>
              </a:cxn>
              <a:cxn ang="0">
                <a:pos x="300" y="17"/>
              </a:cxn>
              <a:cxn ang="0">
                <a:pos x="282" y="17"/>
              </a:cxn>
              <a:cxn ang="0">
                <a:pos x="259" y="16"/>
              </a:cxn>
              <a:cxn ang="0">
                <a:pos x="250" y="17"/>
              </a:cxn>
              <a:cxn ang="0">
                <a:pos x="241" y="15"/>
              </a:cxn>
              <a:cxn ang="0">
                <a:pos x="233" y="17"/>
              </a:cxn>
              <a:cxn ang="0">
                <a:pos x="230" y="17"/>
              </a:cxn>
              <a:cxn ang="0">
                <a:pos x="219" y="17"/>
              </a:cxn>
              <a:cxn ang="0">
                <a:pos x="188" y="17"/>
              </a:cxn>
              <a:cxn ang="0">
                <a:pos x="176" y="17"/>
              </a:cxn>
              <a:cxn ang="0">
                <a:pos x="166" y="17"/>
              </a:cxn>
              <a:cxn ang="0">
                <a:pos x="140" y="16"/>
              </a:cxn>
              <a:cxn ang="0">
                <a:pos x="134" y="12"/>
              </a:cxn>
              <a:cxn ang="0">
                <a:pos x="125" y="16"/>
              </a:cxn>
              <a:cxn ang="0">
                <a:pos x="118" y="20"/>
              </a:cxn>
              <a:cxn ang="0">
                <a:pos x="106" y="18"/>
              </a:cxn>
              <a:cxn ang="0">
                <a:pos x="102" y="20"/>
              </a:cxn>
              <a:cxn ang="0">
                <a:pos x="97" y="18"/>
              </a:cxn>
              <a:cxn ang="0">
                <a:pos x="88" y="15"/>
              </a:cxn>
              <a:cxn ang="0">
                <a:pos x="78" y="18"/>
              </a:cxn>
              <a:cxn ang="0">
                <a:pos x="73" y="16"/>
              </a:cxn>
              <a:cxn ang="0">
                <a:pos x="65" y="18"/>
              </a:cxn>
              <a:cxn ang="0">
                <a:pos x="56" y="18"/>
              </a:cxn>
              <a:cxn ang="0">
                <a:pos x="60" y="13"/>
              </a:cxn>
              <a:cxn ang="0">
                <a:pos x="44" y="16"/>
              </a:cxn>
              <a:cxn ang="0">
                <a:pos x="22" y="9"/>
              </a:cxn>
              <a:cxn ang="0">
                <a:pos x="15" y="8"/>
              </a:cxn>
              <a:cxn ang="0">
                <a:pos x="0" y="8"/>
              </a:cxn>
              <a:cxn ang="0">
                <a:pos x="6" y="5"/>
              </a:cxn>
              <a:cxn ang="0">
                <a:pos x="20" y="8"/>
              </a:cxn>
              <a:cxn ang="0">
                <a:pos x="46" y="4"/>
              </a:cxn>
              <a:cxn ang="0">
                <a:pos x="89" y="3"/>
              </a:cxn>
              <a:cxn ang="0">
                <a:pos x="137" y="2"/>
              </a:cxn>
              <a:cxn ang="0">
                <a:pos x="176" y="2"/>
              </a:cxn>
              <a:cxn ang="0">
                <a:pos x="204" y="1"/>
              </a:cxn>
              <a:cxn ang="0">
                <a:pos x="263" y="3"/>
              </a:cxn>
              <a:cxn ang="0">
                <a:pos x="294" y="5"/>
              </a:cxn>
              <a:cxn ang="0">
                <a:pos x="334" y="7"/>
              </a:cxn>
              <a:cxn ang="0">
                <a:pos x="467" y="4"/>
              </a:cxn>
              <a:cxn ang="0">
                <a:pos x="502" y="5"/>
              </a:cxn>
              <a:cxn ang="0">
                <a:pos x="604" y="17"/>
              </a:cxn>
            </a:cxnLst>
            <a:rect l="0" t="0" r="r" b="b"/>
            <a:pathLst>
              <a:path w="613" h="21">
                <a:moveTo>
                  <a:pt x="604" y="17"/>
                </a:moveTo>
                <a:cubicBezTo>
                  <a:pt x="597" y="21"/>
                  <a:pt x="587" y="16"/>
                  <a:pt x="579" y="18"/>
                </a:cubicBezTo>
                <a:cubicBezTo>
                  <a:pt x="578" y="19"/>
                  <a:pt x="580" y="16"/>
                  <a:pt x="577" y="17"/>
                </a:cubicBezTo>
                <a:cubicBezTo>
                  <a:pt x="570" y="20"/>
                  <a:pt x="557" y="17"/>
                  <a:pt x="548" y="15"/>
                </a:cubicBezTo>
                <a:cubicBezTo>
                  <a:pt x="549" y="14"/>
                  <a:pt x="549" y="14"/>
                  <a:pt x="549" y="14"/>
                </a:cubicBezTo>
                <a:cubicBezTo>
                  <a:pt x="547" y="13"/>
                  <a:pt x="545" y="15"/>
                  <a:pt x="543" y="15"/>
                </a:cubicBezTo>
                <a:cubicBezTo>
                  <a:pt x="543" y="15"/>
                  <a:pt x="543" y="14"/>
                  <a:pt x="543" y="14"/>
                </a:cubicBezTo>
                <a:cubicBezTo>
                  <a:pt x="542" y="15"/>
                  <a:pt x="539" y="14"/>
                  <a:pt x="539" y="15"/>
                </a:cubicBezTo>
                <a:cubicBezTo>
                  <a:pt x="538" y="15"/>
                  <a:pt x="538" y="14"/>
                  <a:pt x="537" y="13"/>
                </a:cubicBezTo>
                <a:cubicBezTo>
                  <a:pt x="536" y="15"/>
                  <a:pt x="536" y="15"/>
                  <a:pt x="536" y="15"/>
                </a:cubicBezTo>
                <a:cubicBezTo>
                  <a:pt x="533" y="18"/>
                  <a:pt x="529" y="14"/>
                  <a:pt x="524" y="16"/>
                </a:cubicBezTo>
                <a:cubicBezTo>
                  <a:pt x="525" y="16"/>
                  <a:pt x="525" y="15"/>
                  <a:pt x="525" y="15"/>
                </a:cubicBezTo>
                <a:cubicBezTo>
                  <a:pt x="518" y="17"/>
                  <a:pt x="510" y="16"/>
                  <a:pt x="502" y="17"/>
                </a:cubicBezTo>
                <a:cubicBezTo>
                  <a:pt x="503" y="16"/>
                  <a:pt x="503" y="15"/>
                  <a:pt x="502" y="15"/>
                </a:cubicBezTo>
                <a:cubicBezTo>
                  <a:pt x="502" y="16"/>
                  <a:pt x="500" y="17"/>
                  <a:pt x="498" y="17"/>
                </a:cubicBezTo>
                <a:cubicBezTo>
                  <a:pt x="497" y="15"/>
                  <a:pt x="494" y="18"/>
                  <a:pt x="492" y="17"/>
                </a:cubicBezTo>
                <a:cubicBezTo>
                  <a:pt x="492" y="17"/>
                  <a:pt x="492" y="17"/>
                  <a:pt x="492" y="17"/>
                </a:cubicBezTo>
                <a:cubicBezTo>
                  <a:pt x="490" y="19"/>
                  <a:pt x="490" y="16"/>
                  <a:pt x="488" y="18"/>
                </a:cubicBezTo>
                <a:cubicBezTo>
                  <a:pt x="487" y="17"/>
                  <a:pt x="487" y="17"/>
                  <a:pt x="487" y="17"/>
                </a:cubicBezTo>
                <a:cubicBezTo>
                  <a:pt x="486" y="19"/>
                  <a:pt x="485" y="16"/>
                  <a:pt x="483" y="17"/>
                </a:cubicBezTo>
                <a:cubicBezTo>
                  <a:pt x="483" y="17"/>
                  <a:pt x="483" y="17"/>
                  <a:pt x="483" y="17"/>
                </a:cubicBezTo>
                <a:cubicBezTo>
                  <a:pt x="482" y="18"/>
                  <a:pt x="481" y="16"/>
                  <a:pt x="480" y="17"/>
                </a:cubicBezTo>
                <a:cubicBezTo>
                  <a:pt x="480" y="17"/>
                  <a:pt x="480" y="17"/>
                  <a:pt x="480" y="17"/>
                </a:cubicBezTo>
                <a:cubicBezTo>
                  <a:pt x="477" y="17"/>
                  <a:pt x="475" y="16"/>
                  <a:pt x="475" y="17"/>
                </a:cubicBezTo>
                <a:cubicBezTo>
                  <a:pt x="474" y="16"/>
                  <a:pt x="478" y="17"/>
                  <a:pt x="477" y="15"/>
                </a:cubicBezTo>
                <a:cubicBezTo>
                  <a:pt x="467" y="16"/>
                  <a:pt x="457" y="16"/>
                  <a:pt x="447" y="16"/>
                </a:cubicBezTo>
                <a:cubicBezTo>
                  <a:pt x="446" y="15"/>
                  <a:pt x="446" y="15"/>
                  <a:pt x="445" y="14"/>
                </a:cubicBezTo>
                <a:cubicBezTo>
                  <a:pt x="444" y="15"/>
                  <a:pt x="442" y="14"/>
                  <a:pt x="441" y="15"/>
                </a:cubicBezTo>
                <a:cubicBezTo>
                  <a:pt x="441" y="15"/>
                  <a:pt x="440" y="14"/>
                  <a:pt x="440" y="14"/>
                </a:cubicBezTo>
                <a:cubicBezTo>
                  <a:pt x="438" y="14"/>
                  <a:pt x="438" y="16"/>
                  <a:pt x="436" y="15"/>
                </a:cubicBezTo>
                <a:cubicBezTo>
                  <a:pt x="437" y="15"/>
                  <a:pt x="437" y="14"/>
                  <a:pt x="437" y="14"/>
                </a:cubicBezTo>
                <a:cubicBezTo>
                  <a:pt x="435" y="15"/>
                  <a:pt x="433" y="15"/>
                  <a:pt x="431" y="15"/>
                </a:cubicBezTo>
                <a:cubicBezTo>
                  <a:pt x="431" y="15"/>
                  <a:pt x="432" y="15"/>
                  <a:pt x="431" y="14"/>
                </a:cubicBezTo>
                <a:cubicBezTo>
                  <a:pt x="429" y="16"/>
                  <a:pt x="428" y="14"/>
                  <a:pt x="426" y="15"/>
                </a:cubicBezTo>
                <a:cubicBezTo>
                  <a:pt x="426" y="14"/>
                  <a:pt x="426" y="14"/>
                  <a:pt x="426" y="14"/>
                </a:cubicBezTo>
                <a:cubicBezTo>
                  <a:pt x="423" y="12"/>
                  <a:pt x="426" y="16"/>
                  <a:pt x="423" y="15"/>
                </a:cubicBezTo>
                <a:cubicBezTo>
                  <a:pt x="424" y="15"/>
                  <a:pt x="423" y="14"/>
                  <a:pt x="423" y="14"/>
                </a:cubicBezTo>
                <a:cubicBezTo>
                  <a:pt x="421" y="16"/>
                  <a:pt x="417" y="15"/>
                  <a:pt x="415" y="16"/>
                </a:cubicBezTo>
                <a:cubicBezTo>
                  <a:pt x="415" y="15"/>
                  <a:pt x="415" y="15"/>
                  <a:pt x="415" y="15"/>
                </a:cubicBezTo>
                <a:cubicBezTo>
                  <a:pt x="412" y="15"/>
                  <a:pt x="409" y="15"/>
                  <a:pt x="406" y="15"/>
                </a:cubicBezTo>
                <a:cubicBezTo>
                  <a:pt x="405" y="15"/>
                  <a:pt x="407" y="13"/>
                  <a:pt x="404" y="13"/>
                </a:cubicBezTo>
                <a:cubicBezTo>
                  <a:pt x="404" y="15"/>
                  <a:pt x="399" y="14"/>
                  <a:pt x="401" y="16"/>
                </a:cubicBezTo>
                <a:cubicBezTo>
                  <a:pt x="399" y="16"/>
                  <a:pt x="395" y="15"/>
                  <a:pt x="393" y="16"/>
                </a:cubicBezTo>
                <a:cubicBezTo>
                  <a:pt x="394" y="15"/>
                  <a:pt x="392" y="13"/>
                  <a:pt x="394" y="13"/>
                </a:cubicBezTo>
                <a:cubicBezTo>
                  <a:pt x="393" y="12"/>
                  <a:pt x="393" y="12"/>
                  <a:pt x="393" y="12"/>
                </a:cubicBezTo>
                <a:cubicBezTo>
                  <a:pt x="393" y="11"/>
                  <a:pt x="394" y="12"/>
                  <a:pt x="394" y="11"/>
                </a:cubicBezTo>
                <a:cubicBezTo>
                  <a:pt x="393" y="11"/>
                  <a:pt x="390" y="12"/>
                  <a:pt x="389" y="12"/>
                </a:cubicBezTo>
                <a:cubicBezTo>
                  <a:pt x="387" y="13"/>
                  <a:pt x="385" y="15"/>
                  <a:pt x="382" y="15"/>
                </a:cubicBezTo>
                <a:cubicBezTo>
                  <a:pt x="384" y="15"/>
                  <a:pt x="382" y="13"/>
                  <a:pt x="383" y="13"/>
                </a:cubicBezTo>
                <a:cubicBezTo>
                  <a:pt x="378" y="17"/>
                  <a:pt x="378" y="17"/>
                  <a:pt x="378" y="17"/>
                </a:cubicBezTo>
                <a:cubicBezTo>
                  <a:pt x="377" y="17"/>
                  <a:pt x="378" y="15"/>
                  <a:pt x="377" y="16"/>
                </a:cubicBezTo>
                <a:cubicBezTo>
                  <a:pt x="377" y="16"/>
                  <a:pt x="376" y="16"/>
                  <a:pt x="376" y="17"/>
                </a:cubicBezTo>
                <a:cubicBezTo>
                  <a:pt x="375" y="17"/>
                  <a:pt x="372" y="17"/>
                  <a:pt x="371" y="15"/>
                </a:cubicBezTo>
                <a:cubicBezTo>
                  <a:pt x="371" y="15"/>
                  <a:pt x="373" y="15"/>
                  <a:pt x="372" y="14"/>
                </a:cubicBezTo>
                <a:cubicBezTo>
                  <a:pt x="370" y="14"/>
                  <a:pt x="370" y="15"/>
                  <a:pt x="368" y="15"/>
                </a:cubicBezTo>
                <a:cubicBezTo>
                  <a:pt x="368" y="15"/>
                  <a:pt x="368" y="15"/>
                  <a:pt x="368" y="15"/>
                </a:cubicBezTo>
                <a:cubicBezTo>
                  <a:pt x="367" y="14"/>
                  <a:pt x="364" y="15"/>
                  <a:pt x="366" y="16"/>
                </a:cubicBezTo>
                <a:cubicBezTo>
                  <a:pt x="366" y="17"/>
                  <a:pt x="365" y="15"/>
                  <a:pt x="367" y="16"/>
                </a:cubicBezTo>
                <a:cubicBezTo>
                  <a:pt x="366" y="17"/>
                  <a:pt x="364" y="17"/>
                  <a:pt x="362" y="17"/>
                </a:cubicBezTo>
                <a:cubicBezTo>
                  <a:pt x="362" y="17"/>
                  <a:pt x="362" y="16"/>
                  <a:pt x="363" y="16"/>
                </a:cubicBezTo>
                <a:cubicBezTo>
                  <a:pt x="360" y="17"/>
                  <a:pt x="357" y="18"/>
                  <a:pt x="355" y="18"/>
                </a:cubicBezTo>
                <a:cubicBezTo>
                  <a:pt x="355" y="19"/>
                  <a:pt x="356" y="17"/>
                  <a:pt x="356" y="17"/>
                </a:cubicBezTo>
                <a:cubicBezTo>
                  <a:pt x="353" y="16"/>
                  <a:pt x="349" y="19"/>
                  <a:pt x="346" y="17"/>
                </a:cubicBezTo>
                <a:cubicBezTo>
                  <a:pt x="346" y="17"/>
                  <a:pt x="346" y="18"/>
                  <a:pt x="346" y="18"/>
                </a:cubicBezTo>
                <a:cubicBezTo>
                  <a:pt x="344" y="18"/>
                  <a:pt x="345" y="17"/>
                  <a:pt x="343" y="17"/>
                </a:cubicBezTo>
                <a:cubicBezTo>
                  <a:pt x="343" y="16"/>
                  <a:pt x="342" y="17"/>
                  <a:pt x="341" y="18"/>
                </a:cubicBezTo>
                <a:cubicBezTo>
                  <a:pt x="340" y="18"/>
                  <a:pt x="341" y="17"/>
                  <a:pt x="342" y="17"/>
                </a:cubicBezTo>
                <a:cubicBezTo>
                  <a:pt x="340" y="18"/>
                  <a:pt x="334" y="19"/>
                  <a:pt x="330" y="18"/>
                </a:cubicBezTo>
                <a:cubicBezTo>
                  <a:pt x="330" y="18"/>
                  <a:pt x="328" y="20"/>
                  <a:pt x="327" y="19"/>
                </a:cubicBezTo>
                <a:cubicBezTo>
                  <a:pt x="327" y="18"/>
                  <a:pt x="327" y="18"/>
                  <a:pt x="327" y="18"/>
                </a:cubicBezTo>
                <a:cubicBezTo>
                  <a:pt x="327" y="17"/>
                  <a:pt x="324" y="18"/>
                  <a:pt x="324" y="17"/>
                </a:cubicBezTo>
                <a:cubicBezTo>
                  <a:pt x="322" y="19"/>
                  <a:pt x="331" y="16"/>
                  <a:pt x="329" y="17"/>
                </a:cubicBezTo>
                <a:cubicBezTo>
                  <a:pt x="328" y="16"/>
                  <a:pt x="325" y="19"/>
                  <a:pt x="326" y="17"/>
                </a:cubicBezTo>
                <a:cubicBezTo>
                  <a:pt x="324" y="17"/>
                  <a:pt x="323" y="19"/>
                  <a:pt x="321" y="18"/>
                </a:cubicBezTo>
                <a:cubicBezTo>
                  <a:pt x="321" y="18"/>
                  <a:pt x="322" y="16"/>
                  <a:pt x="321" y="16"/>
                </a:cubicBezTo>
                <a:cubicBezTo>
                  <a:pt x="319" y="16"/>
                  <a:pt x="320" y="17"/>
                  <a:pt x="318" y="17"/>
                </a:cubicBezTo>
                <a:cubicBezTo>
                  <a:pt x="317" y="17"/>
                  <a:pt x="317" y="17"/>
                  <a:pt x="317" y="17"/>
                </a:cubicBezTo>
                <a:cubicBezTo>
                  <a:pt x="317" y="19"/>
                  <a:pt x="315" y="17"/>
                  <a:pt x="316" y="19"/>
                </a:cubicBezTo>
                <a:cubicBezTo>
                  <a:pt x="316" y="18"/>
                  <a:pt x="312" y="19"/>
                  <a:pt x="313" y="17"/>
                </a:cubicBezTo>
                <a:cubicBezTo>
                  <a:pt x="313" y="16"/>
                  <a:pt x="313" y="16"/>
                  <a:pt x="313" y="16"/>
                </a:cubicBezTo>
                <a:cubicBezTo>
                  <a:pt x="312" y="16"/>
                  <a:pt x="311" y="17"/>
                  <a:pt x="310" y="18"/>
                </a:cubicBezTo>
                <a:cubicBezTo>
                  <a:pt x="310" y="18"/>
                  <a:pt x="310" y="17"/>
                  <a:pt x="310" y="17"/>
                </a:cubicBezTo>
                <a:cubicBezTo>
                  <a:pt x="310" y="20"/>
                  <a:pt x="308" y="17"/>
                  <a:pt x="306" y="19"/>
                </a:cubicBezTo>
                <a:cubicBezTo>
                  <a:pt x="304" y="18"/>
                  <a:pt x="301" y="19"/>
                  <a:pt x="300" y="17"/>
                </a:cubicBezTo>
                <a:cubicBezTo>
                  <a:pt x="298" y="18"/>
                  <a:pt x="297" y="19"/>
                  <a:pt x="295" y="18"/>
                </a:cubicBezTo>
                <a:cubicBezTo>
                  <a:pt x="295" y="18"/>
                  <a:pt x="296" y="18"/>
                  <a:pt x="296" y="17"/>
                </a:cubicBezTo>
                <a:cubicBezTo>
                  <a:pt x="295" y="17"/>
                  <a:pt x="294" y="17"/>
                  <a:pt x="293" y="18"/>
                </a:cubicBezTo>
                <a:cubicBezTo>
                  <a:pt x="293" y="17"/>
                  <a:pt x="291" y="16"/>
                  <a:pt x="289" y="15"/>
                </a:cubicBezTo>
                <a:cubicBezTo>
                  <a:pt x="288" y="16"/>
                  <a:pt x="288" y="17"/>
                  <a:pt x="288" y="18"/>
                </a:cubicBezTo>
                <a:cubicBezTo>
                  <a:pt x="287" y="16"/>
                  <a:pt x="283" y="20"/>
                  <a:pt x="282" y="17"/>
                </a:cubicBezTo>
                <a:cubicBezTo>
                  <a:pt x="282" y="17"/>
                  <a:pt x="284" y="16"/>
                  <a:pt x="283" y="16"/>
                </a:cubicBezTo>
                <a:cubicBezTo>
                  <a:pt x="281" y="13"/>
                  <a:pt x="280" y="17"/>
                  <a:pt x="277" y="16"/>
                </a:cubicBezTo>
                <a:cubicBezTo>
                  <a:pt x="278" y="18"/>
                  <a:pt x="278" y="18"/>
                  <a:pt x="278" y="18"/>
                </a:cubicBezTo>
                <a:cubicBezTo>
                  <a:pt x="277" y="17"/>
                  <a:pt x="274" y="19"/>
                  <a:pt x="274" y="17"/>
                </a:cubicBezTo>
                <a:cubicBezTo>
                  <a:pt x="273" y="18"/>
                  <a:pt x="271" y="17"/>
                  <a:pt x="272" y="18"/>
                </a:cubicBezTo>
                <a:cubicBezTo>
                  <a:pt x="268" y="17"/>
                  <a:pt x="262" y="19"/>
                  <a:pt x="259" y="16"/>
                </a:cubicBezTo>
                <a:cubicBezTo>
                  <a:pt x="259" y="16"/>
                  <a:pt x="257" y="16"/>
                  <a:pt x="258" y="17"/>
                </a:cubicBezTo>
                <a:cubicBezTo>
                  <a:pt x="259" y="18"/>
                  <a:pt x="259" y="16"/>
                  <a:pt x="259" y="17"/>
                </a:cubicBezTo>
                <a:cubicBezTo>
                  <a:pt x="259" y="17"/>
                  <a:pt x="259" y="17"/>
                  <a:pt x="259" y="18"/>
                </a:cubicBezTo>
                <a:cubicBezTo>
                  <a:pt x="257" y="17"/>
                  <a:pt x="256" y="17"/>
                  <a:pt x="258" y="15"/>
                </a:cubicBezTo>
                <a:cubicBezTo>
                  <a:pt x="255" y="14"/>
                  <a:pt x="255" y="19"/>
                  <a:pt x="251" y="18"/>
                </a:cubicBezTo>
                <a:cubicBezTo>
                  <a:pt x="251" y="17"/>
                  <a:pt x="251" y="17"/>
                  <a:pt x="250" y="17"/>
                </a:cubicBezTo>
                <a:cubicBezTo>
                  <a:pt x="248" y="18"/>
                  <a:pt x="248" y="18"/>
                  <a:pt x="248" y="18"/>
                </a:cubicBezTo>
                <a:cubicBezTo>
                  <a:pt x="246" y="18"/>
                  <a:pt x="247" y="16"/>
                  <a:pt x="247" y="15"/>
                </a:cubicBezTo>
                <a:cubicBezTo>
                  <a:pt x="246" y="15"/>
                  <a:pt x="244" y="15"/>
                  <a:pt x="243" y="16"/>
                </a:cubicBezTo>
                <a:cubicBezTo>
                  <a:pt x="242" y="14"/>
                  <a:pt x="242" y="14"/>
                  <a:pt x="242" y="14"/>
                </a:cubicBezTo>
                <a:cubicBezTo>
                  <a:pt x="243" y="16"/>
                  <a:pt x="241" y="15"/>
                  <a:pt x="240" y="16"/>
                </a:cubicBezTo>
                <a:cubicBezTo>
                  <a:pt x="241" y="15"/>
                  <a:pt x="241" y="15"/>
                  <a:pt x="241" y="15"/>
                </a:cubicBezTo>
                <a:cubicBezTo>
                  <a:pt x="241" y="15"/>
                  <a:pt x="239" y="15"/>
                  <a:pt x="239" y="15"/>
                </a:cubicBezTo>
                <a:cubicBezTo>
                  <a:pt x="239" y="16"/>
                  <a:pt x="240" y="16"/>
                  <a:pt x="241" y="17"/>
                </a:cubicBezTo>
                <a:cubicBezTo>
                  <a:pt x="240" y="17"/>
                  <a:pt x="239" y="17"/>
                  <a:pt x="239" y="18"/>
                </a:cubicBezTo>
                <a:cubicBezTo>
                  <a:pt x="239" y="16"/>
                  <a:pt x="237" y="17"/>
                  <a:pt x="236" y="17"/>
                </a:cubicBezTo>
                <a:cubicBezTo>
                  <a:pt x="235" y="16"/>
                  <a:pt x="234" y="18"/>
                  <a:pt x="234" y="18"/>
                </a:cubicBezTo>
                <a:cubicBezTo>
                  <a:pt x="234" y="17"/>
                  <a:pt x="232" y="18"/>
                  <a:pt x="233" y="17"/>
                </a:cubicBezTo>
                <a:cubicBezTo>
                  <a:pt x="233" y="16"/>
                  <a:pt x="234" y="17"/>
                  <a:pt x="235" y="17"/>
                </a:cubicBezTo>
                <a:cubicBezTo>
                  <a:pt x="234" y="16"/>
                  <a:pt x="234" y="15"/>
                  <a:pt x="232" y="16"/>
                </a:cubicBezTo>
                <a:cubicBezTo>
                  <a:pt x="231" y="16"/>
                  <a:pt x="233" y="18"/>
                  <a:pt x="231" y="18"/>
                </a:cubicBezTo>
                <a:cubicBezTo>
                  <a:pt x="231" y="17"/>
                  <a:pt x="231" y="17"/>
                  <a:pt x="232" y="16"/>
                </a:cubicBezTo>
                <a:cubicBezTo>
                  <a:pt x="230" y="16"/>
                  <a:pt x="230" y="16"/>
                  <a:pt x="230" y="16"/>
                </a:cubicBezTo>
                <a:cubicBezTo>
                  <a:pt x="230" y="17"/>
                  <a:pt x="230" y="17"/>
                  <a:pt x="230" y="17"/>
                </a:cubicBezTo>
                <a:cubicBezTo>
                  <a:pt x="229" y="16"/>
                  <a:pt x="229" y="16"/>
                  <a:pt x="229" y="16"/>
                </a:cubicBezTo>
                <a:cubicBezTo>
                  <a:pt x="229" y="17"/>
                  <a:pt x="226" y="17"/>
                  <a:pt x="226" y="18"/>
                </a:cubicBezTo>
                <a:cubicBezTo>
                  <a:pt x="225" y="18"/>
                  <a:pt x="224" y="17"/>
                  <a:pt x="223" y="17"/>
                </a:cubicBezTo>
                <a:cubicBezTo>
                  <a:pt x="223" y="17"/>
                  <a:pt x="223" y="17"/>
                  <a:pt x="223" y="17"/>
                </a:cubicBezTo>
                <a:cubicBezTo>
                  <a:pt x="222" y="16"/>
                  <a:pt x="220" y="17"/>
                  <a:pt x="219" y="17"/>
                </a:cubicBezTo>
                <a:cubicBezTo>
                  <a:pt x="219" y="17"/>
                  <a:pt x="219" y="17"/>
                  <a:pt x="219" y="17"/>
                </a:cubicBezTo>
                <a:cubicBezTo>
                  <a:pt x="218" y="17"/>
                  <a:pt x="217" y="17"/>
                  <a:pt x="216" y="18"/>
                </a:cubicBezTo>
                <a:cubicBezTo>
                  <a:pt x="214" y="17"/>
                  <a:pt x="215" y="13"/>
                  <a:pt x="214" y="15"/>
                </a:cubicBezTo>
                <a:cubicBezTo>
                  <a:pt x="212" y="15"/>
                  <a:pt x="211" y="17"/>
                  <a:pt x="212" y="18"/>
                </a:cubicBezTo>
                <a:cubicBezTo>
                  <a:pt x="209" y="17"/>
                  <a:pt x="205" y="19"/>
                  <a:pt x="202" y="17"/>
                </a:cubicBezTo>
                <a:cubicBezTo>
                  <a:pt x="202" y="17"/>
                  <a:pt x="202" y="18"/>
                  <a:pt x="201" y="18"/>
                </a:cubicBezTo>
                <a:cubicBezTo>
                  <a:pt x="197" y="17"/>
                  <a:pt x="192" y="19"/>
                  <a:pt x="188" y="17"/>
                </a:cubicBezTo>
                <a:cubicBezTo>
                  <a:pt x="190" y="16"/>
                  <a:pt x="188" y="16"/>
                  <a:pt x="188" y="15"/>
                </a:cubicBezTo>
                <a:cubicBezTo>
                  <a:pt x="187" y="16"/>
                  <a:pt x="187" y="14"/>
                  <a:pt x="187" y="16"/>
                </a:cubicBezTo>
                <a:cubicBezTo>
                  <a:pt x="187" y="17"/>
                  <a:pt x="187" y="17"/>
                  <a:pt x="188" y="18"/>
                </a:cubicBezTo>
                <a:cubicBezTo>
                  <a:pt x="185" y="18"/>
                  <a:pt x="181" y="18"/>
                  <a:pt x="180" y="17"/>
                </a:cubicBezTo>
                <a:cubicBezTo>
                  <a:pt x="181" y="18"/>
                  <a:pt x="180" y="18"/>
                  <a:pt x="179" y="18"/>
                </a:cubicBezTo>
                <a:cubicBezTo>
                  <a:pt x="180" y="17"/>
                  <a:pt x="178" y="16"/>
                  <a:pt x="176" y="17"/>
                </a:cubicBezTo>
                <a:cubicBezTo>
                  <a:pt x="176" y="18"/>
                  <a:pt x="176" y="18"/>
                  <a:pt x="176" y="18"/>
                </a:cubicBezTo>
                <a:cubicBezTo>
                  <a:pt x="175" y="17"/>
                  <a:pt x="175" y="17"/>
                  <a:pt x="175" y="17"/>
                </a:cubicBezTo>
                <a:cubicBezTo>
                  <a:pt x="174" y="17"/>
                  <a:pt x="174" y="19"/>
                  <a:pt x="173" y="18"/>
                </a:cubicBezTo>
                <a:cubicBezTo>
                  <a:pt x="172" y="17"/>
                  <a:pt x="172" y="17"/>
                  <a:pt x="172" y="17"/>
                </a:cubicBezTo>
                <a:cubicBezTo>
                  <a:pt x="171" y="18"/>
                  <a:pt x="169" y="19"/>
                  <a:pt x="167" y="18"/>
                </a:cubicBezTo>
                <a:cubicBezTo>
                  <a:pt x="166" y="17"/>
                  <a:pt x="166" y="17"/>
                  <a:pt x="166" y="17"/>
                </a:cubicBezTo>
                <a:cubicBezTo>
                  <a:pt x="165" y="17"/>
                  <a:pt x="164" y="18"/>
                  <a:pt x="165" y="18"/>
                </a:cubicBezTo>
                <a:cubicBezTo>
                  <a:pt x="162" y="17"/>
                  <a:pt x="160" y="17"/>
                  <a:pt x="160" y="16"/>
                </a:cubicBezTo>
                <a:cubicBezTo>
                  <a:pt x="155" y="19"/>
                  <a:pt x="147" y="19"/>
                  <a:pt x="142" y="19"/>
                </a:cubicBezTo>
                <a:cubicBezTo>
                  <a:pt x="142" y="18"/>
                  <a:pt x="142" y="18"/>
                  <a:pt x="142" y="18"/>
                </a:cubicBezTo>
                <a:cubicBezTo>
                  <a:pt x="140" y="17"/>
                  <a:pt x="141" y="19"/>
                  <a:pt x="140" y="19"/>
                </a:cubicBezTo>
                <a:cubicBezTo>
                  <a:pt x="141" y="18"/>
                  <a:pt x="139" y="17"/>
                  <a:pt x="140" y="16"/>
                </a:cubicBezTo>
                <a:cubicBezTo>
                  <a:pt x="138" y="15"/>
                  <a:pt x="137" y="17"/>
                  <a:pt x="136" y="18"/>
                </a:cubicBezTo>
                <a:cubicBezTo>
                  <a:pt x="136" y="19"/>
                  <a:pt x="137" y="17"/>
                  <a:pt x="137" y="18"/>
                </a:cubicBezTo>
                <a:cubicBezTo>
                  <a:pt x="137" y="19"/>
                  <a:pt x="134" y="18"/>
                  <a:pt x="133" y="19"/>
                </a:cubicBezTo>
                <a:cubicBezTo>
                  <a:pt x="133" y="18"/>
                  <a:pt x="133" y="17"/>
                  <a:pt x="134" y="17"/>
                </a:cubicBezTo>
                <a:cubicBezTo>
                  <a:pt x="132" y="17"/>
                  <a:pt x="132" y="17"/>
                  <a:pt x="132" y="17"/>
                </a:cubicBezTo>
                <a:cubicBezTo>
                  <a:pt x="131" y="16"/>
                  <a:pt x="136" y="14"/>
                  <a:pt x="134" y="12"/>
                </a:cubicBezTo>
                <a:cubicBezTo>
                  <a:pt x="133" y="12"/>
                  <a:pt x="133" y="12"/>
                  <a:pt x="133" y="12"/>
                </a:cubicBezTo>
                <a:cubicBezTo>
                  <a:pt x="132" y="11"/>
                  <a:pt x="136" y="10"/>
                  <a:pt x="133" y="10"/>
                </a:cubicBezTo>
                <a:cubicBezTo>
                  <a:pt x="132" y="11"/>
                  <a:pt x="131" y="13"/>
                  <a:pt x="132" y="14"/>
                </a:cubicBezTo>
                <a:cubicBezTo>
                  <a:pt x="129" y="14"/>
                  <a:pt x="131" y="17"/>
                  <a:pt x="128" y="17"/>
                </a:cubicBezTo>
                <a:cubicBezTo>
                  <a:pt x="127" y="16"/>
                  <a:pt x="130" y="17"/>
                  <a:pt x="129" y="16"/>
                </a:cubicBezTo>
                <a:cubicBezTo>
                  <a:pt x="128" y="14"/>
                  <a:pt x="127" y="16"/>
                  <a:pt x="125" y="16"/>
                </a:cubicBezTo>
                <a:cubicBezTo>
                  <a:pt x="127" y="16"/>
                  <a:pt x="126" y="18"/>
                  <a:pt x="125" y="18"/>
                </a:cubicBezTo>
                <a:cubicBezTo>
                  <a:pt x="123" y="17"/>
                  <a:pt x="126" y="17"/>
                  <a:pt x="124" y="17"/>
                </a:cubicBezTo>
                <a:cubicBezTo>
                  <a:pt x="123" y="17"/>
                  <a:pt x="121" y="18"/>
                  <a:pt x="123" y="19"/>
                </a:cubicBezTo>
                <a:cubicBezTo>
                  <a:pt x="122" y="21"/>
                  <a:pt x="121" y="18"/>
                  <a:pt x="119" y="20"/>
                </a:cubicBezTo>
                <a:cubicBezTo>
                  <a:pt x="119" y="18"/>
                  <a:pt x="122" y="16"/>
                  <a:pt x="119" y="16"/>
                </a:cubicBezTo>
                <a:cubicBezTo>
                  <a:pt x="120" y="17"/>
                  <a:pt x="116" y="17"/>
                  <a:pt x="118" y="20"/>
                </a:cubicBezTo>
                <a:cubicBezTo>
                  <a:pt x="117" y="19"/>
                  <a:pt x="117" y="18"/>
                  <a:pt x="117" y="17"/>
                </a:cubicBezTo>
                <a:cubicBezTo>
                  <a:pt x="116" y="16"/>
                  <a:pt x="114" y="20"/>
                  <a:pt x="114" y="17"/>
                </a:cubicBezTo>
                <a:cubicBezTo>
                  <a:pt x="113" y="18"/>
                  <a:pt x="113" y="18"/>
                  <a:pt x="113" y="18"/>
                </a:cubicBezTo>
                <a:cubicBezTo>
                  <a:pt x="113" y="18"/>
                  <a:pt x="112" y="18"/>
                  <a:pt x="111" y="17"/>
                </a:cubicBezTo>
                <a:cubicBezTo>
                  <a:pt x="110" y="17"/>
                  <a:pt x="108" y="19"/>
                  <a:pt x="108" y="16"/>
                </a:cubicBezTo>
                <a:cubicBezTo>
                  <a:pt x="107" y="17"/>
                  <a:pt x="105" y="17"/>
                  <a:pt x="106" y="18"/>
                </a:cubicBezTo>
                <a:cubicBezTo>
                  <a:pt x="107" y="19"/>
                  <a:pt x="108" y="17"/>
                  <a:pt x="109" y="19"/>
                </a:cubicBezTo>
                <a:cubicBezTo>
                  <a:pt x="107" y="17"/>
                  <a:pt x="106" y="19"/>
                  <a:pt x="105" y="20"/>
                </a:cubicBezTo>
                <a:cubicBezTo>
                  <a:pt x="105" y="19"/>
                  <a:pt x="105" y="19"/>
                  <a:pt x="105" y="19"/>
                </a:cubicBezTo>
                <a:cubicBezTo>
                  <a:pt x="105" y="19"/>
                  <a:pt x="103" y="19"/>
                  <a:pt x="103" y="20"/>
                </a:cubicBezTo>
                <a:cubicBezTo>
                  <a:pt x="103" y="19"/>
                  <a:pt x="103" y="19"/>
                  <a:pt x="103" y="19"/>
                </a:cubicBezTo>
                <a:cubicBezTo>
                  <a:pt x="102" y="20"/>
                  <a:pt x="102" y="20"/>
                  <a:pt x="102" y="20"/>
                </a:cubicBezTo>
                <a:cubicBezTo>
                  <a:pt x="100" y="20"/>
                  <a:pt x="101" y="18"/>
                  <a:pt x="99" y="18"/>
                </a:cubicBezTo>
                <a:cubicBezTo>
                  <a:pt x="101" y="17"/>
                  <a:pt x="101" y="17"/>
                  <a:pt x="101" y="17"/>
                </a:cubicBezTo>
                <a:cubicBezTo>
                  <a:pt x="101" y="17"/>
                  <a:pt x="100" y="16"/>
                  <a:pt x="99" y="16"/>
                </a:cubicBezTo>
                <a:cubicBezTo>
                  <a:pt x="98" y="18"/>
                  <a:pt x="97" y="19"/>
                  <a:pt x="97" y="20"/>
                </a:cubicBezTo>
                <a:cubicBezTo>
                  <a:pt x="96" y="20"/>
                  <a:pt x="97" y="19"/>
                  <a:pt x="95" y="20"/>
                </a:cubicBezTo>
                <a:cubicBezTo>
                  <a:pt x="97" y="18"/>
                  <a:pt x="97" y="18"/>
                  <a:pt x="97" y="18"/>
                </a:cubicBezTo>
                <a:cubicBezTo>
                  <a:pt x="97" y="18"/>
                  <a:pt x="96" y="16"/>
                  <a:pt x="94" y="16"/>
                </a:cubicBezTo>
                <a:cubicBezTo>
                  <a:pt x="93" y="17"/>
                  <a:pt x="91" y="18"/>
                  <a:pt x="93" y="19"/>
                </a:cubicBezTo>
                <a:cubicBezTo>
                  <a:pt x="92" y="19"/>
                  <a:pt x="91" y="18"/>
                  <a:pt x="92" y="18"/>
                </a:cubicBezTo>
                <a:cubicBezTo>
                  <a:pt x="90" y="18"/>
                  <a:pt x="92" y="19"/>
                  <a:pt x="90" y="19"/>
                </a:cubicBezTo>
                <a:cubicBezTo>
                  <a:pt x="90" y="19"/>
                  <a:pt x="87" y="18"/>
                  <a:pt x="86" y="16"/>
                </a:cubicBezTo>
                <a:cubicBezTo>
                  <a:pt x="88" y="15"/>
                  <a:pt x="88" y="15"/>
                  <a:pt x="88" y="15"/>
                </a:cubicBezTo>
                <a:cubicBezTo>
                  <a:pt x="87" y="15"/>
                  <a:pt x="87" y="15"/>
                  <a:pt x="87" y="15"/>
                </a:cubicBezTo>
                <a:cubicBezTo>
                  <a:pt x="88" y="13"/>
                  <a:pt x="86" y="13"/>
                  <a:pt x="87" y="12"/>
                </a:cubicBezTo>
                <a:cubicBezTo>
                  <a:pt x="86" y="12"/>
                  <a:pt x="85" y="12"/>
                  <a:pt x="84" y="12"/>
                </a:cubicBezTo>
                <a:cubicBezTo>
                  <a:pt x="87" y="15"/>
                  <a:pt x="82" y="16"/>
                  <a:pt x="82" y="18"/>
                </a:cubicBezTo>
                <a:cubicBezTo>
                  <a:pt x="79" y="19"/>
                  <a:pt x="81" y="13"/>
                  <a:pt x="77" y="16"/>
                </a:cubicBezTo>
                <a:cubicBezTo>
                  <a:pt x="78" y="17"/>
                  <a:pt x="76" y="19"/>
                  <a:pt x="78" y="18"/>
                </a:cubicBezTo>
                <a:cubicBezTo>
                  <a:pt x="76" y="18"/>
                  <a:pt x="77" y="20"/>
                  <a:pt x="74" y="19"/>
                </a:cubicBezTo>
                <a:cubicBezTo>
                  <a:pt x="76" y="18"/>
                  <a:pt x="73" y="17"/>
                  <a:pt x="75" y="15"/>
                </a:cubicBezTo>
                <a:cubicBezTo>
                  <a:pt x="75" y="16"/>
                  <a:pt x="76" y="16"/>
                  <a:pt x="77" y="16"/>
                </a:cubicBezTo>
                <a:cubicBezTo>
                  <a:pt x="76" y="15"/>
                  <a:pt x="77" y="13"/>
                  <a:pt x="75" y="13"/>
                </a:cubicBezTo>
                <a:cubicBezTo>
                  <a:pt x="74" y="14"/>
                  <a:pt x="72" y="14"/>
                  <a:pt x="72" y="15"/>
                </a:cubicBezTo>
                <a:cubicBezTo>
                  <a:pt x="72" y="16"/>
                  <a:pt x="74" y="15"/>
                  <a:pt x="73" y="16"/>
                </a:cubicBezTo>
                <a:cubicBezTo>
                  <a:pt x="71" y="17"/>
                  <a:pt x="71" y="15"/>
                  <a:pt x="70" y="17"/>
                </a:cubicBezTo>
                <a:cubicBezTo>
                  <a:pt x="71" y="17"/>
                  <a:pt x="71" y="18"/>
                  <a:pt x="71" y="19"/>
                </a:cubicBezTo>
                <a:cubicBezTo>
                  <a:pt x="70" y="20"/>
                  <a:pt x="70" y="20"/>
                  <a:pt x="70" y="20"/>
                </a:cubicBezTo>
                <a:cubicBezTo>
                  <a:pt x="70" y="19"/>
                  <a:pt x="70" y="19"/>
                  <a:pt x="70" y="19"/>
                </a:cubicBezTo>
                <a:cubicBezTo>
                  <a:pt x="67" y="18"/>
                  <a:pt x="69" y="20"/>
                  <a:pt x="66" y="20"/>
                </a:cubicBezTo>
                <a:cubicBezTo>
                  <a:pt x="65" y="18"/>
                  <a:pt x="65" y="18"/>
                  <a:pt x="65" y="18"/>
                </a:cubicBezTo>
                <a:cubicBezTo>
                  <a:pt x="66" y="17"/>
                  <a:pt x="69" y="19"/>
                  <a:pt x="69" y="16"/>
                </a:cubicBezTo>
                <a:cubicBezTo>
                  <a:pt x="67" y="16"/>
                  <a:pt x="66" y="18"/>
                  <a:pt x="64" y="17"/>
                </a:cubicBezTo>
                <a:cubicBezTo>
                  <a:pt x="66" y="16"/>
                  <a:pt x="66" y="16"/>
                  <a:pt x="66" y="16"/>
                </a:cubicBezTo>
                <a:cubicBezTo>
                  <a:pt x="65" y="16"/>
                  <a:pt x="65" y="13"/>
                  <a:pt x="62" y="15"/>
                </a:cubicBezTo>
                <a:cubicBezTo>
                  <a:pt x="61" y="16"/>
                  <a:pt x="62" y="16"/>
                  <a:pt x="61" y="17"/>
                </a:cubicBezTo>
                <a:cubicBezTo>
                  <a:pt x="59" y="17"/>
                  <a:pt x="58" y="18"/>
                  <a:pt x="56" y="18"/>
                </a:cubicBezTo>
                <a:cubicBezTo>
                  <a:pt x="56" y="16"/>
                  <a:pt x="52" y="18"/>
                  <a:pt x="55" y="16"/>
                </a:cubicBezTo>
                <a:cubicBezTo>
                  <a:pt x="55" y="17"/>
                  <a:pt x="60" y="17"/>
                  <a:pt x="61" y="15"/>
                </a:cubicBezTo>
                <a:cubicBezTo>
                  <a:pt x="60" y="13"/>
                  <a:pt x="63" y="16"/>
                  <a:pt x="64" y="13"/>
                </a:cubicBezTo>
                <a:cubicBezTo>
                  <a:pt x="61" y="13"/>
                  <a:pt x="62" y="11"/>
                  <a:pt x="61" y="10"/>
                </a:cubicBezTo>
                <a:cubicBezTo>
                  <a:pt x="61" y="10"/>
                  <a:pt x="60" y="10"/>
                  <a:pt x="60" y="11"/>
                </a:cubicBezTo>
                <a:cubicBezTo>
                  <a:pt x="59" y="12"/>
                  <a:pt x="60" y="12"/>
                  <a:pt x="60" y="13"/>
                </a:cubicBezTo>
                <a:cubicBezTo>
                  <a:pt x="57" y="13"/>
                  <a:pt x="55" y="13"/>
                  <a:pt x="53" y="15"/>
                </a:cubicBezTo>
                <a:cubicBezTo>
                  <a:pt x="53" y="14"/>
                  <a:pt x="53" y="13"/>
                  <a:pt x="54" y="13"/>
                </a:cubicBezTo>
                <a:cubicBezTo>
                  <a:pt x="51" y="13"/>
                  <a:pt x="48" y="13"/>
                  <a:pt x="45" y="12"/>
                </a:cubicBezTo>
                <a:cubicBezTo>
                  <a:pt x="46" y="14"/>
                  <a:pt x="41" y="13"/>
                  <a:pt x="43" y="15"/>
                </a:cubicBezTo>
                <a:cubicBezTo>
                  <a:pt x="44" y="15"/>
                  <a:pt x="45" y="17"/>
                  <a:pt x="45" y="18"/>
                </a:cubicBezTo>
                <a:cubicBezTo>
                  <a:pt x="44" y="17"/>
                  <a:pt x="45" y="17"/>
                  <a:pt x="44" y="16"/>
                </a:cubicBezTo>
                <a:cubicBezTo>
                  <a:pt x="43" y="17"/>
                  <a:pt x="42" y="14"/>
                  <a:pt x="41" y="16"/>
                </a:cubicBezTo>
                <a:cubicBezTo>
                  <a:pt x="44" y="15"/>
                  <a:pt x="42" y="13"/>
                  <a:pt x="42" y="12"/>
                </a:cubicBezTo>
                <a:cubicBezTo>
                  <a:pt x="40" y="13"/>
                  <a:pt x="42" y="11"/>
                  <a:pt x="40" y="11"/>
                </a:cubicBezTo>
                <a:cubicBezTo>
                  <a:pt x="38" y="11"/>
                  <a:pt x="36" y="12"/>
                  <a:pt x="33" y="12"/>
                </a:cubicBezTo>
                <a:cubicBezTo>
                  <a:pt x="31" y="11"/>
                  <a:pt x="26" y="12"/>
                  <a:pt x="24" y="12"/>
                </a:cubicBezTo>
                <a:cubicBezTo>
                  <a:pt x="22" y="11"/>
                  <a:pt x="23" y="10"/>
                  <a:pt x="22" y="9"/>
                </a:cubicBezTo>
                <a:cubicBezTo>
                  <a:pt x="20" y="9"/>
                  <a:pt x="23" y="11"/>
                  <a:pt x="20" y="10"/>
                </a:cubicBezTo>
                <a:cubicBezTo>
                  <a:pt x="21" y="10"/>
                  <a:pt x="21" y="10"/>
                  <a:pt x="21" y="10"/>
                </a:cubicBezTo>
                <a:cubicBezTo>
                  <a:pt x="20" y="10"/>
                  <a:pt x="16" y="9"/>
                  <a:pt x="15" y="11"/>
                </a:cubicBezTo>
                <a:cubicBezTo>
                  <a:pt x="16" y="9"/>
                  <a:pt x="16" y="9"/>
                  <a:pt x="16" y="9"/>
                </a:cubicBezTo>
                <a:cubicBezTo>
                  <a:pt x="16" y="9"/>
                  <a:pt x="15" y="9"/>
                  <a:pt x="15" y="10"/>
                </a:cubicBezTo>
                <a:cubicBezTo>
                  <a:pt x="15" y="9"/>
                  <a:pt x="14" y="8"/>
                  <a:pt x="15" y="8"/>
                </a:cubicBezTo>
                <a:cubicBezTo>
                  <a:pt x="14" y="7"/>
                  <a:pt x="12" y="8"/>
                  <a:pt x="10" y="8"/>
                </a:cubicBezTo>
                <a:cubicBezTo>
                  <a:pt x="11" y="9"/>
                  <a:pt x="11" y="9"/>
                  <a:pt x="11" y="9"/>
                </a:cubicBezTo>
                <a:cubicBezTo>
                  <a:pt x="8" y="10"/>
                  <a:pt x="6" y="9"/>
                  <a:pt x="4" y="9"/>
                </a:cubicBezTo>
                <a:cubicBezTo>
                  <a:pt x="4" y="8"/>
                  <a:pt x="4" y="8"/>
                  <a:pt x="4" y="8"/>
                </a:cubicBezTo>
                <a:cubicBezTo>
                  <a:pt x="2" y="9"/>
                  <a:pt x="2" y="9"/>
                  <a:pt x="2" y="9"/>
                </a:cubicBezTo>
                <a:cubicBezTo>
                  <a:pt x="2" y="8"/>
                  <a:pt x="1" y="7"/>
                  <a:pt x="0" y="8"/>
                </a:cubicBezTo>
                <a:cubicBezTo>
                  <a:pt x="4" y="5"/>
                  <a:pt x="4" y="5"/>
                  <a:pt x="4" y="5"/>
                </a:cubicBezTo>
                <a:cubicBezTo>
                  <a:pt x="6" y="6"/>
                  <a:pt x="3" y="6"/>
                  <a:pt x="4" y="8"/>
                </a:cubicBezTo>
                <a:cubicBezTo>
                  <a:pt x="4" y="9"/>
                  <a:pt x="7" y="8"/>
                  <a:pt x="8" y="7"/>
                </a:cubicBezTo>
                <a:cubicBezTo>
                  <a:pt x="7" y="7"/>
                  <a:pt x="6" y="7"/>
                  <a:pt x="6" y="8"/>
                </a:cubicBezTo>
                <a:cubicBezTo>
                  <a:pt x="5" y="6"/>
                  <a:pt x="7" y="6"/>
                  <a:pt x="8" y="5"/>
                </a:cubicBezTo>
                <a:cubicBezTo>
                  <a:pt x="7" y="5"/>
                  <a:pt x="6" y="5"/>
                  <a:pt x="6" y="5"/>
                </a:cubicBezTo>
                <a:cubicBezTo>
                  <a:pt x="7" y="4"/>
                  <a:pt x="8" y="4"/>
                  <a:pt x="10" y="4"/>
                </a:cubicBezTo>
                <a:cubicBezTo>
                  <a:pt x="9" y="5"/>
                  <a:pt x="11" y="5"/>
                  <a:pt x="10" y="6"/>
                </a:cubicBezTo>
                <a:cubicBezTo>
                  <a:pt x="10" y="4"/>
                  <a:pt x="12" y="4"/>
                  <a:pt x="14" y="4"/>
                </a:cubicBezTo>
                <a:cubicBezTo>
                  <a:pt x="16" y="6"/>
                  <a:pt x="18" y="4"/>
                  <a:pt x="20" y="4"/>
                </a:cubicBezTo>
                <a:cubicBezTo>
                  <a:pt x="19" y="5"/>
                  <a:pt x="18" y="7"/>
                  <a:pt x="17" y="7"/>
                </a:cubicBezTo>
                <a:cubicBezTo>
                  <a:pt x="18" y="8"/>
                  <a:pt x="18" y="7"/>
                  <a:pt x="20" y="8"/>
                </a:cubicBezTo>
                <a:cubicBezTo>
                  <a:pt x="21" y="7"/>
                  <a:pt x="21" y="5"/>
                  <a:pt x="23" y="5"/>
                </a:cubicBezTo>
                <a:cubicBezTo>
                  <a:pt x="23" y="6"/>
                  <a:pt x="23" y="6"/>
                  <a:pt x="23" y="6"/>
                </a:cubicBezTo>
                <a:cubicBezTo>
                  <a:pt x="25" y="5"/>
                  <a:pt x="25" y="4"/>
                  <a:pt x="27" y="4"/>
                </a:cubicBezTo>
                <a:cubicBezTo>
                  <a:pt x="31" y="5"/>
                  <a:pt x="35" y="5"/>
                  <a:pt x="38" y="5"/>
                </a:cubicBezTo>
                <a:cubicBezTo>
                  <a:pt x="38" y="6"/>
                  <a:pt x="38" y="6"/>
                  <a:pt x="38" y="6"/>
                </a:cubicBezTo>
                <a:cubicBezTo>
                  <a:pt x="40" y="4"/>
                  <a:pt x="44" y="5"/>
                  <a:pt x="46" y="4"/>
                </a:cubicBezTo>
                <a:cubicBezTo>
                  <a:pt x="50" y="5"/>
                  <a:pt x="55" y="3"/>
                  <a:pt x="57" y="5"/>
                </a:cubicBezTo>
                <a:cubicBezTo>
                  <a:pt x="63" y="4"/>
                  <a:pt x="69" y="4"/>
                  <a:pt x="76" y="4"/>
                </a:cubicBezTo>
                <a:cubicBezTo>
                  <a:pt x="75" y="6"/>
                  <a:pt x="75" y="6"/>
                  <a:pt x="75" y="6"/>
                </a:cubicBezTo>
                <a:cubicBezTo>
                  <a:pt x="76" y="5"/>
                  <a:pt x="76" y="7"/>
                  <a:pt x="77" y="7"/>
                </a:cubicBezTo>
                <a:cubicBezTo>
                  <a:pt x="76" y="5"/>
                  <a:pt x="79" y="5"/>
                  <a:pt x="80" y="4"/>
                </a:cubicBezTo>
                <a:cubicBezTo>
                  <a:pt x="83" y="5"/>
                  <a:pt x="87" y="4"/>
                  <a:pt x="89" y="3"/>
                </a:cubicBezTo>
                <a:cubicBezTo>
                  <a:pt x="90" y="4"/>
                  <a:pt x="90" y="4"/>
                  <a:pt x="90" y="4"/>
                </a:cubicBezTo>
                <a:cubicBezTo>
                  <a:pt x="92" y="2"/>
                  <a:pt x="96" y="4"/>
                  <a:pt x="99" y="4"/>
                </a:cubicBezTo>
                <a:cubicBezTo>
                  <a:pt x="100" y="5"/>
                  <a:pt x="100" y="6"/>
                  <a:pt x="101" y="6"/>
                </a:cubicBezTo>
                <a:cubicBezTo>
                  <a:pt x="103" y="4"/>
                  <a:pt x="104" y="4"/>
                  <a:pt x="107" y="3"/>
                </a:cubicBezTo>
                <a:cubicBezTo>
                  <a:pt x="109" y="3"/>
                  <a:pt x="112" y="4"/>
                  <a:pt x="114" y="4"/>
                </a:cubicBezTo>
                <a:cubicBezTo>
                  <a:pt x="122" y="2"/>
                  <a:pt x="130" y="4"/>
                  <a:pt x="137" y="2"/>
                </a:cubicBezTo>
                <a:cubicBezTo>
                  <a:pt x="138" y="3"/>
                  <a:pt x="138" y="3"/>
                  <a:pt x="138" y="3"/>
                </a:cubicBezTo>
                <a:cubicBezTo>
                  <a:pt x="146" y="1"/>
                  <a:pt x="155" y="3"/>
                  <a:pt x="162" y="2"/>
                </a:cubicBezTo>
                <a:cubicBezTo>
                  <a:pt x="161" y="4"/>
                  <a:pt x="161" y="4"/>
                  <a:pt x="161" y="4"/>
                </a:cubicBezTo>
                <a:cubicBezTo>
                  <a:pt x="163" y="5"/>
                  <a:pt x="166" y="4"/>
                  <a:pt x="165" y="2"/>
                </a:cubicBezTo>
                <a:cubicBezTo>
                  <a:pt x="167" y="3"/>
                  <a:pt x="170" y="1"/>
                  <a:pt x="172" y="3"/>
                </a:cubicBezTo>
                <a:cubicBezTo>
                  <a:pt x="174" y="4"/>
                  <a:pt x="174" y="2"/>
                  <a:pt x="176" y="2"/>
                </a:cubicBezTo>
                <a:cubicBezTo>
                  <a:pt x="180" y="3"/>
                  <a:pt x="182" y="3"/>
                  <a:pt x="186" y="2"/>
                </a:cubicBezTo>
                <a:cubicBezTo>
                  <a:pt x="185" y="2"/>
                  <a:pt x="185" y="2"/>
                  <a:pt x="185" y="2"/>
                </a:cubicBezTo>
                <a:cubicBezTo>
                  <a:pt x="184" y="3"/>
                  <a:pt x="184" y="3"/>
                  <a:pt x="185" y="4"/>
                </a:cubicBezTo>
                <a:cubicBezTo>
                  <a:pt x="187" y="3"/>
                  <a:pt x="190" y="4"/>
                  <a:pt x="189" y="2"/>
                </a:cubicBezTo>
                <a:cubicBezTo>
                  <a:pt x="193" y="3"/>
                  <a:pt x="199" y="1"/>
                  <a:pt x="203" y="3"/>
                </a:cubicBezTo>
                <a:cubicBezTo>
                  <a:pt x="203" y="2"/>
                  <a:pt x="204" y="2"/>
                  <a:pt x="204" y="1"/>
                </a:cubicBezTo>
                <a:cubicBezTo>
                  <a:pt x="208" y="1"/>
                  <a:pt x="212" y="3"/>
                  <a:pt x="215" y="2"/>
                </a:cubicBezTo>
                <a:cubicBezTo>
                  <a:pt x="215" y="2"/>
                  <a:pt x="214" y="3"/>
                  <a:pt x="215" y="3"/>
                </a:cubicBezTo>
                <a:cubicBezTo>
                  <a:pt x="216" y="3"/>
                  <a:pt x="215" y="2"/>
                  <a:pt x="216" y="2"/>
                </a:cubicBezTo>
                <a:cubicBezTo>
                  <a:pt x="222" y="0"/>
                  <a:pt x="229" y="3"/>
                  <a:pt x="234" y="3"/>
                </a:cubicBezTo>
                <a:cubicBezTo>
                  <a:pt x="244" y="2"/>
                  <a:pt x="254" y="3"/>
                  <a:pt x="263" y="3"/>
                </a:cubicBezTo>
                <a:cubicBezTo>
                  <a:pt x="263" y="3"/>
                  <a:pt x="263" y="3"/>
                  <a:pt x="263" y="3"/>
                </a:cubicBezTo>
                <a:cubicBezTo>
                  <a:pt x="266" y="1"/>
                  <a:pt x="270" y="5"/>
                  <a:pt x="273" y="2"/>
                </a:cubicBezTo>
                <a:cubicBezTo>
                  <a:pt x="274" y="3"/>
                  <a:pt x="276" y="2"/>
                  <a:pt x="275" y="3"/>
                </a:cubicBezTo>
                <a:cubicBezTo>
                  <a:pt x="278" y="2"/>
                  <a:pt x="282" y="5"/>
                  <a:pt x="286" y="3"/>
                </a:cubicBezTo>
                <a:cubicBezTo>
                  <a:pt x="285" y="3"/>
                  <a:pt x="285" y="3"/>
                  <a:pt x="285" y="3"/>
                </a:cubicBezTo>
                <a:cubicBezTo>
                  <a:pt x="288" y="5"/>
                  <a:pt x="292" y="3"/>
                  <a:pt x="295" y="4"/>
                </a:cubicBezTo>
                <a:cubicBezTo>
                  <a:pt x="295" y="4"/>
                  <a:pt x="294" y="5"/>
                  <a:pt x="294" y="5"/>
                </a:cubicBezTo>
                <a:cubicBezTo>
                  <a:pt x="296" y="6"/>
                  <a:pt x="298" y="3"/>
                  <a:pt x="298" y="5"/>
                </a:cubicBezTo>
                <a:cubicBezTo>
                  <a:pt x="299" y="5"/>
                  <a:pt x="299" y="4"/>
                  <a:pt x="299" y="4"/>
                </a:cubicBezTo>
                <a:cubicBezTo>
                  <a:pt x="307" y="5"/>
                  <a:pt x="316" y="4"/>
                  <a:pt x="325" y="3"/>
                </a:cubicBezTo>
                <a:cubicBezTo>
                  <a:pt x="331" y="5"/>
                  <a:pt x="325" y="8"/>
                  <a:pt x="330" y="6"/>
                </a:cubicBezTo>
                <a:cubicBezTo>
                  <a:pt x="330" y="6"/>
                  <a:pt x="330" y="5"/>
                  <a:pt x="330" y="5"/>
                </a:cubicBezTo>
                <a:cubicBezTo>
                  <a:pt x="332" y="5"/>
                  <a:pt x="333" y="8"/>
                  <a:pt x="334" y="7"/>
                </a:cubicBezTo>
                <a:cubicBezTo>
                  <a:pt x="334" y="5"/>
                  <a:pt x="335" y="6"/>
                  <a:pt x="335" y="5"/>
                </a:cubicBezTo>
                <a:cubicBezTo>
                  <a:pt x="339" y="6"/>
                  <a:pt x="340" y="8"/>
                  <a:pt x="343" y="7"/>
                </a:cubicBezTo>
                <a:cubicBezTo>
                  <a:pt x="343" y="7"/>
                  <a:pt x="343" y="7"/>
                  <a:pt x="343" y="7"/>
                </a:cubicBezTo>
                <a:cubicBezTo>
                  <a:pt x="346" y="5"/>
                  <a:pt x="350" y="6"/>
                  <a:pt x="353" y="4"/>
                </a:cubicBezTo>
                <a:cubicBezTo>
                  <a:pt x="373" y="4"/>
                  <a:pt x="392" y="3"/>
                  <a:pt x="411" y="3"/>
                </a:cubicBezTo>
                <a:cubicBezTo>
                  <a:pt x="429" y="3"/>
                  <a:pt x="448" y="3"/>
                  <a:pt x="467" y="4"/>
                </a:cubicBezTo>
                <a:cubicBezTo>
                  <a:pt x="471" y="7"/>
                  <a:pt x="472" y="6"/>
                  <a:pt x="476" y="6"/>
                </a:cubicBezTo>
                <a:cubicBezTo>
                  <a:pt x="476" y="6"/>
                  <a:pt x="476" y="6"/>
                  <a:pt x="476" y="6"/>
                </a:cubicBezTo>
                <a:cubicBezTo>
                  <a:pt x="477" y="5"/>
                  <a:pt x="480" y="6"/>
                  <a:pt x="480" y="5"/>
                </a:cubicBezTo>
                <a:cubicBezTo>
                  <a:pt x="487" y="5"/>
                  <a:pt x="494" y="5"/>
                  <a:pt x="501" y="5"/>
                </a:cubicBezTo>
                <a:cubicBezTo>
                  <a:pt x="500" y="5"/>
                  <a:pt x="499" y="7"/>
                  <a:pt x="501" y="7"/>
                </a:cubicBezTo>
                <a:cubicBezTo>
                  <a:pt x="502" y="5"/>
                  <a:pt x="502" y="5"/>
                  <a:pt x="502" y="5"/>
                </a:cubicBezTo>
                <a:cubicBezTo>
                  <a:pt x="502" y="6"/>
                  <a:pt x="502" y="6"/>
                  <a:pt x="502" y="6"/>
                </a:cubicBezTo>
                <a:cubicBezTo>
                  <a:pt x="503" y="6"/>
                  <a:pt x="504" y="5"/>
                  <a:pt x="503" y="4"/>
                </a:cubicBezTo>
                <a:cubicBezTo>
                  <a:pt x="522" y="3"/>
                  <a:pt x="539" y="7"/>
                  <a:pt x="557" y="7"/>
                </a:cubicBezTo>
                <a:cubicBezTo>
                  <a:pt x="562" y="8"/>
                  <a:pt x="568" y="8"/>
                  <a:pt x="572" y="7"/>
                </a:cubicBezTo>
                <a:cubicBezTo>
                  <a:pt x="586" y="10"/>
                  <a:pt x="598" y="13"/>
                  <a:pt x="613" y="12"/>
                </a:cubicBezTo>
                <a:cubicBezTo>
                  <a:pt x="613" y="12"/>
                  <a:pt x="610" y="17"/>
                  <a:pt x="604" y="17"/>
                </a:cubicBezTo>
                <a:close/>
              </a:path>
            </a:pathLst>
          </a:custGeom>
          <a:solidFill>
            <a:schemeClr val="tx1"/>
          </a:solidFill>
          <a:ln w="9525">
            <a:noFill/>
            <a:round/>
            <a:headEnd/>
            <a:tailEnd/>
          </a:ln>
        </p:spPr>
        <p:txBody>
          <a:bodyPr vert="horz" wrap="square" lIns="91440" tIns="45720" rIns="91440" bIns="45720" numCol="1" anchor="t" anchorCtr="0" compatLnSpc="1">
            <a:prstTxWarp prst="textNoShape">
              <a:avLst/>
            </a:prstTxWarp>
          </a:bodyPr>
          <a:lstStyle/>
          <a:p>
            <a:pPr algn="ctr" defTabSz="457200"/>
            <a:endParaRPr lang="en-US" sz="1600">
              <a:solidFill>
                <a:prstClr val="black"/>
              </a:solidFill>
              <a:latin typeface="Calibri"/>
            </a:endParaRPr>
          </a:p>
        </p:txBody>
      </p:sp>
      <p:sp>
        <p:nvSpPr>
          <p:cNvPr id="9" name="Title 1"/>
          <p:cNvSpPr txBox="1">
            <a:spLocks/>
          </p:cNvSpPr>
          <p:nvPr/>
        </p:nvSpPr>
        <p:spPr>
          <a:xfrm>
            <a:off x="0" y="0"/>
            <a:ext cx="9144001" cy="857250"/>
          </a:xfrm>
          <a:prstGeom prst="rect">
            <a:avLst/>
          </a:prstGeom>
          <a:solidFill>
            <a:srgbClr val="729CC9"/>
          </a:solidFill>
        </p:spPr>
        <p:txBody>
          <a:bodyPr vert="horz" lIns="91440" tIns="45720" rIns="91440" bIns="45720" rtlCol="0" anchor="ctr">
            <a:normAutofit fontScale="97500"/>
          </a:bodyPr>
          <a:lstStyle>
            <a:lvl1pPr algn="ctr" defTabSz="457200" rtl="0" eaLnBrk="1" latinLnBrk="0" hangingPunct="1">
              <a:spcBef>
                <a:spcPct val="0"/>
              </a:spcBef>
              <a:buNone/>
              <a:defRPr sz="4000" kern="1200" cap="all">
                <a:solidFill>
                  <a:schemeClr val="tx2"/>
                </a:solidFill>
                <a:latin typeface="Gotham HTF Bold"/>
                <a:ea typeface="+mj-ea"/>
                <a:cs typeface="Gotham HTF Bold"/>
              </a:defRPr>
            </a:lvl1pPr>
          </a:lstStyle>
          <a:p>
            <a:r>
              <a:rPr lang="en-US" sz="3600" dirty="0">
                <a:solidFill>
                  <a:schemeClr val="bg1"/>
                </a:solidFill>
                <a:latin typeface="Gotham HTF Medium"/>
                <a:cs typeface="Gotham HTF Medium"/>
              </a:rPr>
              <a:t>Start </a:t>
            </a:r>
            <a:r>
              <a:rPr lang="en-US" sz="3600" dirty="0" smtClean="0">
                <a:solidFill>
                  <a:schemeClr val="bg1"/>
                </a:solidFill>
                <a:latin typeface="Gotham HTF Medium"/>
                <a:cs typeface="Gotham HTF Medium"/>
              </a:rPr>
              <a:t>With </a:t>
            </a:r>
            <a:r>
              <a:rPr lang="en-US" sz="3600" dirty="0" smtClean="0">
                <a:solidFill>
                  <a:schemeClr val="bg1"/>
                </a:solidFill>
                <a:latin typeface="Gotham HTF Medium"/>
                <a:cs typeface="Gotham HTF Medium"/>
              </a:rPr>
              <a:t>finding constraints</a:t>
            </a:r>
            <a:endParaRPr lang="en-US" sz="3600" dirty="0">
              <a:solidFill>
                <a:schemeClr val="bg1"/>
              </a:solidFill>
              <a:latin typeface="Gotham HTF Medium"/>
              <a:cs typeface="Gotham HTF Medium"/>
            </a:endParaRPr>
          </a:p>
        </p:txBody>
      </p:sp>
    </p:spTree>
    <p:extLst>
      <p:ext uri="{BB962C8B-B14F-4D97-AF65-F5344CB8AC3E}">
        <p14:creationId xmlns:p14="http://schemas.microsoft.com/office/powerpoint/2010/main" val="2016947754"/>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4732" y="80453"/>
            <a:ext cx="8949267" cy="857250"/>
          </a:xfrm>
        </p:spPr>
        <p:txBody>
          <a:bodyPr>
            <a:normAutofit fontScale="90000"/>
          </a:bodyPr>
          <a:lstStyle/>
          <a:p>
            <a:pPr algn="l"/>
            <a:r>
              <a:rPr lang="en-US" dirty="0" smtClean="0">
                <a:latin typeface="Gotham HTF Light"/>
                <a:cs typeface="Gotham HTF Light"/>
              </a:rPr>
              <a:t/>
            </a:r>
            <a:br>
              <a:rPr lang="en-US" dirty="0" smtClean="0">
                <a:latin typeface="Gotham HTF Light"/>
                <a:cs typeface="Gotham HTF Light"/>
              </a:rPr>
            </a:br>
            <a:r>
              <a:rPr lang="en-US" sz="3600" dirty="0" smtClean="0">
                <a:latin typeface="Gotham HTF Light"/>
                <a:cs typeface="Gotham HTF Light"/>
              </a:rPr>
              <a:t> </a:t>
            </a:r>
            <a:r>
              <a:rPr lang="en-US" sz="3600" dirty="0" smtClean="0">
                <a:solidFill>
                  <a:srgbClr val="F7F13E"/>
                </a:solidFill>
                <a:latin typeface="Gotham HTF Medium"/>
                <a:cs typeface="Gotham HTF Medium"/>
              </a:rPr>
              <a:t>#1 Unplanned work</a:t>
            </a:r>
            <a:r>
              <a:rPr lang="en-US" dirty="0"/>
              <a:t/>
            </a:r>
            <a:br>
              <a:rPr lang="en-US" dirty="0"/>
            </a:br>
            <a:r>
              <a:rPr lang="en-US" sz="2400" dirty="0"/>
              <a:t/>
            </a:r>
            <a:br>
              <a:rPr lang="en-US" sz="2400" dirty="0"/>
            </a:br>
            <a:endParaRPr lang="en-US" sz="2700" dirty="0">
              <a:latin typeface="Gotham HTF Light"/>
              <a:cs typeface="Gotham HTF Light"/>
            </a:endParaRPr>
          </a:p>
        </p:txBody>
      </p:sp>
      <p:sp>
        <p:nvSpPr>
          <p:cNvPr id="4" name="Footer Placeholder 3"/>
          <p:cNvSpPr>
            <a:spLocks noGrp="1"/>
          </p:cNvSpPr>
          <p:nvPr>
            <p:ph type="ftr" sz="quarter" idx="3"/>
          </p:nvPr>
        </p:nvSpPr>
        <p:spPr/>
        <p:txBody>
          <a:bodyPr/>
          <a:lstStyle/>
          <a:p>
            <a:r>
              <a:rPr lang="en-US" dirty="0" smtClean="0">
                <a:solidFill>
                  <a:srgbClr val="9FA39B"/>
                </a:solidFill>
              </a:rPr>
              <a:t>@dominicad</a:t>
            </a:r>
          </a:p>
        </p:txBody>
      </p:sp>
      <p:sp>
        <p:nvSpPr>
          <p:cNvPr id="5" name="Freeform 145"/>
          <p:cNvSpPr>
            <a:spLocks/>
          </p:cNvSpPr>
          <p:nvPr/>
        </p:nvSpPr>
        <p:spPr bwMode="auto">
          <a:xfrm>
            <a:off x="0" y="858245"/>
            <a:ext cx="9143999" cy="45719"/>
          </a:xfrm>
          <a:custGeom>
            <a:avLst/>
            <a:gdLst/>
            <a:ahLst/>
            <a:cxnLst>
              <a:cxn ang="0">
                <a:pos x="543" y="15"/>
              </a:cxn>
              <a:cxn ang="0">
                <a:pos x="525" y="15"/>
              </a:cxn>
              <a:cxn ang="0">
                <a:pos x="488" y="18"/>
              </a:cxn>
              <a:cxn ang="0">
                <a:pos x="475" y="17"/>
              </a:cxn>
              <a:cxn ang="0">
                <a:pos x="436" y="15"/>
              </a:cxn>
              <a:cxn ang="0">
                <a:pos x="423" y="15"/>
              </a:cxn>
              <a:cxn ang="0">
                <a:pos x="401" y="16"/>
              </a:cxn>
              <a:cxn ang="0">
                <a:pos x="382" y="15"/>
              </a:cxn>
              <a:cxn ang="0">
                <a:pos x="372" y="14"/>
              </a:cxn>
              <a:cxn ang="0">
                <a:pos x="363" y="16"/>
              </a:cxn>
              <a:cxn ang="0">
                <a:pos x="341" y="18"/>
              </a:cxn>
              <a:cxn ang="0">
                <a:pos x="329" y="17"/>
              </a:cxn>
              <a:cxn ang="0">
                <a:pos x="316" y="19"/>
              </a:cxn>
              <a:cxn ang="0">
                <a:pos x="300" y="17"/>
              </a:cxn>
              <a:cxn ang="0">
                <a:pos x="282" y="17"/>
              </a:cxn>
              <a:cxn ang="0">
                <a:pos x="259" y="16"/>
              </a:cxn>
              <a:cxn ang="0">
                <a:pos x="250" y="17"/>
              </a:cxn>
              <a:cxn ang="0">
                <a:pos x="241" y="15"/>
              </a:cxn>
              <a:cxn ang="0">
                <a:pos x="233" y="17"/>
              </a:cxn>
              <a:cxn ang="0">
                <a:pos x="230" y="17"/>
              </a:cxn>
              <a:cxn ang="0">
                <a:pos x="219" y="17"/>
              </a:cxn>
              <a:cxn ang="0">
                <a:pos x="188" y="17"/>
              </a:cxn>
              <a:cxn ang="0">
                <a:pos x="176" y="17"/>
              </a:cxn>
              <a:cxn ang="0">
                <a:pos x="166" y="17"/>
              </a:cxn>
              <a:cxn ang="0">
                <a:pos x="140" y="16"/>
              </a:cxn>
              <a:cxn ang="0">
                <a:pos x="134" y="12"/>
              </a:cxn>
              <a:cxn ang="0">
                <a:pos x="125" y="16"/>
              </a:cxn>
              <a:cxn ang="0">
                <a:pos x="118" y="20"/>
              </a:cxn>
              <a:cxn ang="0">
                <a:pos x="106" y="18"/>
              </a:cxn>
              <a:cxn ang="0">
                <a:pos x="102" y="20"/>
              </a:cxn>
              <a:cxn ang="0">
                <a:pos x="97" y="18"/>
              </a:cxn>
              <a:cxn ang="0">
                <a:pos x="88" y="15"/>
              </a:cxn>
              <a:cxn ang="0">
                <a:pos x="78" y="18"/>
              </a:cxn>
              <a:cxn ang="0">
                <a:pos x="73" y="16"/>
              </a:cxn>
              <a:cxn ang="0">
                <a:pos x="65" y="18"/>
              </a:cxn>
              <a:cxn ang="0">
                <a:pos x="56" y="18"/>
              </a:cxn>
              <a:cxn ang="0">
                <a:pos x="60" y="13"/>
              </a:cxn>
              <a:cxn ang="0">
                <a:pos x="44" y="16"/>
              </a:cxn>
              <a:cxn ang="0">
                <a:pos x="22" y="9"/>
              </a:cxn>
              <a:cxn ang="0">
                <a:pos x="15" y="8"/>
              </a:cxn>
              <a:cxn ang="0">
                <a:pos x="0" y="8"/>
              </a:cxn>
              <a:cxn ang="0">
                <a:pos x="6" y="5"/>
              </a:cxn>
              <a:cxn ang="0">
                <a:pos x="20" y="8"/>
              </a:cxn>
              <a:cxn ang="0">
                <a:pos x="46" y="4"/>
              </a:cxn>
              <a:cxn ang="0">
                <a:pos x="89" y="3"/>
              </a:cxn>
              <a:cxn ang="0">
                <a:pos x="137" y="2"/>
              </a:cxn>
              <a:cxn ang="0">
                <a:pos x="176" y="2"/>
              </a:cxn>
              <a:cxn ang="0">
                <a:pos x="204" y="1"/>
              </a:cxn>
              <a:cxn ang="0">
                <a:pos x="263" y="3"/>
              </a:cxn>
              <a:cxn ang="0">
                <a:pos x="294" y="5"/>
              </a:cxn>
              <a:cxn ang="0">
                <a:pos x="334" y="7"/>
              </a:cxn>
              <a:cxn ang="0">
                <a:pos x="467" y="4"/>
              </a:cxn>
              <a:cxn ang="0">
                <a:pos x="502" y="5"/>
              </a:cxn>
              <a:cxn ang="0">
                <a:pos x="604" y="17"/>
              </a:cxn>
            </a:cxnLst>
            <a:rect l="0" t="0" r="r" b="b"/>
            <a:pathLst>
              <a:path w="613" h="21">
                <a:moveTo>
                  <a:pt x="604" y="17"/>
                </a:moveTo>
                <a:cubicBezTo>
                  <a:pt x="597" y="21"/>
                  <a:pt x="587" y="16"/>
                  <a:pt x="579" y="18"/>
                </a:cubicBezTo>
                <a:cubicBezTo>
                  <a:pt x="578" y="19"/>
                  <a:pt x="580" y="16"/>
                  <a:pt x="577" y="17"/>
                </a:cubicBezTo>
                <a:cubicBezTo>
                  <a:pt x="570" y="20"/>
                  <a:pt x="557" y="17"/>
                  <a:pt x="548" y="15"/>
                </a:cubicBezTo>
                <a:cubicBezTo>
                  <a:pt x="549" y="14"/>
                  <a:pt x="549" y="14"/>
                  <a:pt x="549" y="14"/>
                </a:cubicBezTo>
                <a:cubicBezTo>
                  <a:pt x="547" y="13"/>
                  <a:pt x="545" y="15"/>
                  <a:pt x="543" y="15"/>
                </a:cubicBezTo>
                <a:cubicBezTo>
                  <a:pt x="543" y="15"/>
                  <a:pt x="543" y="14"/>
                  <a:pt x="543" y="14"/>
                </a:cubicBezTo>
                <a:cubicBezTo>
                  <a:pt x="542" y="15"/>
                  <a:pt x="539" y="14"/>
                  <a:pt x="539" y="15"/>
                </a:cubicBezTo>
                <a:cubicBezTo>
                  <a:pt x="538" y="15"/>
                  <a:pt x="538" y="14"/>
                  <a:pt x="537" y="13"/>
                </a:cubicBezTo>
                <a:cubicBezTo>
                  <a:pt x="536" y="15"/>
                  <a:pt x="536" y="15"/>
                  <a:pt x="536" y="15"/>
                </a:cubicBezTo>
                <a:cubicBezTo>
                  <a:pt x="533" y="18"/>
                  <a:pt x="529" y="14"/>
                  <a:pt x="524" y="16"/>
                </a:cubicBezTo>
                <a:cubicBezTo>
                  <a:pt x="525" y="16"/>
                  <a:pt x="525" y="15"/>
                  <a:pt x="525" y="15"/>
                </a:cubicBezTo>
                <a:cubicBezTo>
                  <a:pt x="518" y="17"/>
                  <a:pt x="510" y="16"/>
                  <a:pt x="502" y="17"/>
                </a:cubicBezTo>
                <a:cubicBezTo>
                  <a:pt x="503" y="16"/>
                  <a:pt x="503" y="15"/>
                  <a:pt x="502" y="15"/>
                </a:cubicBezTo>
                <a:cubicBezTo>
                  <a:pt x="502" y="16"/>
                  <a:pt x="500" y="17"/>
                  <a:pt x="498" y="17"/>
                </a:cubicBezTo>
                <a:cubicBezTo>
                  <a:pt x="497" y="15"/>
                  <a:pt x="494" y="18"/>
                  <a:pt x="492" y="17"/>
                </a:cubicBezTo>
                <a:cubicBezTo>
                  <a:pt x="492" y="17"/>
                  <a:pt x="492" y="17"/>
                  <a:pt x="492" y="17"/>
                </a:cubicBezTo>
                <a:cubicBezTo>
                  <a:pt x="490" y="19"/>
                  <a:pt x="490" y="16"/>
                  <a:pt x="488" y="18"/>
                </a:cubicBezTo>
                <a:cubicBezTo>
                  <a:pt x="487" y="17"/>
                  <a:pt x="487" y="17"/>
                  <a:pt x="487" y="17"/>
                </a:cubicBezTo>
                <a:cubicBezTo>
                  <a:pt x="486" y="19"/>
                  <a:pt x="485" y="16"/>
                  <a:pt x="483" y="17"/>
                </a:cubicBezTo>
                <a:cubicBezTo>
                  <a:pt x="483" y="17"/>
                  <a:pt x="483" y="17"/>
                  <a:pt x="483" y="17"/>
                </a:cubicBezTo>
                <a:cubicBezTo>
                  <a:pt x="482" y="18"/>
                  <a:pt x="481" y="16"/>
                  <a:pt x="480" y="17"/>
                </a:cubicBezTo>
                <a:cubicBezTo>
                  <a:pt x="480" y="17"/>
                  <a:pt x="480" y="17"/>
                  <a:pt x="480" y="17"/>
                </a:cubicBezTo>
                <a:cubicBezTo>
                  <a:pt x="477" y="17"/>
                  <a:pt x="475" y="16"/>
                  <a:pt x="475" y="17"/>
                </a:cubicBezTo>
                <a:cubicBezTo>
                  <a:pt x="474" y="16"/>
                  <a:pt x="478" y="17"/>
                  <a:pt x="477" y="15"/>
                </a:cubicBezTo>
                <a:cubicBezTo>
                  <a:pt x="467" y="16"/>
                  <a:pt x="457" y="16"/>
                  <a:pt x="447" y="16"/>
                </a:cubicBezTo>
                <a:cubicBezTo>
                  <a:pt x="446" y="15"/>
                  <a:pt x="446" y="15"/>
                  <a:pt x="445" y="14"/>
                </a:cubicBezTo>
                <a:cubicBezTo>
                  <a:pt x="444" y="15"/>
                  <a:pt x="442" y="14"/>
                  <a:pt x="441" y="15"/>
                </a:cubicBezTo>
                <a:cubicBezTo>
                  <a:pt x="441" y="15"/>
                  <a:pt x="440" y="14"/>
                  <a:pt x="440" y="14"/>
                </a:cubicBezTo>
                <a:cubicBezTo>
                  <a:pt x="438" y="14"/>
                  <a:pt x="438" y="16"/>
                  <a:pt x="436" y="15"/>
                </a:cubicBezTo>
                <a:cubicBezTo>
                  <a:pt x="437" y="15"/>
                  <a:pt x="437" y="14"/>
                  <a:pt x="437" y="14"/>
                </a:cubicBezTo>
                <a:cubicBezTo>
                  <a:pt x="435" y="15"/>
                  <a:pt x="433" y="15"/>
                  <a:pt x="431" y="15"/>
                </a:cubicBezTo>
                <a:cubicBezTo>
                  <a:pt x="431" y="15"/>
                  <a:pt x="432" y="15"/>
                  <a:pt x="431" y="14"/>
                </a:cubicBezTo>
                <a:cubicBezTo>
                  <a:pt x="429" y="16"/>
                  <a:pt x="428" y="14"/>
                  <a:pt x="426" y="15"/>
                </a:cubicBezTo>
                <a:cubicBezTo>
                  <a:pt x="426" y="14"/>
                  <a:pt x="426" y="14"/>
                  <a:pt x="426" y="14"/>
                </a:cubicBezTo>
                <a:cubicBezTo>
                  <a:pt x="423" y="12"/>
                  <a:pt x="426" y="16"/>
                  <a:pt x="423" y="15"/>
                </a:cubicBezTo>
                <a:cubicBezTo>
                  <a:pt x="424" y="15"/>
                  <a:pt x="423" y="14"/>
                  <a:pt x="423" y="14"/>
                </a:cubicBezTo>
                <a:cubicBezTo>
                  <a:pt x="421" y="16"/>
                  <a:pt x="417" y="15"/>
                  <a:pt x="415" y="16"/>
                </a:cubicBezTo>
                <a:cubicBezTo>
                  <a:pt x="415" y="15"/>
                  <a:pt x="415" y="15"/>
                  <a:pt x="415" y="15"/>
                </a:cubicBezTo>
                <a:cubicBezTo>
                  <a:pt x="412" y="15"/>
                  <a:pt x="409" y="15"/>
                  <a:pt x="406" y="15"/>
                </a:cubicBezTo>
                <a:cubicBezTo>
                  <a:pt x="405" y="15"/>
                  <a:pt x="407" y="13"/>
                  <a:pt x="404" y="13"/>
                </a:cubicBezTo>
                <a:cubicBezTo>
                  <a:pt x="404" y="15"/>
                  <a:pt x="399" y="14"/>
                  <a:pt x="401" y="16"/>
                </a:cubicBezTo>
                <a:cubicBezTo>
                  <a:pt x="399" y="16"/>
                  <a:pt x="395" y="15"/>
                  <a:pt x="393" y="16"/>
                </a:cubicBezTo>
                <a:cubicBezTo>
                  <a:pt x="394" y="15"/>
                  <a:pt x="392" y="13"/>
                  <a:pt x="394" y="13"/>
                </a:cubicBezTo>
                <a:cubicBezTo>
                  <a:pt x="393" y="12"/>
                  <a:pt x="393" y="12"/>
                  <a:pt x="393" y="12"/>
                </a:cubicBezTo>
                <a:cubicBezTo>
                  <a:pt x="393" y="11"/>
                  <a:pt x="394" y="12"/>
                  <a:pt x="394" y="11"/>
                </a:cubicBezTo>
                <a:cubicBezTo>
                  <a:pt x="393" y="11"/>
                  <a:pt x="390" y="12"/>
                  <a:pt x="389" y="12"/>
                </a:cubicBezTo>
                <a:cubicBezTo>
                  <a:pt x="387" y="13"/>
                  <a:pt x="385" y="15"/>
                  <a:pt x="382" y="15"/>
                </a:cubicBezTo>
                <a:cubicBezTo>
                  <a:pt x="384" y="15"/>
                  <a:pt x="382" y="13"/>
                  <a:pt x="383" y="13"/>
                </a:cubicBezTo>
                <a:cubicBezTo>
                  <a:pt x="378" y="17"/>
                  <a:pt x="378" y="17"/>
                  <a:pt x="378" y="17"/>
                </a:cubicBezTo>
                <a:cubicBezTo>
                  <a:pt x="377" y="17"/>
                  <a:pt x="378" y="15"/>
                  <a:pt x="377" y="16"/>
                </a:cubicBezTo>
                <a:cubicBezTo>
                  <a:pt x="377" y="16"/>
                  <a:pt x="376" y="16"/>
                  <a:pt x="376" y="17"/>
                </a:cubicBezTo>
                <a:cubicBezTo>
                  <a:pt x="375" y="17"/>
                  <a:pt x="372" y="17"/>
                  <a:pt x="371" y="15"/>
                </a:cubicBezTo>
                <a:cubicBezTo>
                  <a:pt x="371" y="15"/>
                  <a:pt x="373" y="15"/>
                  <a:pt x="372" y="14"/>
                </a:cubicBezTo>
                <a:cubicBezTo>
                  <a:pt x="370" y="14"/>
                  <a:pt x="370" y="15"/>
                  <a:pt x="368" y="15"/>
                </a:cubicBezTo>
                <a:cubicBezTo>
                  <a:pt x="368" y="15"/>
                  <a:pt x="368" y="15"/>
                  <a:pt x="368" y="15"/>
                </a:cubicBezTo>
                <a:cubicBezTo>
                  <a:pt x="367" y="14"/>
                  <a:pt x="364" y="15"/>
                  <a:pt x="366" y="16"/>
                </a:cubicBezTo>
                <a:cubicBezTo>
                  <a:pt x="366" y="17"/>
                  <a:pt x="365" y="15"/>
                  <a:pt x="367" y="16"/>
                </a:cubicBezTo>
                <a:cubicBezTo>
                  <a:pt x="366" y="17"/>
                  <a:pt x="364" y="17"/>
                  <a:pt x="362" y="17"/>
                </a:cubicBezTo>
                <a:cubicBezTo>
                  <a:pt x="362" y="17"/>
                  <a:pt x="362" y="16"/>
                  <a:pt x="363" y="16"/>
                </a:cubicBezTo>
                <a:cubicBezTo>
                  <a:pt x="360" y="17"/>
                  <a:pt x="357" y="18"/>
                  <a:pt x="355" y="18"/>
                </a:cubicBezTo>
                <a:cubicBezTo>
                  <a:pt x="355" y="19"/>
                  <a:pt x="356" y="17"/>
                  <a:pt x="356" y="17"/>
                </a:cubicBezTo>
                <a:cubicBezTo>
                  <a:pt x="353" y="16"/>
                  <a:pt x="349" y="19"/>
                  <a:pt x="346" y="17"/>
                </a:cubicBezTo>
                <a:cubicBezTo>
                  <a:pt x="346" y="17"/>
                  <a:pt x="346" y="18"/>
                  <a:pt x="346" y="18"/>
                </a:cubicBezTo>
                <a:cubicBezTo>
                  <a:pt x="344" y="18"/>
                  <a:pt x="345" y="17"/>
                  <a:pt x="343" y="17"/>
                </a:cubicBezTo>
                <a:cubicBezTo>
                  <a:pt x="343" y="16"/>
                  <a:pt x="342" y="17"/>
                  <a:pt x="341" y="18"/>
                </a:cubicBezTo>
                <a:cubicBezTo>
                  <a:pt x="340" y="18"/>
                  <a:pt x="341" y="17"/>
                  <a:pt x="342" y="17"/>
                </a:cubicBezTo>
                <a:cubicBezTo>
                  <a:pt x="340" y="18"/>
                  <a:pt x="334" y="19"/>
                  <a:pt x="330" y="18"/>
                </a:cubicBezTo>
                <a:cubicBezTo>
                  <a:pt x="330" y="18"/>
                  <a:pt x="328" y="20"/>
                  <a:pt x="327" y="19"/>
                </a:cubicBezTo>
                <a:cubicBezTo>
                  <a:pt x="327" y="18"/>
                  <a:pt x="327" y="18"/>
                  <a:pt x="327" y="18"/>
                </a:cubicBezTo>
                <a:cubicBezTo>
                  <a:pt x="327" y="17"/>
                  <a:pt x="324" y="18"/>
                  <a:pt x="324" y="17"/>
                </a:cubicBezTo>
                <a:cubicBezTo>
                  <a:pt x="322" y="19"/>
                  <a:pt x="331" y="16"/>
                  <a:pt x="329" y="17"/>
                </a:cubicBezTo>
                <a:cubicBezTo>
                  <a:pt x="328" y="16"/>
                  <a:pt x="325" y="19"/>
                  <a:pt x="326" y="17"/>
                </a:cubicBezTo>
                <a:cubicBezTo>
                  <a:pt x="324" y="17"/>
                  <a:pt x="323" y="19"/>
                  <a:pt x="321" y="18"/>
                </a:cubicBezTo>
                <a:cubicBezTo>
                  <a:pt x="321" y="18"/>
                  <a:pt x="322" y="16"/>
                  <a:pt x="321" y="16"/>
                </a:cubicBezTo>
                <a:cubicBezTo>
                  <a:pt x="319" y="16"/>
                  <a:pt x="320" y="17"/>
                  <a:pt x="318" y="17"/>
                </a:cubicBezTo>
                <a:cubicBezTo>
                  <a:pt x="317" y="17"/>
                  <a:pt x="317" y="17"/>
                  <a:pt x="317" y="17"/>
                </a:cubicBezTo>
                <a:cubicBezTo>
                  <a:pt x="317" y="19"/>
                  <a:pt x="315" y="17"/>
                  <a:pt x="316" y="19"/>
                </a:cubicBezTo>
                <a:cubicBezTo>
                  <a:pt x="316" y="18"/>
                  <a:pt x="312" y="19"/>
                  <a:pt x="313" y="17"/>
                </a:cubicBezTo>
                <a:cubicBezTo>
                  <a:pt x="313" y="16"/>
                  <a:pt x="313" y="16"/>
                  <a:pt x="313" y="16"/>
                </a:cubicBezTo>
                <a:cubicBezTo>
                  <a:pt x="312" y="16"/>
                  <a:pt x="311" y="17"/>
                  <a:pt x="310" y="18"/>
                </a:cubicBezTo>
                <a:cubicBezTo>
                  <a:pt x="310" y="18"/>
                  <a:pt x="310" y="17"/>
                  <a:pt x="310" y="17"/>
                </a:cubicBezTo>
                <a:cubicBezTo>
                  <a:pt x="310" y="20"/>
                  <a:pt x="308" y="17"/>
                  <a:pt x="306" y="19"/>
                </a:cubicBezTo>
                <a:cubicBezTo>
                  <a:pt x="304" y="18"/>
                  <a:pt x="301" y="19"/>
                  <a:pt x="300" y="17"/>
                </a:cubicBezTo>
                <a:cubicBezTo>
                  <a:pt x="298" y="18"/>
                  <a:pt x="297" y="19"/>
                  <a:pt x="295" y="18"/>
                </a:cubicBezTo>
                <a:cubicBezTo>
                  <a:pt x="295" y="18"/>
                  <a:pt x="296" y="18"/>
                  <a:pt x="296" y="17"/>
                </a:cubicBezTo>
                <a:cubicBezTo>
                  <a:pt x="295" y="17"/>
                  <a:pt x="294" y="17"/>
                  <a:pt x="293" y="18"/>
                </a:cubicBezTo>
                <a:cubicBezTo>
                  <a:pt x="293" y="17"/>
                  <a:pt x="291" y="16"/>
                  <a:pt x="289" y="15"/>
                </a:cubicBezTo>
                <a:cubicBezTo>
                  <a:pt x="288" y="16"/>
                  <a:pt x="288" y="17"/>
                  <a:pt x="288" y="18"/>
                </a:cubicBezTo>
                <a:cubicBezTo>
                  <a:pt x="287" y="16"/>
                  <a:pt x="283" y="20"/>
                  <a:pt x="282" y="17"/>
                </a:cubicBezTo>
                <a:cubicBezTo>
                  <a:pt x="282" y="17"/>
                  <a:pt x="284" y="16"/>
                  <a:pt x="283" y="16"/>
                </a:cubicBezTo>
                <a:cubicBezTo>
                  <a:pt x="281" y="13"/>
                  <a:pt x="280" y="17"/>
                  <a:pt x="277" y="16"/>
                </a:cubicBezTo>
                <a:cubicBezTo>
                  <a:pt x="278" y="18"/>
                  <a:pt x="278" y="18"/>
                  <a:pt x="278" y="18"/>
                </a:cubicBezTo>
                <a:cubicBezTo>
                  <a:pt x="277" y="17"/>
                  <a:pt x="274" y="19"/>
                  <a:pt x="274" y="17"/>
                </a:cubicBezTo>
                <a:cubicBezTo>
                  <a:pt x="273" y="18"/>
                  <a:pt x="271" y="17"/>
                  <a:pt x="272" y="18"/>
                </a:cubicBezTo>
                <a:cubicBezTo>
                  <a:pt x="268" y="17"/>
                  <a:pt x="262" y="19"/>
                  <a:pt x="259" y="16"/>
                </a:cubicBezTo>
                <a:cubicBezTo>
                  <a:pt x="259" y="16"/>
                  <a:pt x="257" y="16"/>
                  <a:pt x="258" y="17"/>
                </a:cubicBezTo>
                <a:cubicBezTo>
                  <a:pt x="259" y="18"/>
                  <a:pt x="259" y="16"/>
                  <a:pt x="259" y="17"/>
                </a:cubicBezTo>
                <a:cubicBezTo>
                  <a:pt x="259" y="17"/>
                  <a:pt x="259" y="17"/>
                  <a:pt x="259" y="18"/>
                </a:cubicBezTo>
                <a:cubicBezTo>
                  <a:pt x="257" y="17"/>
                  <a:pt x="256" y="17"/>
                  <a:pt x="258" y="15"/>
                </a:cubicBezTo>
                <a:cubicBezTo>
                  <a:pt x="255" y="14"/>
                  <a:pt x="255" y="19"/>
                  <a:pt x="251" y="18"/>
                </a:cubicBezTo>
                <a:cubicBezTo>
                  <a:pt x="251" y="17"/>
                  <a:pt x="251" y="17"/>
                  <a:pt x="250" y="17"/>
                </a:cubicBezTo>
                <a:cubicBezTo>
                  <a:pt x="248" y="18"/>
                  <a:pt x="248" y="18"/>
                  <a:pt x="248" y="18"/>
                </a:cubicBezTo>
                <a:cubicBezTo>
                  <a:pt x="246" y="18"/>
                  <a:pt x="247" y="16"/>
                  <a:pt x="247" y="15"/>
                </a:cubicBezTo>
                <a:cubicBezTo>
                  <a:pt x="246" y="15"/>
                  <a:pt x="244" y="15"/>
                  <a:pt x="243" y="16"/>
                </a:cubicBezTo>
                <a:cubicBezTo>
                  <a:pt x="242" y="14"/>
                  <a:pt x="242" y="14"/>
                  <a:pt x="242" y="14"/>
                </a:cubicBezTo>
                <a:cubicBezTo>
                  <a:pt x="243" y="16"/>
                  <a:pt x="241" y="15"/>
                  <a:pt x="240" y="16"/>
                </a:cubicBezTo>
                <a:cubicBezTo>
                  <a:pt x="241" y="15"/>
                  <a:pt x="241" y="15"/>
                  <a:pt x="241" y="15"/>
                </a:cubicBezTo>
                <a:cubicBezTo>
                  <a:pt x="241" y="15"/>
                  <a:pt x="239" y="15"/>
                  <a:pt x="239" y="15"/>
                </a:cubicBezTo>
                <a:cubicBezTo>
                  <a:pt x="239" y="16"/>
                  <a:pt x="240" y="16"/>
                  <a:pt x="241" y="17"/>
                </a:cubicBezTo>
                <a:cubicBezTo>
                  <a:pt x="240" y="17"/>
                  <a:pt x="239" y="17"/>
                  <a:pt x="239" y="18"/>
                </a:cubicBezTo>
                <a:cubicBezTo>
                  <a:pt x="239" y="16"/>
                  <a:pt x="237" y="17"/>
                  <a:pt x="236" y="17"/>
                </a:cubicBezTo>
                <a:cubicBezTo>
                  <a:pt x="235" y="16"/>
                  <a:pt x="234" y="18"/>
                  <a:pt x="234" y="18"/>
                </a:cubicBezTo>
                <a:cubicBezTo>
                  <a:pt x="234" y="17"/>
                  <a:pt x="232" y="18"/>
                  <a:pt x="233" y="17"/>
                </a:cubicBezTo>
                <a:cubicBezTo>
                  <a:pt x="233" y="16"/>
                  <a:pt x="234" y="17"/>
                  <a:pt x="235" y="17"/>
                </a:cubicBezTo>
                <a:cubicBezTo>
                  <a:pt x="234" y="16"/>
                  <a:pt x="234" y="15"/>
                  <a:pt x="232" y="16"/>
                </a:cubicBezTo>
                <a:cubicBezTo>
                  <a:pt x="231" y="16"/>
                  <a:pt x="233" y="18"/>
                  <a:pt x="231" y="18"/>
                </a:cubicBezTo>
                <a:cubicBezTo>
                  <a:pt x="231" y="17"/>
                  <a:pt x="231" y="17"/>
                  <a:pt x="232" y="16"/>
                </a:cubicBezTo>
                <a:cubicBezTo>
                  <a:pt x="230" y="16"/>
                  <a:pt x="230" y="16"/>
                  <a:pt x="230" y="16"/>
                </a:cubicBezTo>
                <a:cubicBezTo>
                  <a:pt x="230" y="17"/>
                  <a:pt x="230" y="17"/>
                  <a:pt x="230" y="17"/>
                </a:cubicBezTo>
                <a:cubicBezTo>
                  <a:pt x="229" y="16"/>
                  <a:pt x="229" y="16"/>
                  <a:pt x="229" y="16"/>
                </a:cubicBezTo>
                <a:cubicBezTo>
                  <a:pt x="229" y="17"/>
                  <a:pt x="226" y="17"/>
                  <a:pt x="226" y="18"/>
                </a:cubicBezTo>
                <a:cubicBezTo>
                  <a:pt x="225" y="18"/>
                  <a:pt x="224" y="17"/>
                  <a:pt x="223" y="17"/>
                </a:cubicBezTo>
                <a:cubicBezTo>
                  <a:pt x="223" y="17"/>
                  <a:pt x="223" y="17"/>
                  <a:pt x="223" y="17"/>
                </a:cubicBezTo>
                <a:cubicBezTo>
                  <a:pt x="222" y="16"/>
                  <a:pt x="220" y="17"/>
                  <a:pt x="219" y="17"/>
                </a:cubicBezTo>
                <a:cubicBezTo>
                  <a:pt x="219" y="17"/>
                  <a:pt x="219" y="17"/>
                  <a:pt x="219" y="17"/>
                </a:cubicBezTo>
                <a:cubicBezTo>
                  <a:pt x="218" y="17"/>
                  <a:pt x="217" y="17"/>
                  <a:pt x="216" y="18"/>
                </a:cubicBezTo>
                <a:cubicBezTo>
                  <a:pt x="214" y="17"/>
                  <a:pt x="215" y="13"/>
                  <a:pt x="214" y="15"/>
                </a:cubicBezTo>
                <a:cubicBezTo>
                  <a:pt x="212" y="15"/>
                  <a:pt x="211" y="17"/>
                  <a:pt x="212" y="18"/>
                </a:cubicBezTo>
                <a:cubicBezTo>
                  <a:pt x="209" y="17"/>
                  <a:pt x="205" y="19"/>
                  <a:pt x="202" y="17"/>
                </a:cubicBezTo>
                <a:cubicBezTo>
                  <a:pt x="202" y="17"/>
                  <a:pt x="202" y="18"/>
                  <a:pt x="201" y="18"/>
                </a:cubicBezTo>
                <a:cubicBezTo>
                  <a:pt x="197" y="17"/>
                  <a:pt x="192" y="19"/>
                  <a:pt x="188" y="17"/>
                </a:cubicBezTo>
                <a:cubicBezTo>
                  <a:pt x="190" y="16"/>
                  <a:pt x="188" y="16"/>
                  <a:pt x="188" y="15"/>
                </a:cubicBezTo>
                <a:cubicBezTo>
                  <a:pt x="187" y="16"/>
                  <a:pt x="187" y="14"/>
                  <a:pt x="187" y="16"/>
                </a:cubicBezTo>
                <a:cubicBezTo>
                  <a:pt x="187" y="17"/>
                  <a:pt x="187" y="17"/>
                  <a:pt x="188" y="18"/>
                </a:cubicBezTo>
                <a:cubicBezTo>
                  <a:pt x="185" y="18"/>
                  <a:pt x="181" y="18"/>
                  <a:pt x="180" y="17"/>
                </a:cubicBezTo>
                <a:cubicBezTo>
                  <a:pt x="181" y="18"/>
                  <a:pt x="180" y="18"/>
                  <a:pt x="179" y="18"/>
                </a:cubicBezTo>
                <a:cubicBezTo>
                  <a:pt x="180" y="17"/>
                  <a:pt x="178" y="16"/>
                  <a:pt x="176" y="17"/>
                </a:cubicBezTo>
                <a:cubicBezTo>
                  <a:pt x="176" y="18"/>
                  <a:pt x="176" y="18"/>
                  <a:pt x="176" y="18"/>
                </a:cubicBezTo>
                <a:cubicBezTo>
                  <a:pt x="175" y="17"/>
                  <a:pt x="175" y="17"/>
                  <a:pt x="175" y="17"/>
                </a:cubicBezTo>
                <a:cubicBezTo>
                  <a:pt x="174" y="17"/>
                  <a:pt x="174" y="19"/>
                  <a:pt x="173" y="18"/>
                </a:cubicBezTo>
                <a:cubicBezTo>
                  <a:pt x="172" y="17"/>
                  <a:pt x="172" y="17"/>
                  <a:pt x="172" y="17"/>
                </a:cubicBezTo>
                <a:cubicBezTo>
                  <a:pt x="171" y="18"/>
                  <a:pt x="169" y="19"/>
                  <a:pt x="167" y="18"/>
                </a:cubicBezTo>
                <a:cubicBezTo>
                  <a:pt x="166" y="17"/>
                  <a:pt x="166" y="17"/>
                  <a:pt x="166" y="17"/>
                </a:cubicBezTo>
                <a:cubicBezTo>
                  <a:pt x="165" y="17"/>
                  <a:pt x="164" y="18"/>
                  <a:pt x="165" y="18"/>
                </a:cubicBezTo>
                <a:cubicBezTo>
                  <a:pt x="162" y="17"/>
                  <a:pt x="160" y="17"/>
                  <a:pt x="160" y="16"/>
                </a:cubicBezTo>
                <a:cubicBezTo>
                  <a:pt x="155" y="19"/>
                  <a:pt x="147" y="19"/>
                  <a:pt x="142" y="19"/>
                </a:cubicBezTo>
                <a:cubicBezTo>
                  <a:pt x="142" y="18"/>
                  <a:pt x="142" y="18"/>
                  <a:pt x="142" y="18"/>
                </a:cubicBezTo>
                <a:cubicBezTo>
                  <a:pt x="140" y="17"/>
                  <a:pt x="141" y="19"/>
                  <a:pt x="140" y="19"/>
                </a:cubicBezTo>
                <a:cubicBezTo>
                  <a:pt x="141" y="18"/>
                  <a:pt x="139" y="17"/>
                  <a:pt x="140" y="16"/>
                </a:cubicBezTo>
                <a:cubicBezTo>
                  <a:pt x="138" y="15"/>
                  <a:pt x="137" y="17"/>
                  <a:pt x="136" y="18"/>
                </a:cubicBezTo>
                <a:cubicBezTo>
                  <a:pt x="136" y="19"/>
                  <a:pt x="137" y="17"/>
                  <a:pt x="137" y="18"/>
                </a:cubicBezTo>
                <a:cubicBezTo>
                  <a:pt x="137" y="19"/>
                  <a:pt x="134" y="18"/>
                  <a:pt x="133" y="19"/>
                </a:cubicBezTo>
                <a:cubicBezTo>
                  <a:pt x="133" y="18"/>
                  <a:pt x="133" y="17"/>
                  <a:pt x="134" y="17"/>
                </a:cubicBezTo>
                <a:cubicBezTo>
                  <a:pt x="132" y="17"/>
                  <a:pt x="132" y="17"/>
                  <a:pt x="132" y="17"/>
                </a:cubicBezTo>
                <a:cubicBezTo>
                  <a:pt x="131" y="16"/>
                  <a:pt x="136" y="14"/>
                  <a:pt x="134" y="12"/>
                </a:cubicBezTo>
                <a:cubicBezTo>
                  <a:pt x="133" y="12"/>
                  <a:pt x="133" y="12"/>
                  <a:pt x="133" y="12"/>
                </a:cubicBezTo>
                <a:cubicBezTo>
                  <a:pt x="132" y="11"/>
                  <a:pt x="136" y="10"/>
                  <a:pt x="133" y="10"/>
                </a:cubicBezTo>
                <a:cubicBezTo>
                  <a:pt x="132" y="11"/>
                  <a:pt x="131" y="13"/>
                  <a:pt x="132" y="14"/>
                </a:cubicBezTo>
                <a:cubicBezTo>
                  <a:pt x="129" y="14"/>
                  <a:pt x="131" y="17"/>
                  <a:pt x="128" y="17"/>
                </a:cubicBezTo>
                <a:cubicBezTo>
                  <a:pt x="127" y="16"/>
                  <a:pt x="130" y="17"/>
                  <a:pt x="129" y="16"/>
                </a:cubicBezTo>
                <a:cubicBezTo>
                  <a:pt x="128" y="14"/>
                  <a:pt x="127" y="16"/>
                  <a:pt x="125" y="16"/>
                </a:cubicBezTo>
                <a:cubicBezTo>
                  <a:pt x="127" y="16"/>
                  <a:pt x="126" y="18"/>
                  <a:pt x="125" y="18"/>
                </a:cubicBezTo>
                <a:cubicBezTo>
                  <a:pt x="123" y="17"/>
                  <a:pt x="126" y="17"/>
                  <a:pt x="124" y="17"/>
                </a:cubicBezTo>
                <a:cubicBezTo>
                  <a:pt x="123" y="17"/>
                  <a:pt x="121" y="18"/>
                  <a:pt x="123" y="19"/>
                </a:cubicBezTo>
                <a:cubicBezTo>
                  <a:pt x="122" y="21"/>
                  <a:pt x="121" y="18"/>
                  <a:pt x="119" y="20"/>
                </a:cubicBezTo>
                <a:cubicBezTo>
                  <a:pt x="119" y="18"/>
                  <a:pt x="122" y="16"/>
                  <a:pt x="119" y="16"/>
                </a:cubicBezTo>
                <a:cubicBezTo>
                  <a:pt x="120" y="17"/>
                  <a:pt x="116" y="17"/>
                  <a:pt x="118" y="20"/>
                </a:cubicBezTo>
                <a:cubicBezTo>
                  <a:pt x="117" y="19"/>
                  <a:pt x="117" y="18"/>
                  <a:pt x="117" y="17"/>
                </a:cubicBezTo>
                <a:cubicBezTo>
                  <a:pt x="116" y="16"/>
                  <a:pt x="114" y="20"/>
                  <a:pt x="114" y="17"/>
                </a:cubicBezTo>
                <a:cubicBezTo>
                  <a:pt x="113" y="18"/>
                  <a:pt x="113" y="18"/>
                  <a:pt x="113" y="18"/>
                </a:cubicBezTo>
                <a:cubicBezTo>
                  <a:pt x="113" y="18"/>
                  <a:pt x="112" y="18"/>
                  <a:pt x="111" y="17"/>
                </a:cubicBezTo>
                <a:cubicBezTo>
                  <a:pt x="110" y="17"/>
                  <a:pt x="108" y="19"/>
                  <a:pt x="108" y="16"/>
                </a:cubicBezTo>
                <a:cubicBezTo>
                  <a:pt x="107" y="17"/>
                  <a:pt x="105" y="17"/>
                  <a:pt x="106" y="18"/>
                </a:cubicBezTo>
                <a:cubicBezTo>
                  <a:pt x="107" y="19"/>
                  <a:pt x="108" y="17"/>
                  <a:pt x="109" y="19"/>
                </a:cubicBezTo>
                <a:cubicBezTo>
                  <a:pt x="107" y="17"/>
                  <a:pt x="106" y="19"/>
                  <a:pt x="105" y="20"/>
                </a:cubicBezTo>
                <a:cubicBezTo>
                  <a:pt x="105" y="19"/>
                  <a:pt x="105" y="19"/>
                  <a:pt x="105" y="19"/>
                </a:cubicBezTo>
                <a:cubicBezTo>
                  <a:pt x="105" y="19"/>
                  <a:pt x="103" y="19"/>
                  <a:pt x="103" y="20"/>
                </a:cubicBezTo>
                <a:cubicBezTo>
                  <a:pt x="103" y="19"/>
                  <a:pt x="103" y="19"/>
                  <a:pt x="103" y="19"/>
                </a:cubicBezTo>
                <a:cubicBezTo>
                  <a:pt x="102" y="20"/>
                  <a:pt x="102" y="20"/>
                  <a:pt x="102" y="20"/>
                </a:cubicBezTo>
                <a:cubicBezTo>
                  <a:pt x="100" y="20"/>
                  <a:pt x="101" y="18"/>
                  <a:pt x="99" y="18"/>
                </a:cubicBezTo>
                <a:cubicBezTo>
                  <a:pt x="101" y="17"/>
                  <a:pt x="101" y="17"/>
                  <a:pt x="101" y="17"/>
                </a:cubicBezTo>
                <a:cubicBezTo>
                  <a:pt x="101" y="17"/>
                  <a:pt x="100" y="16"/>
                  <a:pt x="99" y="16"/>
                </a:cubicBezTo>
                <a:cubicBezTo>
                  <a:pt x="98" y="18"/>
                  <a:pt x="97" y="19"/>
                  <a:pt x="97" y="20"/>
                </a:cubicBezTo>
                <a:cubicBezTo>
                  <a:pt x="96" y="20"/>
                  <a:pt x="97" y="19"/>
                  <a:pt x="95" y="20"/>
                </a:cubicBezTo>
                <a:cubicBezTo>
                  <a:pt x="97" y="18"/>
                  <a:pt x="97" y="18"/>
                  <a:pt x="97" y="18"/>
                </a:cubicBezTo>
                <a:cubicBezTo>
                  <a:pt x="97" y="18"/>
                  <a:pt x="96" y="16"/>
                  <a:pt x="94" y="16"/>
                </a:cubicBezTo>
                <a:cubicBezTo>
                  <a:pt x="93" y="17"/>
                  <a:pt x="91" y="18"/>
                  <a:pt x="93" y="19"/>
                </a:cubicBezTo>
                <a:cubicBezTo>
                  <a:pt x="92" y="19"/>
                  <a:pt x="91" y="18"/>
                  <a:pt x="92" y="18"/>
                </a:cubicBezTo>
                <a:cubicBezTo>
                  <a:pt x="90" y="18"/>
                  <a:pt x="92" y="19"/>
                  <a:pt x="90" y="19"/>
                </a:cubicBezTo>
                <a:cubicBezTo>
                  <a:pt x="90" y="19"/>
                  <a:pt x="87" y="18"/>
                  <a:pt x="86" y="16"/>
                </a:cubicBezTo>
                <a:cubicBezTo>
                  <a:pt x="88" y="15"/>
                  <a:pt x="88" y="15"/>
                  <a:pt x="88" y="15"/>
                </a:cubicBezTo>
                <a:cubicBezTo>
                  <a:pt x="87" y="15"/>
                  <a:pt x="87" y="15"/>
                  <a:pt x="87" y="15"/>
                </a:cubicBezTo>
                <a:cubicBezTo>
                  <a:pt x="88" y="13"/>
                  <a:pt x="86" y="13"/>
                  <a:pt x="87" y="12"/>
                </a:cubicBezTo>
                <a:cubicBezTo>
                  <a:pt x="86" y="12"/>
                  <a:pt x="85" y="12"/>
                  <a:pt x="84" y="12"/>
                </a:cubicBezTo>
                <a:cubicBezTo>
                  <a:pt x="87" y="15"/>
                  <a:pt x="82" y="16"/>
                  <a:pt x="82" y="18"/>
                </a:cubicBezTo>
                <a:cubicBezTo>
                  <a:pt x="79" y="19"/>
                  <a:pt x="81" y="13"/>
                  <a:pt x="77" y="16"/>
                </a:cubicBezTo>
                <a:cubicBezTo>
                  <a:pt x="78" y="17"/>
                  <a:pt x="76" y="19"/>
                  <a:pt x="78" y="18"/>
                </a:cubicBezTo>
                <a:cubicBezTo>
                  <a:pt x="76" y="18"/>
                  <a:pt x="77" y="20"/>
                  <a:pt x="74" y="19"/>
                </a:cubicBezTo>
                <a:cubicBezTo>
                  <a:pt x="76" y="18"/>
                  <a:pt x="73" y="17"/>
                  <a:pt x="75" y="15"/>
                </a:cubicBezTo>
                <a:cubicBezTo>
                  <a:pt x="75" y="16"/>
                  <a:pt x="76" y="16"/>
                  <a:pt x="77" y="16"/>
                </a:cubicBezTo>
                <a:cubicBezTo>
                  <a:pt x="76" y="15"/>
                  <a:pt x="77" y="13"/>
                  <a:pt x="75" y="13"/>
                </a:cubicBezTo>
                <a:cubicBezTo>
                  <a:pt x="74" y="14"/>
                  <a:pt x="72" y="14"/>
                  <a:pt x="72" y="15"/>
                </a:cubicBezTo>
                <a:cubicBezTo>
                  <a:pt x="72" y="16"/>
                  <a:pt x="74" y="15"/>
                  <a:pt x="73" y="16"/>
                </a:cubicBezTo>
                <a:cubicBezTo>
                  <a:pt x="71" y="17"/>
                  <a:pt x="71" y="15"/>
                  <a:pt x="70" y="17"/>
                </a:cubicBezTo>
                <a:cubicBezTo>
                  <a:pt x="71" y="17"/>
                  <a:pt x="71" y="18"/>
                  <a:pt x="71" y="19"/>
                </a:cubicBezTo>
                <a:cubicBezTo>
                  <a:pt x="70" y="20"/>
                  <a:pt x="70" y="20"/>
                  <a:pt x="70" y="20"/>
                </a:cubicBezTo>
                <a:cubicBezTo>
                  <a:pt x="70" y="19"/>
                  <a:pt x="70" y="19"/>
                  <a:pt x="70" y="19"/>
                </a:cubicBezTo>
                <a:cubicBezTo>
                  <a:pt x="67" y="18"/>
                  <a:pt x="69" y="20"/>
                  <a:pt x="66" y="20"/>
                </a:cubicBezTo>
                <a:cubicBezTo>
                  <a:pt x="65" y="18"/>
                  <a:pt x="65" y="18"/>
                  <a:pt x="65" y="18"/>
                </a:cubicBezTo>
                <a:cubicBezTo>
                  <a:pt x="66" y="17"/>
                  <a:pt x="69" y="19"/>
                  <a:pt x="69" y="16"/>
                </a:cubicBezTo>
                <a:cubicBezTo>
                  <a:pt x="67" y="16"/>
                  <a:pt x="66" y="18"/>
                  <a:pt x="64" y="17"/>
                </a:cubicBezTo>
                <a:cubicBezTo>
                  <a:pt x="66" y="16"/>
                  <a:pt x="66" y="16"/>
                  <a:pt x="66" y="16"/>
                </a:cubicBezTo>
                <a:cubicBezTo>
                  <a:pt x="65" y="16"/>
                  <a:pt x="65" y="13"/>
                  <a:pt x="62" y="15"/>
                </a:cubicBezTo>
                <a:cubicBezTo>
                  <a:pt x="61" y="16"/>
                  <a:pt x="62" y="16"/>
                  <a:pt x="61" y="17"/>
                </a:cubicBezTo>
                <a:cubicBezTo>
                  <a:pt x="59" y="17"/>
                  <a:pt x="58" y="18"/>
                  <a:pt x="56" y="18"/>
                </a:cubicBezTo>
                <a:cubicBezTo>
                  <a:pt x="56" y="16"/>
                  <a:pt x="52" y="18"/>
                  <a:pt x="55" y="16"/>
                </a:cubicBezTo>
                <a:cubicBezTo>
                  <a:pt x="55" y="17"/>
                  <a:pt x="60" y="17"/>
                  <a:pt x="61" y="15"/>
                </a:cubicBezTo>
                <a:cubicBezTo>
                  <a:pt x="60" y="13"/>
                  <a:pt x="63" y="16"/>
                  <a:pt x="64" y="13"/>
                </a:cubicBezTo>
                <a:cubicBezTo>
                  <a:pt x="61" y="13"/>
                  <a:pt x="62" y="11"/>
                  <a:pt x="61" y="10"/>
                </a:cubicBezTo>
                <a:cubicBezTo>
                  <a:pt x="61" y="10"/>
                  <a:pt x="60" y="10"/>
                  <a:pt x="60" y="11"/>
                </a:cubicBezTo>
                <a:cubicBezTo>
                  <a:pt x="59" y="12"/>
                  <a:pt x="60" y="12"/>
                  <a:pt x="60" y="13"/>
                </a:cubicBezTo>
                <a:cubicBezTo>
                  <a:pt x="57" y="13"/>
                  <a:pt x="55" y="13"/>
                  <a:pt x="53" y="15"/>
                </a:cubicBezTo>
                <a:cubicBezTo>
                  <a:pt x="53" y="14"/>
                  <a:pt x="53" y="13"/>
                  <a:pt x="54" y="13"/>
                </a:cubicBezTo>
                <a:cubicBezTo>
                  <a:pt x="51" y="13"/>
                  <a:pt x="48" y="13"/>
                  <a:pt x="45" y="12"/>
                </a:cubicBezTo>
                <a:cubicBezTo>
                  <a:pt x="46" y="14"/>
                  <a:pt x="41" y="13"/>
                  <a:pt x="43" y="15"/>
                </a:cubicBezTo>
                <a:cubicBezTo>
                  <a:pt x="44" y="15"/>
                  <a:pt x="45" y="17"/>
                  <a:pt x="45" y="18"/>
                </a:cubicBezTo>
                <a:cubicBezTo>
                  <a:pt x="44" y="17"/>
                  <a:pt x="45" y="17"/>
                  <a:pt x="44" y="16"/>
                </a:cubicBezTo>
                <a:cubicBezTo>
                  <a:pt x="43" y="17"/>
                  <a:pt x="42" y="14"/>
                  <a:pt x="41" y="16"/>
                </a:cubicBezTo>
                <a:cubicBezTo>
                  <a:pt x="44" y="15"/>
                  <a:pt x="42" y="13"/>
                  <a:pt x="42" y="12"/>
                </a:cubicBezTo>
                <a:cubicBezTo>
                  <a:pt x="40" y="13"/>
                  <a:pt x="42" y="11"/>
                  <a:pt x="40" y="11"/>
                </a:cubicBezTo>
                <a:cubicBezTo>
                  <a:pt x="38" y="11"/>
                  <a:pt x="36" y="12"/>
                  <a:pt x="33" y="12"/>
                </a:cubicBezTo>
                <a:cubicBezTo>
                  <a:pt x="31" y="11"/>
                  <a:pt x="26" y="12"/>
                  <a:pt x="24" y="12"/>
                </a:cubicBezTo>
                <a:cubicBezTo>
                  <a:pt x="22" y="11"/>
                  <a:pt x="23" y="10"/>
                  <a:pt x="22" y="9"/>
                </a:cubicBezTo>
                <a:cubicBezTo>
                  <a:pt x="20" y="9"/>
                  <a:pt x="23" y="11"/>
                  <a:pt x="20" y="10"/>
                </a:cubicBezTo>
                <a:cubicBezTo>
                  <a:pt x="21" y="10"/>
                  <a:pt x="21" y="10"/>
                  <a:pt x="21" y="10"/>
                </a:cubicBezTo>
                <a:cubicBezTo>
                  <a:pt x="20" y="10"/>
                  <a:pt x="16" y="9"/>
                  <a:pt x="15" y="11"/>
                </a:cubicBezTo>
                <a:cubicBezTo>
                  <a:pt x="16" y="9"/>
                  <a:pt x="16" y="9"/>
                  <a:pt x="16" y="9"/>
                </a:cubicBezTo>
                <a:cubicBezTo>
                  <a:pt x="16" y="9"/>
                  <a:pt x="15" y="9"/>
                  <a:pt x="15" y="10"/>
                </a:cubicBezTo>
                <a:cubicBezTo>
                  <a:pt x="15" y="9"/>
                  <a:pt x="14" y="8"/>
                  <a:pt x="15" y="8"/>
                </a:cubicBezTo>
                <a:cubicBezTo>
                  <a:pt x="14" y="7"/>
                  <a:pt x="12" y="8"/>
                  <a:pt x="10" y="8"/>
                </a:cubicBezTo>
                <a:cubicBezTo>
                  <a:pt x="11" y="9"/>
                  <a:pt x="11" y="9"/>
                  <a:pt x="11" y="9"/>
                </a:cubicBezTo>
                <a:cubicBezTo>
                  <a:pt x="8" y="10"/>
                  <a:pt x="6" y="9"/>
                  <a:pt x="4" y="9"/>
                </a:cubicBezTo>
                <a:cubicBezTo>
                  <a:pt x="4" y="8"/>
                  <a:pt x="4" y="8"/>
                  <a:pt x="4" y="8"/>
                </a:cubicBezTo>
                <a:cubicBezTo>
                  <a:pt x="2" y="9"/>
                  <a:pt x="2" y="9"/>
                  <a:pt x="2" y="9"/>
                </a:cubicBezTo>
                <a:cubicBezTo>
                  <a:pt x="2" y="8"/>
                  <a:pt x="1" y="7"/>
                  <a:pt x="0" y="8"/>
                </a:cubicBezTo>
                <a:cubicBezTo>
                  <a:pt x="4" y="5"/>
                  <a:pt x="4" y="5"/>
                  <a:pt x="4" y="5"/>
                </a:cubicBezTo>
                <a:cubicBezTo>
                  <a:pt x="6" y="6"/>
                  <a:pt x="3" y="6"/>
                  <a:pt x="4" y="8"/>
                </a:cubicBezTo>
                <a:cubicBezTo>
                  <a:pt x="4" y="9"/>
                  <a:pt x="7" y="8"/>
                  <a:pt x="8" y="7"/>
                </a:cubicBezTo>
                <a:cubicBezTo>
                  <a:pt x="7" y="7"/>
                  <a:pt x="6" y="7"/>
                  <a:pt x="6" y="8"/>
                </a:cubicBezTo>
                <a:cubicBezTo>
                  <a:pt x="5" y="6"/>
                  <a:pt x="7" y="6"/>
                  <a:pt x="8" y="5"/>
                </a:cubicBezTo>
                <a:cubicBezTo>
                  <a:pt x="7" y="5"/>
                  <a:pt x="6" y="5"/>
                  <a:pt x="6" y="5"/>
                </a:cubicBezTo>
                <a:cubicBezTo>
                  <a:pt x="7" y="4"/>
                  <a:pt x="8" y="4"/>
                  <a:pt x="10" y="4"/>
                </a:cubicBezTo>
                <a:cubicBezTo>
                  <a:pt x="9" y="5"/>
                  <a:pt x="11" y="5"/>
                  <a:pt x="10" y="6"/>
                </a:cubicBezTo>
                <a:cubicBezTo>
                  <a:pt x="10" y="4"/>
                  <a:pt x="12" y="4"/>
                  <a:pt x="14" y="4"/>
                </a:cubicBezTo>
                <a:cubicBezTo>
                  <a:pt x="16" y="6"/>
                  <a:pt x="18" y="4"/>
                  <a:pt x="20" y="4"/>
                </a:cubicBezTo>
                <a:cubicBezTo>
                  <a:pt x="19" y="5"/>
                  <a:pt x="18" y="7"/>
                  <a:pt x="17" y="7"/>
                </a:cubicBezTo>
                <a:cubicBezTo>
                  <a:pt x="18" y="8"/>
                  <a:pt x="18" y="7"/>
                  <a:pt x="20" y="8"/>
                </a:cubicBezTo>
                <a:cubicBezTo>
                  <a:pt x="21" y="7"/>
                  <a:pt x="21" y="5"/>
                  <a:pt x="23" y="5"/>
                </a:cubicBezTo>
                <a:cubicBezTo>
                  <a:pt x="23" y="6"/>
                  <a:pt x="23" y="6"/>
                  <a:pt x="23" y="6"/>
                </a:cubicBezTo>
                <a:cubicBezTo>
                  <a:pt x="25" y="5"/>
                  <a:pt x="25" y="4"/>
                  <a:pt x="27" y="4"/>
                </a:cubicBezTo>
                <a:cubicBezTo>
                  <a:pt x="31" y="5"/>
                  <a:pt x="35" y="5"/>
                  <a:pt x="38" y="5"/>
                </a:cubicBezTo>
                <a:cubicBezTo>
                  <a:pt x="38" y="6"/>
                  <a:pt x="38" y="6"/>
                  <a:pt x="38" y="6"/>
                </a:cubicBezTo>
                <a:cubicBezTo>
                  <a:pt x="40" y="4"/>
                  <a:pt x="44" y="5"/>
                  <a:pt x="46" y="4"/>
                </a:cubicBezTo>
                <a:cubicBezTo>
                  <a:pt x="50" y="5"/>
                  <a:pt x="55" y="3"/>
                  <a:pt x="57" y="5"/>
                </a:cubicBezTo>
                <a:cubicBezTo>
                  <a:pt x="63" y="4"/>
                  <a:pt x="69" y="4"/>
                  <a:pt x="76" y="4"/>
                </a:cubicBezTo>
                <a:cubicBezTo>
                  <a:pt x="75" y="6"/>
                  <a:pt x="75" y="6"/>
                  <a:pt x="75" y="6"/>
                </a:cubicBezTo>
                <a:cubicBezTo>
                  <a:pt x="76" y="5"/>
                  <a:pt x="76" y="7"/>
                  <a:pt x="77" y="7"/>
                </a:cubicBezTo>
                <a:cubicBezTo>
                  <a:pt x="76" y="5"/>
                  <a:pt x="79" y="5"/>
                  <a:pt x="80" y="4"/>
                </a:cubicBezTo>
                <a:cubicBezTo>
                  <a:pt x="83" y="5"/>
                  <a:pt x="87" y="4"/>
                  <a:pt x="89" y="3"/>
                </a:cubicBezTo>
                <a:cubicBezTo>
                  <a:pt x="90" y="4"/>
                  <a:pt x="90" y="4"/>
                  <a:pt x="90" y="4"/>
                </a:cubicBezTo>
                <a:cubicBezTo>
                  <a:pt x="92" y="2"/>
                  <a:pt x="96" y="4"/>
                  <a:pt x="99" y="4"/>
                </a:cubicBezTo>
                <a:cubicBezTo>
                  <a:pt x="100" y="5"/>
                  <a:pt x="100" y="6"/>
                  <a:pt x="101" y="6"/>
                </a:cubicBezTo>
                <a:cubicBezTo>
                  <a:pt x="103" y="4"/>
                  <a:pt x="104" y="4"/>
                  <a:pt x="107" y="3"/>
                </a:cubicBezTo>
                <a:cubicBezTo>
                  <a:pt x="109" y="3"/>
                  <a:pt x="112" y="4"/>
                  <a:pt x="114" y="4"/>
                </a:cubicBezTo>
                <a:cubicBezTo>
                  <a:pt x="122" y="2"/>
                  <a:pt x="130" y="4"/>
                  <a:pt x="137" y="2"/>
                </a:cubicBezTo>
                <a:cubicBezTo>
                  <a:pt x="138" y="3"/>
                  <a:pt x="138" y="3"/>
                  <a:pt x="138" y="3"/>
                </a:cubicBezTo>
                <a:cubicBezTo>
                  <a:pt x="146" y="1"/>
                  <a:pt x="155" y="3"/>
                  <a:pt x="162" y="2"/>
                </a:cubicBezTo>
                <a:cubicBezTo>
                  <a:pt x="161" y="4"/>
                  <a:pt x="161" y="4"/>
                  <a:pt x="161" y="4"/>
                </a:cubicBezTo>
                <a:cubicBezTo>
                  <a:pt x="163" y="5"/>
                  <a:pt x="166" y="4"/>
                  <a:pt x="165" y="2"/>
                </a:cubicBezTo>
                <a:cubicBezTo>
                  <a:pt x="167" y="3"/>
                  <a:pt x="170" y="1"/>
                  <a:pt x="172" y="3"/>
                </a:cubicBezTo>
                <a:cubicBezTo>
                  <a:pt x="174" y="4"/>
                  <a:pt x="174" y="2"/>
                  <a:pt x="176" y="2"/>
                </a:cubicBezTo>
                <a:cubicBezTo>
                  <a:pt x="180" y="3"/>
                  <a:pt x="182" y="3"/>
                  <a:pt x="186" y="2"/>
                </a:cubicBezTo>
                <a:cubicBezTo>
                  <a:pt x="185" y="2"/>
                  <a:pt x="185" y="2"/>
                  <a:pt x="185" y="2"/>
                </a:cubicBezTo>
                <a:cubicBezTo>
                  <a:pt x="184" y="3"/>
                  <a:pt x="184" y="3"/>
                  <a:pt x="185" y="4"/>
                </a:cubicBezTo>
                <a:cubicBezTo>
                  <a:pt x="187" y="3"/>
                  <a:pt x="190" y="4"/>
                  <a:pt x="189" y="2"/>
                </a:cubicBezTo>
                <a:cubicBezTo>
                  <a:pt x="193" y="3"/>
                  <a:pt x="199" y="1"/>
                  <a:pt x="203" y="3"/>
                </a:cubicBezTo>
                <a:cubicBezTo>
                  <a:pt x="203" y="2"/>
                  <a:pt x="204" y="2"/>
                  <a:pt x="204" y="1"/>
                </a:cubicBezTo>
                <a:cubicBezTo>
                  <a:pt x="208" y="1"/>
                  <a:pt x="212" y="3"/>
                  <a:pt x="215" y="2"/>
                </a:cubicBezTo>
                <a:cubicBezTo>
                  <a:pt x="215" y="2"/>
                  <a:pt x="214" y="3"/>
                  <a:pt x="215" y="3"/>
                </a:cubicBezTo>
                <a:cubicBezTo>
                  <a:pt x="216" y="3"/>
                  <a:pt x="215" y="2"/>
                  <a:pt x="216" y="2"/>
                </a:cubicBezTo>
                <a:cubicBezTo>
                  <a:pt x="222" y="0"/>
                  <a:pt x="229" y="3"/>
                  <a:pt x="234" y="3"/>
                </a:cubicBezTo>
                <a:cubicBezTo>
                  <a:pt x="244" y="2"/>
                  <a:pt x="254" y="3"/>
                  <a:pt x="263" y="3"/>
                </a:cubicBezTo>
                <a:cubicBezTo>
                  <a:pt x="263" y="3"/>
                  <a:pt x="263" y="3"/>
                  <a:pt x="263" y="3"/>
                </a:cubicBezTo>
                <a:cubicBezTo>
                  <a:pt x="266" y="1"/>
                  <a:pt x="270" y="5"/>
                  <a:pt x="273" y="2"/>
                </a:cubicBezTo>
                <a:cubicBezTo>
                  <a:pt x="274" y="3"/>
                  <a:pt x="276" y="2"/>
                  <a:pt x="275" y="3"/>
                </a:cubicBezTo>
                <a:cubicBezTo>
                  <a:pt x="278" y="2"/>
                  <a:pt x="282" y="5"/>
                  <a:pt x="286" y="3"/>
                </a:cubicBezTo>
                <a:cubicBezTo>
                  <a:pt x="285" y="3"/>
                  <a:pt x="285" y="3"/>
                  <a:pt x="285" y="3"/>
                </a:cubicBezTo>
                <a:cubicBezTo>
                  <a:pt x="288" y="5"/>
                  <a:pt x="292" y="3"/>
                  <a:pt x="295" y="4"/>
                </a:cubicBezTo>
                <a:cubicBezTo>
                  <a:pt x="295" y="4"/>
                  <a:pt x="294" y="5"/>
                  <a:pt x="294" y="5"/>
                </a:cubicBezTo>
                <a:cubicBezTo>
                  <a:pt x="296" y="6"/>
                  <a:pt x="298" y="3"/>
                  <a:pt x="298" y="5"/>
                </a:cubicBezTo>
                <a:cubicBezTo>
                  <a:pt x="299" y="5"/>
                  <a:pt x="299" y="4"/>
                  <a:pt x="299" y="4"/>
                </a:cubicBezTo>
                <a:cubicBezTo>
                  <a:pt x="307" y="5"/>
                  <a:pt x="316" y="4"/>
                  <a:pt x="325" y="3"/>
                </a:cubicBezTo>
                <a:cubicBezTo>
                  <a:pt x="331" y="5"/>
                  <a:pt x="325" y="8"/>
                  <a:pt x="330" y="6"/>
                </a:cubicBezTo>
                <a:cubicBezTo>
                  <a:pt x="330" y="6"/>
                  <a:pt x="330" y="5"/>
                  <a:pt x="330" y="5"/>
                </a:cubicBezTo>
                <a:cubicBezTo>
                  <a:pt x="332" y="5"/>
                  <a:pt x="333" y="8"/>
                  <a:pt x="334" y="7"/>
                </a:cubicBezTo>
                <a:cubicBezTo>
                  <a:pt x="334" y="5"/>
                  <a:pt x="335" y="6"/>
                  <a:pt x="335" y="5"/>
                </a:cubicBezTo>
                <a:cubicBezTo>
                  <a:pt x="339" y="6"/>
                  <a:pt x="340" y="8"/>
                  <a:pt x="343" y="7"/>
                </a:cubicBezTo>
                <a:cubicBezTo>
                  <a:pt x="343" y="7"/>
                  <a:pt x="343" y="7"/>
                  <a:pt x="343" y="7"/>
                </a:cubicBezTo>
                <a:cubicBezTo>
                  <a:pt x="346" y="5"/>
                  <a:pt x="350" y="6"/>
                  <a:pt x="353" y="4"/>
                </a:cubicBezTo>
                <a:cubicBezTo>
                  <a:pt x="373" y="4"/>
                  <a:pt x="392" y="3"/>
                  <a:pt x="411" y="3"/>
                </a:cubicBezTo>
                <a:cubicBezTo>
                  <a:pt x="429" y="3"/>
                  <a:pt x="448" y="3"/>
                  <a:pt x="467" y="4"/>
                </a:cubicBezTo>
                <a:cubicBezTo>
                  <a:pt x="471" y="7"/>
                  <a:pt x="472" y="6"/>
                  <a:pt x="476" y="6"/>
                </a:cubicBezTo>
                <a:cubicBezTo>
                  <a:pt x="476" y="6"/>
                  <a:pt x="476" y="6"/>
                  <a:pt x="476" y="6"/>
                </a:cubicBezTo>
                <a:cubicBezTo>
                  <a:pt x="477" y="5"/>
                  <a:pt x="480" y="6"/>
                  <a:pt x="480" y="5"/>
                </a:cubicBezTo>
                <a:cubicBezTo>
                  <a:pt x="487" y="5"/>
                  <a:pt x="494" y="5"/>
                  <a:pt x="501" y="5"/>
                </a:cubicBezTo>
                <a:cubicBezTo>
                  <a:pt x="500" y="5"/>
                  <a:pt x="499" y="7"/>
                  <a:pt x="501" y="7"/>
                </a:cubicBezTo>
                <a:cubicBezTo>
                  <a:pt x="502" y="5"/>
                  <a:pt x="502" y="5"/>
                  <a:pt x="502" y="5"/>
                </a:cubicBezTo>
                <a:cubicBezTo>
                  <a:pt x="502" y="6"/>
                  <a:pt x="502" y="6"/>
                  <a:pt x="502" y="6"/>
                </a:cubicBezTo>
                <a:cubicBezTo>
                  <a:pt x="503" y="6"/>
                  <a:pt x="504" y="5"/>
                  <a:pt x="503" y="4"/>
                </a:cubicBezTo>
                <a:cubicBezTo>
                  <a:pt x="522" y="3"/>
                  <a:pt x="539" y="7"/>
                  <a:pt x="557" y="7"/>
                </a:cubicBezTo>
                <a:cubicBezTo>
                  <a:pt x="562" y="8"/>
                  <a:pt x="568" y="8"/>
                  <a:pt x="572" y="7"/>
                </a:cubicBezTo>
                <a:cubicBezTo>
                  <a:pt x="586" y="10"/>
                  <a:pt x="598" y="13"/>
                  <a:pt x="613" y="12"/>
                </a:cubicBezTo>
                <a:cubicBezTo>
                  <a:pt x="613" y="12"/>
                  <a:pt x="610" y="17"/>
                  <a:pt x="604" y="17"/>
                </a:cubicBezTo>
                <a:close/>
              </a:path>
            </a:pathLst>
          </a:custGeom>
          <a:solidFill>
            <a:schemeClr val="tx1"/>
          </a:solidFill>
          <a:ln w="9525">
            <a:noFill/>
            <a:round/>
            <a:headEnd/>
            <a:tailEnd/>
          </a:ln>
        </p:spPr>
        <p:txBody>
          <a:bodyPr vert="horz" wrap="square" lIns="91440" tIns="45720" rIns="91440" bIns="45720" numCol="1" anchor="t" anchorCtr="0" compatLnSpc="1">
            <a:prstTxWarp prst="textNoShape">
              <a:avLst/>
            </a:prstTxWarp>
          </a:bodyPr>
          <a:lstStyle/>
          <a:p>
            <a:pPr algn="ctr" defTabSz="457200"/>
            <a:endParaRPr lang="en-US" sz="1600">
              <a:solidFill>
                <a:prstClr val="black"/>
              </a:solidFill>
              <a:latin typeface="Calibri"/>
            </a:endParaRPr>
          </a:p>
        </p:txBody>
      </p:sp>
      <p:sp>
        <p:nvSpPr>
          <p:cNvPr id="6" name="Title 1"/>
          <p:cNvSpPr txBox="1">
            <a:spLocks/>
          </p:cNvSpPr>
          <p:nvPr/>
        </p:nvSpPr>
        <p:spPr>
          <a:xfrm>
            <a:off x="-2" y="0"/>
            <a:ext cx="9144001" cy="857250"/>
          </a:xfrm>
          <a:prstGeom prst="rect">
            <a:avLst/>
          </a:prstGeom>
          <a:solidFill>
            <a:schemeClr val="bg1">
              <a:lumMod val="50000"/>
            </a:schemeClr>
          </a:solidFill>
        </p:spPr>
        <p:txBody>
          <a:bodyPr vert="horz" lIns="91440" tIns="45720" rIns="91440" bIns="45720" rtlCol="0" anchor="ctr">
            <a:normAutofit fontScale="30000" lnSpcReduction="20000"/>
          </a:bodyPr>
          <a:lstStyle>
            <a:lvl1pPr algn="ctr" defTabSz="457200" rtl="0" eaLnBrk="1" latinLnBrk="0" hangingPunct="1">
              <a:spcBef>
                <a:spcPct val="0"/>
              </a:spcBef>
              <a:buNone/>
              <a:defRPr sz="4000" kern="1200" cap="all">
                <a:solidFill>
                  <a:schemeClr val="tx2"/>
                </a:solidFill>
                <a:latin typeface="Gotham HTF Bold"/>
                <a:ea typeface="+mj-ea"/>
                <a:cs typeface="Gotham HTF Bold"/>
              </a:defRPr>
            </a:lvl1pPr>
          </a:lstStyle>
          <a:p>
            <a:pPr algn="l"/>
            <a:r>
              <a:rPr lang="en-US" dirty="0" smtClean="0">
                <a:solidFill>
                  <a:schemeClr val="bg1">
                    <a:lumMod val="50000"/>
                  </a:schemeClr>
                </a:solidFill>
                <a:latin typeface="Gotham HTF Light"/>
                <a:cs typeface="Gotham HTF Light"/>
              </a:rPr>
              <a:t/>
            </a:r>
            <a:br>
              <a:rPr lang="en-US" dirty="0" smtClean="0">
                <a:solidFill>
                  <a:schemeClr val="bg1">
                    <a:lumMod val="50000"/>
                  </a:schemeClr>
                </a:solidFill>
                <a:latin typeface="Gotham HTF Light"/>
                <a:cs typeface="Gotham HTF Light"/>
              </a:rPr>
            </a:br>
            <a:r>
              <a:rPr lang="en-US" sz="7100" dirty="0" smtClean="0">
                <a:solidFill>
                  <a:srgbClr val="F7F13E"/>
                </a:solidFill>
                <a:latin typeface="Gotham HTF Medium"/>
                <a:cs typeface="Gotham HTF Medium"/>
              </a:rPr>
              <a:t>    </a:t>
            </a:r>
            <a:r>
              <a:rPr lang="en-US" sz="10700" dirty="0" smtClean="0">
                <a:solidFill>
                  <a:srgbClr val="F7F13E"/>
                </a:solidFill>
                <a:latin typeface="Gotham HTF Medium"/>
                <a:cs typeface="Gotham HTF Medium"/>
              </a:rPr>
              <a:t>#1 Unplanned work</a:t>
            </a:r>
            <a:r>
              <a:rPr lang="en-US" sz="3400" dirty="0" smtClean="0">
                <a:solidFill>
                  <a:schemeClr val="bg1">
                    <a:lumMod val="50000"/>
                  </a:schemeClr>
                </a:solidFill>
                <a:latin typeface="Gotham HTF Light"/>
                <a:cs typeface="Gotham HTF Light"/>
              </a:rPr>
              <a:t/>
            </a:r>
            <a:br>
              <a:rPr lang="en-US" sz="3400" dirty="0" smtClean="0">
                <a:solidFill>
                  <a:schemeClr val="bg1">
                    <a:lumMod val="50000"/>
                  </a:schemeClr>
                </a:solidFill>
                <a:latin typeface="Gotham HTF Light"/>
                <a:cs typeface="Gotham HTF Light"/>
              </a:rPr>
            </a:br>
            <a:r>
              <a:rPr lang="en-US" sz="2400" dirty="0" smtClean="0">
                <a:solidFill>
                  <a:schemeClr val="bg1">
                    <a:lumMod val="50000"/>
                  </a:schemeClr>
                </a:solidFill>
              </a:rPr>
              <a:t/>
            </a:r>
            <a:br>
              <a:rPr lang="en-US" sz="2400" dirty="0" smtClean="0">
                <a:solidFill>
                  <a:schemeClr val="bg1">
                    <a:lumMod val="50000"/>
                  </a:schemeClr>
                </a:solidFill>
              </a:rPr>
            </a:br>
            <a:endParaRPr lang="en-US" sz="2700" dirty="0">
              <a:solidFill>
                <a:schemeClr val="bg1">
                  <a:lumMod val="50000"/>
                </a:schemeClr>
              </a:solidFill>
              <a:latin typeface="Gotham HTF Light"/>
              <a:cs typeface="Gotham HTF Light"/>
            </a:endParaRPr>
          </a:p>
        </p:txBody>
      </p:sp>
      <p:sp>
        <p:nvSpPr>
          <p:cNvPr id="3" name="Rectangle 2"/>
          <p:cNvSpPr/>
          <p:nvPr/>
        </p:nvSpPr>
        <p:spPr>
          <a:xfrm>
            <a:off x="6296492" y="4404461"/>
            <a:ext cx="914400" cy="914400"/>
          </a:xfrm>
          <a:prstGeom prst="rect">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 name="Picture 6" descr="IMG_Unplanned Work Impact to Planned work.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5547" y="937702"/>
            <a:ext cx="5841545" cy="4381159"/>
          </a:xfrm>
          <a:prstGeom prst="rect">
            <a:avLst/>
          </a:prstGeom>
        </p:spPr>
      </p:pic>
      <p:sp>
        <p:nvSpPr>
          <p:cNvPr id="8" name="TextBox 7"/>
          <p:cNvSpPr txBox="1"/>
          <p:nvPr/>
        </p:nvSpPr>
        <p:spPr>
          <a:xfrm>
            <a:off x="6296492" y="4970696"/>
            <a:ext cx="914400" cy="369332"/>
          </a:xfrm>
          <a:prstGeom prst="rect">
            <a:avLst/>
          </a:prstGeom>
          <a:solidFill>
            <a:srgbClr val="FFFFFF"/>
          </a:solidFill>
        </p:spPr>
        <p:txBody>
          <a:bodyPr wrap="square" rtlCol="0">
            <a:spAutoFit/>
          </a:bodyPr>
          <a:lstStyle/>
          <a:p>
            <a:r>
              <a:rPr lang="en-US" dirty="0" smtClean="0"/>
              <a:t>                </a:t>
            </a:r>
            <a:endParaRPr lang="en-US" dirty="0"/>
          </a:p>
        </p:txBody>
      </p:sp>
    </p:spTree>
    <p:extLst>
      <p:ext uri="{BB962C8B-B14F-4D97-AF65-F5344CB8AC3E}">
        <p14:creationId xmlns:p14="http://schemas.microsoft.com/office/powerpoint/2010/main" val="3722065355"/>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970575"/>
          </a:xfrm>
          <a:solidFill>
            <a:schemeClr val="bg1">
              <a:lumMod val="50000"/>
            </a:schemeClr>
          </a:solidFill>
        </p:spPr>
        <p:txBody>
          <a:bodyPr>
            <a:normAutofit fontScale="90000"/>
          </a:bodyPr>
          <a:lstStyle/>
          <a:p>
            <a:pPr algn="l"/>
            <a:r>
              <a:rPr lang="en-US" dirty="0" smtClean="0">
                <a:latin typeface="Gotham HTF Light"/>
                <a:cs typeface="Gotham HTF Light"/>
              </a:rPr>
              <a:t/>
            </a:r>
            <a:br>
              <a:rPr lang="en-US" dirty="0" smtClean="0">
                <a:latin typeface="Gotham HTF Light"/>
                <a:cs typeface="Gotham HTF Light"/>
              </a:rPr>
            </a:br>
            <a:r>
              <a:rPr lang="en-US" dirty="0" smtClean="0">
                <a:latin typeface="Gotham HTF Light"/>
                <a:cs typeface="Gotham HTF Light"/>
              </a:rPr>
              <a:t> </a:t>
            </a:r>
            <a:r>
              <a:rPr lang="en-US" sz="3600" dirty="0">
                <a:latin typeface="Gotham HTF Medium"/>
                <a:cs typeface="Gotham HTF Medium"/>
              </a:rPr>
              <a:t> </a:t>
            </a:r>
            <a:r>
              <a:rPr lang="en-US" sz="3600" dirty="0" smtClean="0">
                <a:latin typeface="Gotham HTF Medium"/>
                <a:cs typeface="Gotham HTF Medium"/>
              </a:rPr>
              <a:t>Plan for </a:t>
            </a:r>
            <a:r>
              <a:rPr lang="en-US" sz="3600" dirty="0" smtClean="0">
                <a:solidFill>
                  <a:srgbClr val="F7F13E"/>
                </a:solidFill>
                <a:latin typeface="Gotham HTF Medium"/>
                <a:cs typeface="Gotham HTF Medium"/>
              </a:rPr>
              <a:t>Unplanned work</a:t>
            </a:r>
            <a:r>
              <a:rPr lang="en-US" sz="3600" dirty="0"/>
              <a:t/>
            </a:r>
            <a:br>
              <a:rPr lang="en-US" sz="3600" dirty="0"/>
            </a:br>
            <a:r>
              <a:rPr lang="en-US" sz="2400" dirty="0"/>
              <a:t/>
            </a:r>
            <a:br>
              <a:rPr lang="en-US" sz="2400" dirty="0"/>
            </a:br>
            <a:endParaRPr lang="en-US" sz="2700" dirty="0">
              <a:latin typeface="Gotham HTF Light"/>
              <a:cs typeface="Gotham HTF Light"/>
            </a:endParaRPr>
          </a:p>
        </p:txBody>
      </p:sp>
      <p:sp>
        <p:nvSpPr>
          <p:cNvPr id="3" name="Rectangle 2"/>
          <p:cNvSpPr/>
          <p:nvPr/>
        </p:nvSpPr>
        <p:spPr>
          <a:xfrm>
            <a:off x="400623" y="1413301"/>
            <a:ext cx="8566506" cy="1477327"/>
          </a:xfrm>
          <a:prstGeom prst="rect">
            <a:avLst/>
          </a:prstGeom>
        </p:spPr>
        <p:txBody>
          <a:bodyPr wrap="square">
            <a:spAutoFit/>
          </a:bodyPr>
          <a:lstStyle/>
          <a:p>
            <a:r>
              <a:rPr lang="en-US" sz="2400" dirty="0">
                <a:latin typeface="Gotham HTF Light"/>
                <a:cs typeface="Gotham HTF Light"/>
              </a:rPr>
              <a:t>Uncertainty abounds in this </a:t>
            </a:r>
            <a:r>
              <a:rPr lang="en-US" sz="2400" dirty="0" smtClean="0">
                <a:latin typeface="Gotham HTF Light"/>
                <a:cs typeface="Gotham HTF Light"/>
              </a:rPr>
              <a:t>world.  </a:t>
            </a:r>
            <a:r>
              <a:rPr lang="en-US" sz="2400" dirty="0">
                <a:latin typeface="Gotham HTF Light"/>
                <a:cs typeface="Gotham HTF Light"/>
              </a:rPr>
              <a:t>I</a:t>
            </a:r>
            <a:r>
              <a:rPr lang="en-US" sz="2400" dirty="0" smtClean="0">
                <a:latin typeface="Gotham HTF Light"/>
                <a:cs typeface="Gotham HTF Light"/>
              </a:rPr>
              <a:t>t </a:t>
            </a:r>
            <a:r>
              <a:rPr lang="en-US" sz="2400" dirty="0">
                <a:latin typeface="Gotham HTF Light"/>
                <a:cs typeface="Gotham HTF Light"/>
              </a:rPr>
              <a:t>will always exist, so plan for it. </a:t>
            </a:r>
            <a:r>
              <a:rPr lang="en-US" sz="2400" dirty="0" smtClean="0">
                <a:latin typeface="Gotham HTF Light"/>
                <a:cs typeface="Gotham HTF Light"/>
              </a:rPr>
              <a:t>Put </a:t>
            </a:r>
            <a:r>
              <a:rPr lang="en-US" sz="2400" dirty="0">
                <a:latin typeface="Gotham HTF Light"/>
                <a:cs typeface="Gotham HTF Light"/>
              </a:rPr>
              <a:t>yourself in a </a:t>
            </a:r>
            <a:r>
              <a:rPr lang="en-US" sz="2400" dirty="0" smtClean="0">
                <a:latin typeface="Gotham HTF Light"/>
                <a:cs typeface="Gotham HTF Light"/>
              </a:rPr>
              <a:t>position </a:t>
            </a:r>
            <a:r>
              <a:rPr lang="en-US" sz="2400" dirty="0">
                <a:latin typeface="Gotham HTF Light"/>
                <a:cs typeface="Gotham HTF Light"/>
              </a:rPr>
              <a:t>so that unplanned work won't </a:t>
            </a:r>
            <a:r>
              <a:rPr lang="en-US" sz="2400" dirty="0">
                <a:solidFill>
                  <a:schemeClr val="accent4">
                    <a:lumMod val="75000"/>
                  </a:schemeClr>
                </a:solidFill>
                <a:latin typeface="Gotham HTF Light"/>
                <a:cs typeface="Gotham HTF Light"/>
              </a:rPr>
              <a:t>kill</a:t>
            </a:r>
            <a:r>
              <a:rPr lang="en-US" sz="2400" dirty="0">
                <a:latin typeface="Gotham HTF Light"/>
                <a:cs typeface="Gotham HTF Light"/>
              </a:rPr>
              <a:t> you</a:t>
            </a:r>
            <a:r>
              <a:rPr lang="en-US" sz="2400" dirty="0" smtClean="0">
                <a:latin typeface="Gotham HTF Light"/>
                <a:cs typeface="Gotham HTF Light"/>
              </a:rPr>
              <a:t>.</a:t>
            </a:r>
          </a:p>
          <a:p>
            <a:endParaRPr lang="en-US" dirty="0"/>
          </a:p>
        </p:txBody>
      </p:sp>
      <p:sp>
        <p:nvSpPr>
          <p:cNvPr id="5" name="Freeform 145"/>
          <p:cNvSpPr>
            <a:spLocks/>
          </p:cNvSpPr>
          <p:nvPr/>
        </p:nvSpPr>
        <p:spPr bwMode="auto">
          <a:xfrm>
            <a:off x="0" y="940795"/>
            <a:ext cx="9143999" cy="45719"/>
          </a:xfrm>
          <a:custGeom>
            <a:avLst/>
            <a:gdLst/>
            <a:ahLst/>
            <a:cxnLst>
              <a:cxn ang="0">
                <a:pos x="543" y="15"/>
              </a:cxn>
              <a:cxn ang="0">
                <a:pos x="525" y="15"/>
              </a:cxn>
              <a:cxn ang="0">
                <a:pos x="488" y="18"/>
              </a:cxn>
              <a:cxn ang="0">
                <a:pos x="475" y="17"/>
              </a:cxn>
              <a:cxn ang="0">
                <a:pos x="436" y="15"/>
              </a:cxn>
              <a:cxn ang="0">
                <a:pos x="423" y="15"/>
              </a:cxn>
              <a:cxn ang="0">
                <a:pos x="401" y="16"/>
              </a:cxn>
              <a:cxn ang="0">
                <a:pos x="382" y="15"/>
              </a:cxn>
              <a:cxn ang="0">
                <a:pos x="372" y="14"/>
              </a:cxn>
              <a:cxn ang="0">
                <a:pos x="363" y="16"/>
              </a:cxn>
              <a:cxn ang="0">
                <a:pos x="341" y="18"/>
              </a:cxn>
              <a:cxn ang="0">
                <a:pos x="329" y="17"/>
              </a:cxn>
              <a:cxn ang="0">
                <a:pos x="316" y="19"/>
              </a:cxn>
              <a:cxn ang="0">
                <a:pos x="300" y="17"/>
              </a:cxn>
              <a:cxn ang="0">
                <a:pos x="282" y="17"/>
              </a:cxn>
              <a:cxn ang="0">
                <a:pos x="259" y="16"/>
              </a:cxn>
              <a:cxn ang="0">
                <a:pos x="250" y="17"/>
              </a:cxn>
              <a:cxn ang="0">
                <a:pos x="241" y="15"/>
              </a:cxn>
              <a:cxn ang="0">
                <a:pos x="233" y="17"/>
              </a:cxn>
              <a:cxn ang="0">
                <a:pos x="230" y="17"/>
              </a:cxn>
              <a:cxn ang="0">
                <a:pos x="219" y="17"/>
              </a:cxn>
              <a:cxn ang="0">
                <a:pos x="188" y="17"/>
              </a:cxn>
              <a:cxn ang="0">
                <a:pos x="176" y="17"/>
              </a:cxn>
              <a:cxn ang="0">
                <a:pos x="166" y="17"/>
              </a:cxn>
              <a:cxn ang="0">
                <a:pos x="140" y="16"/>
              </a:cxn>
              <a:cxn ang="0">
                <a:pos x="134" y="12"/>
              </a:cxn>
              <a:cxn ang="0">
                <a:pos x="125" y="16"/>
              </a:cxn>
              <a:cxn ang="0">
                <a:pos x="118" y="20"/>
              </a:cxn>
              <a:cxn ang="0">
                <a:pos x="106" y="18"/>
              </a:cxn>
              <a:cxn ang="0">
                <a:pos x="102" y="20"/>
              </a:cxn>
              <a:cxn ang="0">
                <a:pos x="97" y="18"/>
              </a:cxn>
              <a:cxn ang="0">
                <a:pos x="88" y="15"/>
              </a:cxn>
              <a:cxn ang="0">
                <a:pos x="78" y="18"/>
              </a:cxn>
              <a:cxn ang="0">
                <a:pos x="73" y="16"/>
              </a:cxn>
              <a:cxn ang="0">
                <a:pos x="65" y="18"/>
              </a:cxn>
              <a:cxn ang="0">
                <a:pos x="56" y="18"/>
              </a:cxn>
              <a:cxn ang="0">
                <a:pos x="60" y="13"/>
              </a:cxn>
              <a:cxn ang="0">
                <a:pos x="44" y="16"/>
              </a:cxn>
              <a:cxn ang="0">
                <a:pos x="22" y="9"/>
              </a:cxn>
              <a:cxn ang="0">
                <a:pos x="15" y="8"/>
              </a:cxn>
              <a:cxn ang="0">
                <a:pos x="0" y="8"/>
              </a:cxn>
              <a:cxn ang="0">
                <a:pos x="6" y="5"/>
              </a:cxn>
              <a:cxn ang="0">
                <a:pos x="20" y="8"/>
              </a:cxn>
              <a:cxn ang="0">
                <a:pos x="46" y="4"/>
              </a:cxn>
              <a:cxn ang="0">
                <a:pos x="89" y="3"/>
              </a:cxn>
              <a:cxn ang="0">
                <a:pos x="137" y="2"/>
              </a:cxn>
              <a:cxn ang="0">
                <a:pos x="176" y="2"/>
              </a:cxn>
              <a:cxn ang="0">
                <a:pos x="204" y="1"/>
              </a:cxn>
              <a:cxn ang="0">
                <a:pos x="263" y="3"/>
              </a:cxn>
              <a:cxn ang="0">
                <a:pos x="294" y="5"/>
              </a:cxn>
              <a:cxn ang="0">
                <a:pos x="334" y="7"/>
              </a:cxn>
              <a:cxn ang="0">
                <a:pos x="467" y="4"/>
              </a:cxn>
              <a:cxn ang="0">
                <a:pos x="502" y="5"/>
              </a:cxn>
              <a:cxn ang="0">
                <a:pos x="604" y="17"/>
              </a:cxn>
            </a:cxnLst>
            <a:rect l="0" t="0" r="r" b="b"/>
            <a:pathLst>
              <a:path w="613" h="21">
                <a:moveTo>
                  <a:pt x="604" y="17"/>
                </a:moveTo>
                <a:cubicBezTo>
                  <a:pt x="597" y="21"/>
                  <a:pt x="587" y="16"/>
                  <a:pt x="579" y="18"/>
                </a:cubicBezTo>
                <a:cubicBezTo>
                  <a:pt x="578" y="19"/>
                  <a:pt x="580" y="16"/>
                  <a:pt x="577" y="17"/>
                </a:cubicBezTo>
                <a:cubicBezTo>
                  <a:pt x="570" y="20"/>
                  <a:pt x="557" y="17"/>
                  <a:pt x="548" y="15"/>
                </a:cubicBezTo>
                <a:cubicBezTo>
                  <a:pt x="549" y="14"/>
                  <a:pt x="549" y="14"/>
                  <a:pt x="549" y="14"/>
                </a:cubicBezTo>
                <a:cubicBezTo>
                  <a:pt x="547" y="13"/>
                  <a:pt x="545" y="15"/>
                  <a:pt x="543" y="15"/>
                </a:cubicBezTo>
                <a:cubicBezTo>
                  <a:pt x="543" y="15"/>
                  <a:pt x="543" y="14"/>
                  <a:pt x="543" y="14"/>
                </a:cubicBezTo>
                <a:cubicBezTo>
                  <a:pt x="542" y="15"/>
                  <a:pt x="539" y="14"/>
                  <a:pt x="539" y="15"/>
                </a:cubicBezTo>
                <a:cubicBezTo>
                  <a:pt x="538" y="15"/>
                  <a:pt x="538" y="14"/>
                  <a:pt x="537" y="13"/>
                </a:cubicBezTo>
                <a:cubicBezTo>
                  <a:pt x="536" y="15"/>
                  <a:pt x="536" y="15"/>
                  <a:pt x="536" y="15"/>
                </a:cubicBezTo>
                <a:cubicBezTo>
                  <a:pt x="533" y="18"/>
                  <a:pt x="529" y="14"/>
                  <a:pt x="524" y="16"/>
                </a:cubicBezTo>
                <a:cubicBezTo>
                  <a:pt x="525" y="16"/>
                  <a:pt x="525" y="15"/>
                  <a:pt x="525" y="15"/>
                </a:cubicBezTo>
                <a:cubicBezTo>
                  <a:pt x="518" y="17"/>
                  <a:pt x="510" y="16"/>
                  <a:pt x="502" y="17"/>
                </a:cubicBezTo>
                <a:cubicBezTo>
                  <a:pt x="503" y="16"/>
                  <a:pt x="503" y="15"/>
                  <a:pt x="502" y="15"/>
                </a:cubicBezTo>
                <a:cubicBezTo>
                  <a:pt x="502" y="16"/>
                  <a:pt x="500" y="17"/>
                  <a:pt x="498" y="17"/>
                </a:cubicBezTo>
                <a:cubicBezTo>
                  <a:pt x="497" y="15"/>
                  <a:pt x="494" y="18"/>
                  <a:pt x="492" y="17"/>
                </a:cubicBezTo>
                <a:cubicBezTo>
                  <a:pt x="492" y="17"/>
                  <a:pt x="492" y="17"/>
                  <a:pt x="492" y="17"/>
                </a:cubicBezTo>
                <a:cubicBezTo>
                  <a:pt x="490" y="19"/>
                  <a:pt x="490" y="16"/>
                  <a:pt x="488" y="18"/>
                </a:cubicBezTo>
                <a:cubicBezTo>
                  <a:pt x="487" y="17"/>
                  <a:pt x="487" y="17"/>
                  <a:pt x="487" y="17"/>
                </a:cubicBezTo>
                <a:cubicBezTo>
                  <a:pt x="486" y="19"/>
                  <a:pt x="485" y="16"/>
                  <a:pt x="483" y="17"/>
                </a:cubicBezTo>
                <a:cubicBezTo>
                  <a:pt x="483" y="17"/>
                  <a:pt x="483" y="17"/>
                  <a:pt x="483" y="17"/>
                </a:cubicBezTo>
                <a:cubicBezTo>
                  <a:pt x="482" y="18"/>
                  <a:pt x="481" y="16"/>
                  <a:pt x="480" y="17"/>
                </a:cubicBezTo>
                <a:cubicBezTo>
                  <a:pt x="480" y="17"/>
                  <a:pt x="480" y="17"/>
                  <a:pt x="480" y="17"/>
                </a:cubicBezTo>
                <a:cubicBezTo>
                  <a:pt x="477" y="17"/>
                  <a:pt x="475" y="16"/>
                  <a:pt x="475" y="17"/>
                </a:cubicBezTo>
                <a:cubicBezTo>
                  <a:pt x="474" y="16"/>
                  <a:pt x="478" y="17"/>
                  <a:pt x="477" y="15"/>
                </a:cubicBezTo>
                <a:cubicBezTo>
                  <a:pt x="467" y="16"/>
                  <a:pt x="457" y="16"/>
                  <a:pt x="447" y="16"/>
                </a:cubicBezTo>
                <a:cubicBezTo>
                  <a:pt x="446" y="15"/>
                  <a:pt x="446" y="15"/>
                  <a:pt x="445" y="14"/>
                </a:cubicBezTo>
                <a:cubicBezTo>
                  <a:pt x="444" y="15"/>
                  <a:pt x="442" y="14"/>
                  <a:pt x="441" y="15"/>
                </a:cubicBezTo>
                <a:cubicBezTo>
                  <a:pt x="441" y="15"/>
                  <a:pt x="440" y="14"/>
                  <a:pt x="440" y="14"/>
                </a:cubicBezTo>
                <a:cubicBezTo>
                  <a:pt x="438" y="14"/>
                  <a:pt x="438" y="16"/>
                  <a:pt x="436" y="15"/>
                </a:cubicBezTo>
                <a:cubicBezTo>
                  <a:pt x="437" y="15"/>
                  <a:pt x="437" y="14"/>
                  <a:pt x="437" y="14"/>
                </a:cubicBezTo>
                <a:cubicBezTo>
                  <a:pt x="435" y="15"/>
                  <a:pt x="433" y="15"/>
                  <a:pt x="431" y="15"/>
                </a:cubicBezTo>
                <a:cubicBezTo>
                  <a:pt x="431" y="15"/>
                  <a:pt x="432" y="15"/>
                  <a:pt x="431" y="14"/>
                </a:cubicBezTo>
                <a:cubicBezTo>
                  <a:pt x="429" y="16"/>
                  <a:pt x="428" y="14"/>
                  <a:pt x="426" y="15"/>
                </a:cubicBezTo>
                <a:cubicBezTo>
                  <a:pt x="426" y="14"/>
                  <a:pt x="426" y="14"/>
                  <a:pt x="426" y="14"/>
                </a:cubicBezTo>
                <a:cubicBezTo>
                  <a:pt x="423" y="12"/>
                  <a:pt x="426" y="16"/>
                  <a:pt x="423" y="15"/>
                </a:cubicBezTo>
                <a:cubicBezTo>
                  <a:pt x="424" y="15"/>
                  <a:pt x="423" y="14"/>
                  <a:pt x="423" y="14"/>
                </a:cubicBezTo>
                <a:cubicBezTo>
                  <a:pt x="421" y="16"/>
                  <a:pt x="417" y="15"/>
                  <a:pt x="415" y="16"/>
                </a:cubicBezTo>
                <a:cubicBezTo>
                  <a:pt x="415" y="15"/>
                  <a:pt x="415" y="15"/>
                  <a:pt x="415" y="15"/>
                </a:cubicBezTo>
                <a:cubicBezTo>
                  <a:pt x="412" y="15"/>
                  <a:pt x="409" y="15"/>
                  <a:pt x="406" y="15"/>
                </a:cubicBezTo>
                <a:cubicBezTo>
                  <a:pt x="405" y="15"/>
                  <a:pt x="407" y="13"/>
                  <a:pt x="404" y="13"/>
                </a:cubicBezTo>
                <a:cubicBezTo>
                  <a:pt x="404" y="15"/>
                  <a:pt x="399" y="14"/>
                  <a:pt x="401" y="16"/>
                </a:cubicBezTo>
                <a:cubicBezTo>
                  <a:pt x="399" y="16"/>
                  <a:pt x="395" y="15"/>
                  <a:pt x="393" y="16"/>
                </a:cubicBezTo>
                <a:cubicBezTo>
                  <a:pt x="394" y="15"/>
                  <a:pt x="392" y="13"/>
                  <a:pt x="394" y="13"/>
                </a:cubicBezTo>
                <a:cubicBezTo>
                  <a:pt x="393" y="12"/>
                  <a:pt x="393" y="12"/>
                  <a:pt x="393" y="12"/>
                </a:cubicBezTo>
                <a:cubicBezTo>
                  <a:pt x="393" y="11"/>
                  <a:pt x="394" y="12"/>
                  <a:pt x="394" y="11"/>
                </a:cubicBezTo>
                <a:cubicBezTo>
                  <a:pt x="393" y="11"/>
                  <a:pt x="390" y="12"/>
                  <a:pt x="389" y="12"/>
                </a:cubicBezTo>
                <a:cubicBezTo>
                  <a:pt x="387" y="13"/>
                  <a:pt x="385" y="15"/>
                  <a:pt x="382" y="15"/>
                </a:cubicBezTo>
                <a:cubicBezTo>
                  <a:pt x="384" y="15"/>
                  <a:pt x="382" y="13"/>
                  <a:pt x="383" y="13"/>
                </a:cubicBezTo>
                <a:cubicBezTo>
                  <a:pt x="378" y="17"/>
                  <a:pt x="378" y="17"/>
                  <a:pt x="378" y="17"/>
                </a:cubicBezTo>
                <a:cubicBezTo>
                  <a:pt x="377" y="17"/>
                  <a:pt x="378" y="15"/>
                  <a:pt x="377" y="16"/>
                </a:cubicBezTo>
                <a:cubicBezTo>
                  <a:pt x="377" y="16"/>
                  <a:pt x="376" y="16"/>
                  <a:pt x="376" y="17"/>
                </a:cubicBezTo>
                <a:cubicBezTo>
                  <a:pt x="375" y="17"/>
                  <a:pt x="372" y="17"/>
                  <a:pt x="371" y="15"/>
                </a:cubicBezTo>
                <a:cubicBezTo>
                  <a:pt x="371" y="15"/>
                  <a:pt x="373" y="15"/>
                  <a:pt x="372" y="14"/>
                </a:cubicBezTo>
                <a:cubicBezTo>
                  <a:pt x="370" y="14"/>
                  <a:pt x="370" y="15"/>
                  <a:pt x="368" y="15"/>
                </a:cubicBezTo>
                <a:cubicBezTo>
                  <a:pt x="368" y="15"/>
                  <a:pt x="368" y="15"/>
                  <a:pt x="368" y="15"/>
                </a:cubicBezTo>
                <a:cubicBezTo>
                  <a:pt x="367" y="14"/>
                  <a:pt x="364" y="15"/>
                  <a:pt x="366" y="16"/>
                </a:cubicBezTo>
                <a:cubicBezTo>
                  <a:pt x="366" y="17"/>
                  <a:pt x="365" y="15"/>
                  <a:pt x="367" y="16"/>
                </a:cubicBezTo>
                <a:cubicBezTo>
                  <a:pt x="366" y="17"/>
                  <a:pt x="364" y="17"/>
                  <a:pt x="362" y="17"/>
                </a:cubicBezTo>
                <a:cubicBezTo>
                  <a:pt x="362" y="17"/>
                  <a:pt x="362" y="16"/>
                  <a:pt x="363" y="16"/>
                </a:cubicBezTo>
                <a:cubicBezTo>
                  <a:pt x="360" y="17"/>
                  <a:pt x="357" y="18"/>
                  <a:pt x="355" y="18"/>
                </a:cubicBezTo>
                <a:cubicBezTo>
                  <a:pt x="355" y="19"/>
                  <a:pt x="356" y="17"/>
                  <a:pt x="356" y="17"/>
                </a:cubicBezTo>
                <a:cubicBezTo>
                  <a:pt x="353" y="16"/>
                  <a:pt x="349" y="19"/>
                  <a:pt x="346" y="17"/>
                </a:cubicBezTo>
                <a:cubicBezTo>
                  <a:pt x="346" y="17"/>
                  <a:pt x="346" y="18"/>
                  <a:pt x="346" y="18"/>
                </a:cubicBezTo>
                <a:cubicBezTo>
                  <a:pt x="344" y="18"/>
                  <a:pt x="345" y="17"/>
                  <a:pt x="343" y="17"/>
                </a:cubicBezTo>
                <a:cubicBezTo>
                  <a:pt x="343" y="16"/>
                  <a:pt x="342" y="17"/>
                  <a:pt x="341" y="18"/>
                </a:cubicBezTo>
                <a:cubicBezTo>
                  <a:pt x="340" y="18"/>
                  <a:pt x="341" y="17"/>
                  <a:pt x="342" y="17"/>
                </a:cubicBezTo>
                <a:cubicBezTo>
                  <a:pt x="340" y="18"/>
                  <a:pt x="334" y="19"/>
                  <a:pt x="330" y="18"/>
                </a:cubicBezTo>
                <a:cubicBezTo>
                  <a:pt x="330" y="18"/>
                  <a:pt x="328" y="20"/>
                  <a:pt x="327" y="19"/>
                </a:cubicBezTo>
                <a:cubicBezTo>
                  <a:pt x="327" y="18"/>
                  <a:pt x="327" y="18"/>
                  <a:pt x="327" y="18"/>
                </a:cubicBezTo>
                <a:cubicBezTo>
                  <a:pt x="327" y="17"/>
                  <a:pt x="324" y="18"/>
                  <a:pt x="324" y="17"/>
                </a:cubicBezTo>
                <a:cubicBezTo>
                  <a:pt x="322" y="19"/>
                  <a:pt x="331" y="16"/>
                  <a:pt x="329" y="17"/>
                </a:cubicBezTo>
                <a:cubicBezTo>
                  <a:pt x="328" y="16"/>
                  <a:pt x="325" y="19"/>
                  <a:pt x="326" y="17"/>
                </a:cubicBezTo>
                <a:cubicBezTo>
                  <a:pt x="324" y="17"/>
                  <a:pt x="323" y="19"/>
                  <a:pt x="321" y="18"/>
                </a:cubicBezTo>
                <a:cubicBezTo>
                  <a:pt x="321" y="18"/>
                  <a:pt x="322" y="16"/>
                  <a:pt x="321" y="16"/>
                </a:cubicBezTo>
                <a:cubicBezTo>
                  <a:pt x="319" y="16"/>
                  <a:pt x="320" y="17"/>
                  <a:pt x="318" y="17"/>
                </a:cubicBezTo>
                <a:cubicBezTo>
                  <a:pt x="317" y="17"/>
                  <a:pt x="317" y="17"/>
                  <a:pt x="317" y="17"/>
                </a:cubicBezTo>
                <a:cubicBezTo>
                  <a:pt x="317" y="19"/>
                  <a:pt x="315" y="17"/>
                  <a:pt x="316" y="19"/>
                </a:cubicBezTo>
                <a:cubicBezTo>
                  <a:pt x="316" y="18"/>
                  <a:pt x="312" y="19"/>
                  <a:pt x="313" y="17"/>
                </a:cubicBezTo>
                <a:cubicBezTo>
                  <a:pt x="313" y="16"/>
                  <a:pt x="313" y="16"/>
                  <a:pt x="313" y="16"/>
                </a:cubicBezTo>
                <a:cubicBezTo>
                  <a:pt x="312" y="16"/>
                  <a:pt x="311" y="17"/>
                  <a:pt x="310" y="18"/>
                </a:cubicBezTo>
                <a:cubicBezTo>
                  <a:pt x="310" y="18"/>
                  <a:pt x="310" y="17"/>
                  <a:pt x="310" y="17"/>
                </a:cubicBezTo>
                <a:cubicBezTo>
                  <a:pt x="310" y="20"/>
                  <a:pt x="308" y="17"/>
                  <a:pt x="306" y="19"/>
                </a:cubicBezTo>
                <a:cubicBezTo>
                  <a:pt x="304" y="18"/>
                  <a:pt x="301" y="19"/>
                  <a:pt x="300" y="17"/>
                </a:cubicBezTo>
                <a:cubicBezTo>
                  <a:pt x="298" y="18"/>
                  <a:pt x="297" y="19"/>
                  <a:pt x="295" y="18"/>
                </a:cubicBezTo>
                <a:cubicBezTo>
                  <a:pt x="295" y="18"/>
                  <a:pt x="296" y="18"/>
                  <a:pt x="296" y="17"/>
                </a:cubicBezTo>
                <a:cubicBezTo>
                  <a:pt x="295" y="17"/>
                  <a:pt x="294" y="17"/>
                  <a:pt x="293" y="18"/>
                </a:cubicBezTo>
                <a:cubicBezTo>
                  <a:pt x="293" y="17"/>
                  <a:pt x="291" y="16"/>
                  <a:pt x="289" y="15"/>
                </a:cubicBezTo>
                <a:cubicBezTo>
                  <a:pt x="288" y="16"/>
                  <a:pt x="288" y="17"/>
                  <a:pt x="288" y="18"/>
                </a:cubicBezTo>
                <a:cubicBezTo>
                  <a:pt x="287" y="16"/>
                  <a:pt x="283" y="20"/>
                  <a:pt x="282" y="17"/>
                </a:cubicBezTo>
                <a:cubicBezTo>
                  <a:pt x="282" y="17"/>
                  <a:pt x="284" y="16"/>
                  <a:pt x="283" y="16"/>
                </a:cubicBezTo>
                <a:cubicBezTo>
                  <a:pt x="281" y="13"/>
                  <a:pt x="280" y="17"/>
                  <a:pt x="277" y="16"/>
                </a:cubicBezTo>
                <a:cubicBezTo>
                  <a:pt x="278" y="18"/>
                  <a:pt x="278" y="18"/>
                  <a:pt x="278" y="18"/>
                </a:cubicBezTo>
                <a:cubicBezTo>
                  <a:pt x="277" y="17"/>
                  <a:pt x="274" y="19"/>
                  <a:pt x="274" y="17"/>
                </a:cubicBezTo>
                <a:cubicBezTo>
                  <a:pt x="273" y="18"/>
                  <a:pt x="271" y="17"/>
                  <a:pt x="272" y="18"/>
                </a:cubicBezTo>
                <a:cubicBezTo>
                  <a:pt x="268" y="17"/>
                  <a:pt x="262" y="19"/>
                  <a:pt x="259" y="16"/>
                </a:cubicBezTo>
                <a:cubicBezTo>
                  <a:pt x="259" y="16"/>
                  <a:pt x="257" y="16"/>
                  <a:pt x="258" y="17"/>
                </a:cubicBezTo>
                <a:cubicBezTo>
                  <a:pt x="259" y="18"/>
                  <a:pt x="259" y="16"/>
                  <a:pt x="259" y="17"/>
                </a:cubicBezTo>
                <a:cubicBezTo>
                  <a:pt x="259" y="17"/>
                  <a:pt x="259" y="17"/>
                  <a:pt x="259" y="18"/>
                </a:cubicBezTo>
                <a:cubicBezTo>
                  <a:pt x="257" y="17"/>
                  <a:pt x="256" y="17"/>
                  <a:pt x="258" y="15"/>
                </a:cubicBezTo>
                <a:cubicBezTo>
                  <a:pt x="255" y="14"/>
                  <a:pt x="255" y="19"/>
                  <a:pt x="251" y="18"/>
                </a:cubicBezTo>
                <a:cubicBezTo>
                  <a:pt x="251" y="17"/>
                  <a:pt x="251" y="17"/>
                  <a:pt x="250" y="17"/>
                </a:cubicBezTo>
                <a:cubicBezTo>
                  <a:pt x="248" y="18"/>
                  <a:pt x="248" y="18"/>
                  <a:pt x="248" y="18"/>
                </a:cubicBezTo>
                <a:cubicBezTo>
                  <a:pt x="246" y="18"/>
                  <a:pt x="247" y="16"/>
                  <a:pt x="247" y="15"/>
                </a:cubicBezTo>
                <a:cubicBezTo>
                  <a:pt x="246" y="15"/>
                  <a:pt x="244" y="15"/>
                  <a:pt x="243" y="16"/>
                </a:cubicBezTo>
                <a:cubicBezTo>
                  <a:pt x="242" y="14"/>
                  <a:pt x="242" y="14"/>
                  <a:pt x="242" y="14"/>
                </a:cubicBezTo>
                <a:cubicBezTo>
                  <a:pt x="243" y="16"/>
                  <a:pt x="241" y="15"/>
                  <a:pt x="240" y="16"/>
                </a:cubicBezTo>
                <a:cubicBezTo>
                  <a:pt x="241" y="15"/>
                  <a:pt x="241" y="15"/>
                  <a:pt x="241" y="15"/>
                </a:cubicBezTo>
                <a:cubicBezTo>
                  <a:pt x="241" y="15"/>
                  <a:pt x="239" y="15"/>
                  <a:pt x="239" y="15"/>
                </a:cubicBezTo>
                <a:cubicBezTo>
                  <a:pt x="239" y="16"/>
                  <a:pt x="240" y="16"/>
                  <a:pt x="241" y="17"/>
                </a:cubicBezTo>
                <a:cubicBezTo>
                  <a:pt x="240" y="17"/>
                  <a:pt x="239" y="17"/>
                  <a:pt x="239" y="18"/>
                </a:cubicBezTo>
                <a:cubicBezTo>
                  <a:pt x="239" y="16"/>
                  <a:pt x="237" y="17"/>
                  <a:pt x="236" y="17"/>
                </a:cubicBezTo>
                <a:cubicBezTo>
                  <a:pt x="235" y="16"/>
                  <a:pt x="234" y="18"/>
                  <a:pt x="234" y="18"/>
                </a:cubicBezTo>
                <a:cubicBezTo>
                  <a:pt x="234" y="17"/>
                  <a:pt x="232" y="18"/>
                  <a:pt x="233" y="17"/>
                </a:cubicBezTo>
                <a:cubicBezTo>
                  <a:pt x="233" y="16"/>
                  <a:pt x="234" y="17"/>
                  <a:pt x="235" y="17"/>
                </a:cubicBezTo>
                <a:cubicBezTo>
                  <a:pt x="234" y="16"/>
                  <a:pt x="234" y="15"/>
                  <a:pt x="232" y="16"/>
                </a:cubicBezTo>
                <a:cubicBezTo>
                  <a:pt x="231" y="16"/>
                  <a:pt x="233" y="18"/>
                  <a:pt x="231" y="18"/>
                </a:cubicBezTo>
                <a:cubicBezTo>
                  <a:pt x="231" y="17"/>
                  <a:pt x="231" y="17"/>
                  <a:pt x="232" y="16"/>
                </a:cubicBezTo>
                <a:cubicBezTo>
                  <a:pt x="230" y="16"/>
                  <a:pt x="230" y="16"/>
                  <a:pt x="230" y="16"/>
                </a:cubicBezTo>
                <a:cubicBezTo>
                  <a:pt x="230" y="17"/>
                  <a:pt x="230" y="17"/>
                  <a:pt x="230" y="17"/>
                </a:cubicBezTo>
                <a:cubicBezTo>
                  <a:pt x="229" y="16"/>
                  <a:pt x="229" y="16"/>
                  <a:pt x="229" y="16"/>
                </a:cubicBezTo>
                <a:cubicBezTo>
                  <a:pt x="229" y="17"/>
                  <a:pt x="226" y="17"/>
                  <a:pt x="226" y="18"/>
                </a:cubicBezTo>
                <a:cubicBezTo>
                  <a:pt x="225" y="18"/>
                  <a:pt x="224" y="17"/>
                  <a:pt x="223" y="17"/>
                </a:cubicBezTo>
                <a:cubicBezTo>
                  <a:pt x="223" y="17"/>
                  <a:pt x="223" y="17"/>
                  <a:pt x="223" y="17"/>
                </a:cubicBezTo>
                <a:cubicBezTo>
                  <a:pt x="222" y="16"/>
                  <a:pt x="220" y="17"/>
                  <a:pt x="219" y="17"/>
                </a:cubicBezTo>
                <a:cubicBezTo>
                  <a:pt x="219" y="17"/>
                  <a:pt x="219" y="17"/>
                  <a:pt x="219" y="17"/>
                </a:cubicBezTo>
                <a:cubicBezTo>
                  <a:pt x="218" y="17"/>
                  <a:pt x="217" y="17"/>
                  <a:pt x="216" y="18"/>
                </a:cubicBezTo>
                <a:cubicBezTo>
                  <a:pt x="214" y="17"/>
                  <a:pt x="215" y="13"/>
                  <a:pt x="214" y="15"/>
                </a:cubicBezTo>
                <a:cubicBezTo>
                  <a:pt x="212" y="15"/>
                  <a:pt x="211" y="17"/>
                  <a:pt x="212" y="18"/>
                </a:cubicBezTo>
                <a:cubicBezTo>
                  <a:pt x="209" y="17"/>
                  <a:pt x="205" y="19"/>
                  <a:pt x="202" y="17"/>
                </a:cubicBezTo>
                <a:cubicBezTo>
                  <a:pt x="202" y="17"/>
                  <a:pt x="202" y="18"/>
                  <a:pt x="201" y="18"/>
                </a:cubicBezTo>
                <a:cubicBezTo>
                  <a:pt x="197" y="17"/>
                  <a:pt x="192" y="19"/>
                  <a:pt x="188" y="17"/>
                </a:cubicBezTo>
                <a:cubicBezTo>
                  <a:pt x="190" y="16"/>
                  <a:pt x="188" y="16"/>
                  <a:pt x="188" y="15"/>
                </a:cubicBezTo>
                <a:cubicBezTo>
                  <a:pt x="187" y="16"/>
                  <a:pt x="187" y="14"/>
                  <a:pt x="187" y="16"/>
                </a:cubicBezTo>
                <a:cubicBezTo>
                  <a:pt x="187" y="17"/>
                  <a:pt x="187" y="17"/>
                  <a:pt x="188" y="18"/>
                </a:cubicBezTo>
                <a:cubicBezTo>
                  <a:pt x="185" y="18"/>
                  <a:pt x="181" y="18"/>
                  <a:pt x="180" y="17"/>
                </a:cubicBezTo>
                <a:cubicBezTo>
                  <a:pt x="181" y="18"/>
                  <a:pt x="180" y="18"/>
                  <a:pt x="179" y="18"/>
                </a:cubicBezTo>
                <a:cubicBezTo>
                  <a:pt x="180" y="17"/>
                  <a:pt x="178" y="16"/>
                  <a:pt x="176" y="17"/>
                </a:cubicBezTo>
                <a:cubicBezTo>
                  <a:pt x="176" y="18"/>
                  <a:pt x="176" y="18"/>
                  <a:pt x="176" y="18"/>
                </a:cubicBezTo>
                <a:cubicBezTo>
                  <a:pt x="175" y="17"/>
                  <a:pt x="175" y="17"/>
                  <a:pt x="175" y="17"/>
                </a:cubicBezTo>
                <a:cubicBezTo>
                  <a:pt x="174" y="17"/>
                  <a:pt x="174" y="19"/>
                  <a:pt x="173" y="18"/>
                </a:cubicBezTo>
                <a:cubicBezTo>
                  <a:pt x="172" y="17"/>
                  <a:pt x="172" y="17"/>
                  <a:pt x="172" y="17"/>
                </a:cubicBezTo>
                <a:cubicBezTo>
                  <a:pt x="171" y="18"/>
                  <a:pt x="169" y="19"/>
                  <a:pt x="167" y="18"/>
                </a:cubicBezTo>
                <a:cubicBezTo>
                  <a:pt x="166" y="17"/>
                  <a:pt x="166" y="17"/>
                  <a:pt x="166" y="17"/>
                </a:cubicBezTo>
                <a:cubicBezTo>
                  <a:pt x="165" y="17"/>
                  <a:pt x="164" y="18"/>
                  <a:pt x="165" y="18"/>
                </a:cubicBezTo>
                <a:cubicBezTo>
                  <a:pt x="162" y="17"/>
                  <a:pt x="160" y="17"/>
                  <a:pt x="160" y="16"/>
                </a:cubicBezTo>
                <a:cubicBezTo>
                  <a:pt x="155" y="19"/>
                  <a:pt x="147" y="19"/>
                  <a:pt x="142" y="19"/>
                </a:cubicBezTo>
                <a:cubicBezTo>
                  <a:pt x="142" y="18"/>
                  <a:pt x="142" y="18"/>
                  <a:pt x="142" y="18"/>
                </a:cubicBezTo>
                <a:cubicBezTo>
                  <a:pt x="140" y="17"/>
                  <a:pt x="141" y="19"/>
                  <a:pt x="140" y="19"/>
                </a:cubicBezTo>
                <a:cubicBezTo>
                  <a:pt x="141" y="18"/>
                  <a:pt x="139" y="17"/>
                  <a:pt x="140" y="16"/>
                </a:cubicBezTo>
                <a:cubicBezTo>
                  <a:pt x="138" y="15"/>
                  <a:pt x="137" y="17"/>
                  <a:pt x="136" y="18"/>
                </a:cubicBezTo>
                <a:cubicBezTo>
                  <a:pt x="136" y="19"/>
                  <a:pt x="137" y="17"/>
                  <a:pt x="137" y="18"/>
                </a:cubicBezTo>
                <a:cubicBezTo>
                  <a:pt x="137" y="19"/>
                  <a:pt x="134" y="18"/>
                  <a:pt x="133" y="19"/>
                </a:cubicBezTo>
                <a:cubicBezTo>
                  <a:pt x="133" y="18"/>
                  <a:pt x="133" y="17"/>
                  <a:pt x="134" y="17"/>
                </a:cubicBezTo>
                <a:cubicBezTo>
                  <a:pt x="132" y="17"/>
                  <a:pt x="132" y="17"/>
                  <a:pt x="132" y="17"/>
                </a:cubicBezTo>
                <a:cubicBezTo>
                  <a:pt x="131" y="16"/>
                  <a:pt x="136" y="14"/>
                  <a:pt x="134" y="12"/>
                </a:cubicBezTo>
                <a:cubicBezTo>
                  <a:pt x="133" y="12"/>
                  <a:pt x="133" y="12"/>
                  <a:pt x="133" y="12"/>
                </a:cubicBezTo>
                <a:cubicBezTo>
                  <a:pt x="132" y="11"/>
                  <a:pt x="136" y="10"/>
                  <a:pt x="133" y="10"/>
                </a:cubicBezTo>
                <a:cubicBezTo>
                  <a:pt x="132" y="11"/>
                  <a:pt x="131" y="13"/>
                  <a:pt x="132" y="14"/>
                </a:cubicBezTo>
                <a:cubicBezTo>
                  <a:pt x="129" y="14"/>
                  <a:pt x="131" y="17"/>
                  <a:pt x="128" y="17"/>
                </a:cubicBezTo>
                <a:cubicBezTo>
                  <a:pt x="127" y="16"/>
                  <a:pt x="130" y="17"/>
                  <a:pt x="129" y="16"/>
                </a:cubicBezTo>
                <a:cubicBezTo>
                  <a:pt x="128" y="14"/>
                  <a:pt x="127" y="16"/>
                  <a:pt x="125" y="16"/>
                </a:cubicBezTo>
                <a:cubicBezTo>
                  <a:pt x="127" y="16"/>
                  <a:pt x="126" y="18"/>
                  <a:pt x="125" y="18"/>
                </a:cubicBezTo>
                <a:cubicBezTo>
                  <a:pt x="123" y="17"/>
                  <a:pt x="126" y="17"/>
                  <a:pt x="124" y="17"/>
                </a:cubicBezTo>
                <a:cubicBezTo>
                  <a:pt x="123" y="17"/>
                  <a:pt x="121" y="18"/>
                  <a:pt x="123" y="19"/>
                </a:cubicBezTo>
                <a:cubicBezTo>
                  <a:pt x="122" y="21"/>
                  <a:pt x="121" y="18"/>
                  <a:pt x="119" y="20"/>
                </a:cubicBezTo>
                <a:cubicBezTo>
                  <a:pt x="119" y="18"/>
                  <a:pt x="122" y="16"/>
                  <a:pt x="119" y="16"/>
                </a:cubicBezTo>
                <a:cubicBezTo>
                  <a:pt x="120" y="17"/>
                  <a:pt x="116" y="17"/>
                  <a:pt x="118" y="20"/>
                </a:cubicBezTo>
                <a:cubicBezTo>
                  <a:pt x="117" y="19"/>
                  <a:pt x="117" y="18"/>
                  <a:pt x="117" y="17"/>
                </a:cubicBezTo>
                <a:cubicBezTo>
                  <a:pt x="116" y="16"/>
                  <a:pt x="114" y="20"/>
                  <a:pt x="114" y="17"/>
                </a:cubicBezTo>
                <a:cubicBezTo>
                  <a:pt x="113" y="18"/>
                  <a:pt x="113" y="18"/>
                  <a:pt x="113" y="18"/>
                </a:cubicBezTo>
                <a:cubicBezTo>
                  <a:pt x="113" y="18"/>
                  <a:pt x="112" y="18"/>
                  <a:pt x="111" y="17"/>
                </a:cubicBezTo>
                <a:cubicBezTo>
                  <a:pt x="110" y="17"/>
                  <a:pt x="108" y="19"/>
                  <a:pt x="108" y="16"/>
                </a:cubicBezTo>
                <a:cubicBezTo>
                  <a:pt x="107" y="17"/>
                  <a:pt x="105" y="17"/>
                  <a:pt x="106" y="18"/>
                </a:cubicBezTo>
                <a:cubicBezTo>
                  <a:pt x="107" y="19"/>
                  <a:pt x="108" y="17"/>
                  <a:pt x="109" y="19"/>
                </a:cubicBezTo>
                <a:cubicBezTo>
                  <a:pt x="107" y="17"/>
                  <a:pt x="106" y="19"/>
                  <a:pt x="105" y="20"/>
                </a:cubicBezTo>
                <a:cubicBezTo>
                  <a:pt x="105" y="19"/>
                  <a:pt x="105" y="19"/>
                  <a:pt x="105" y="19"/>
                </a:cubicBezTo>
                <a:cubicBezTo>
                  <a:pt x="105" y="19"/>
                  <a:pt x="103" y="19"/>
                  <a:pt x="103" y="20"/>
                </a:cubicBezTo>
                <a:cubicBezTo>
                  <a:pt x="103" y="19"/>
                  <a:pt x="103" y="19"/>
                  <a:pt x="103" y="19"/>
                </a:cubicBezTo>
                <a:cubicBezTo>
                  <a:pt x="102" y="20"/>
                  <a:pt x="102" y="20"/>
                  <a:pt x="102" y="20"/>
                </a:cubicBezTo>
                <a:cubicBezTo>
                  <a:pt x="100" y="20"/>
                  <a:pt x="101" y="18"/>
                  <a:pt x="99" y="18"/>
                </a:cubicBezTo>
                <a:cubicBezTo>
                  <a:pt x="101" y="17"/>
                  <a:pt x="101" y="17"/>
                  <a:pt x="101" y="17"/>
                </a:cubicBezTo>
                <a:cubicBezTo>
                  <a:pt x="101" y="17"/>
                  <a:pt x="100" y="16"/>
                  <a:pt x="99" y="16"/>
                </a:cubicBezTo>
                <a:cubicBezTo>
                  <a:pt x="98" y="18"/>
                  <a:pt x="97" y="19"/>
                  <a:pt x="97" y="20"/>
                </a:cubicBezTo>
                <a:cubicBezTo>
                  <a:pt x="96" y="20"/>
                  <a:pt x="97" y="19"/>
                  <a:pt x="95" y="20"/>
                </a:cubicBezTo>
                <a:cubicBezTo>
                  <a:pt x="97" y="18"/>
                  <a:pt x="97" y="18"/>
                  <a:pt x="97" y="18"/>
                </a:cubicBezTo>
                <a:cubicBezTo>
                  <a:pt x="97" y="18"/>
                  <a:pt x="96" y="16"/>
                  <a:pt x="94" y="16"/>
                </a:cubicBezTo>
                <a:cubicBezTo>
                  <a:pt x="93" y="17"/>
                  <a:pt x="91" y="18"/>
                  <a:pt x="93" y="19"/>
                </a:cubicBezTo>
                <a:cubicBezTo>
                  <a:pt x="92" y="19"/>
                  <a:pt x="91" y="18"/>
                  <a:pt x="92" y="18"/>
                </a:cubicBezTo>
                <a:cubicBezTo>
                  <a:pt x="90" y="18"/>
                  <a:pt x="92" y="19"/>
                  <a:pt x="90" y="19"/>
                </a:cubicBezTo>
                <a:cubicBezTo>
                  <a:pt x="90" y="19"/>
                  <a:pt x="87" y="18"/>
                  <a:pt x="86" y="16"/>
                </a:cubicBezTo>
                <a:cubicBezTo>
                  <a:pt x="88" y="15"/>
                  <a:pt x="88" y="15"/>
                  <a:pt x="88" y="15"/>
                </a:cubicBezTo>
                <a:cubicBezTo>
                  <a:pt x="87" y="15"/>
                  <a:pt x="87" y="15"/>
                  <a:pt x="87" y="15"/>
                </a:cubicBezTo>
                <a:cubicBezTo>
                  <a:pt x="88" y="13"/>
                  <a:pt x="86" y="13"/>
                  <a:pt x="87" y="12"/>
                </a:cubicBezTo>
                <a:cubicBezTo>
                  <a:pt x="86" y="12"/>
                  <a:pt x="85" y="12"/>
                  <a:pt x="84" y="12"/>
                </a:cubicBezTo>
                <a:cubicBezTo>
                  <a:pt x="87" y="15"/>
                  <a:pt x="82" y="16"/>
                  <a:pt x="82" y="18"/>
                </a:cubicBezTo>
                <a:cubicBezTo>
                  <a:pt x="79" y="19"/>
                  <a:pt x="81" y="13"/>
                  <a:pt x="77" y="16"/>
                </a:cubicBezTo>
                <a:cubicBezTo>
                  <a:pt x="78" y="17"/>
                  <a:pt x="76" y="19"/>
                  <a:pt x="78" y="18"/>
                </a:cubicBezTo>
                <a:cubicBezTo>
                  <a:pt x="76" y="18"/>
                  <a:pt x="77" y="20"/>
                  <a:pt x="74" y="19"/>
                </a:cubicBezTo>
                <a:cubicBezTo>
                  <a:pt x="76" y="18"/>
                  <a:pt x="73" y="17"/>
                  <a:pt x="75" y="15"/>
                </a:cubicBezTo>
                <a:cubicBezTo>
                  <a:pt x="75" y="16"/>
                  <a:pt x="76" y="16"/>
                  <a:pt x="77" y="16"/>
                </a:cubicBezTo>
                <a:cubicBezTo>
                  <a:pt x="76" y="15"/>
                  <a:pt x="77" y="13"/>
                  <a:pt x="75" y="13"/>
                </a:cubicBezTo>
                <a:cubicBezTo>
                  <a:pt x="74" y="14"/>
                  <a:pt x="72" y="14"/>
                  <a:pt x="72" y="15"/>
                </a:cubicBezTo>
                <a:cubicBezTo>
                  <a:pt x="72" y="16"/>
                  <a:pt x="74" y="15"/>
                  <a:pt x="73" y="16"/>
                </a:cubicBezTo>
                <a:cubicBezTo>
                  <a:pt x="71" y="17"/>
                  <a:pt x="71" y="15"/>
                  <a:pt x="70" y="17"/>
                </a:cubicBezTo>
                <a:cubicBezTo>
                  <a:pt x="71" y="17"/>
                  <a:pt x="71" y="18"/>
                  <a:pt x="71" y="19"/>
                </a:cubicBezTo>
                <a:cubicBezTo>
                  <a:pt x="70" y="20"/>
                  <a:pt x="70" y="20"/>
                  <a:pt x="70" y="20"/>
                </a:cubicBezTo>
                <a:cubicBezTo>
                  <a:pt x="70" y="19"/>
                  <a:pt x="70" y="19"/>
                  <a:pt x="70" y="19"/>
                </a:cubicBezTo>
                <a:cubicBezTo>
                  <a:pt x="67" y="18"/>
                  <a:pt x="69" y="20"/>
                  <a:pt x="66" y="20"/>
                </a:cubicBezTo>
                <a:cubicBezTo>
                  <a:pt x="65" y="18"/>
                  <a:pt x="65" y="18"/>
                  <a:pt x="65" y="18"/>
                </a:cubicBezTo>
                <a:cubicBezTo>
                  <a:pt x="66" y="17"/>
                  <a:pt x="69" y="19"/>
                  <a:pt x="69" y="16"/>
                </a:cubicBezTo>
                <a:cubicBezTo>
                  <a:pt x="67" y="16"/>
                  <a:pt x="66" y="18"/>
                  <a:pt x="64" y="17"/>
                </a:cubicBezTo>
                <a:cubicBezTo>
                  <a:pt x="66" y="16"/>
                  <a:pt x="66" y="16"/>
                  <a:pt x="66" y="16"/>
                </a:cubicBezTo>
                <a:cubicBezTo>
                  <a:pt x="65" y="16"/>
                  <a:pt x="65" y="13"/>
                  <a:pt x="62" y="15"/>
                </a:cubicBezTo>
                <a:cubicBezTo>
                  <a:pt x="61" y="16"/>
                  <a:pt x="62" y="16"/>
                  <a:pt x="61" y="17"/>
                </a:cubicBezTo>
                <a:cubicBezTo>
                  <a:pt x="59" y="17"/>
                  <a:pt x="58" y="18"/>
                  <a:pt x="56" y="18"/>
                </a:cubicBezTo>
                <a:cubicBezTo>
                  <a:pt x="56" y="16"/>
                  <a:pt x="52" y="18"/>
                  <a:pt x="55" y="16"/>
                </a:cubicBezTo>
                <a:cubicBezTo>
                  <a:pt x="55" y="17"/>
                  <a:pt x="60" y="17"/>
                  <a:pt x="61" y="15"/>
                </a:cubicBezTo>
                <a:cubicBezTo>
                  <a:pt x="60" y="13"/>
                  <a:pt x="63" y="16"/>
                  <a:pt x="64" y="13"/>
                </a:cubicBezTo>
                <a:cubicBezTo>
                  <a:pt x="61" y="13"/>
                  <a:pt x="62" y="11"/>
                  <a:pt x="61" y="10"/>
                </a:cubicBezTo>
                <a:cubicBezTo>
                  <a:pt x="61" y="10"/>
                  <a:pt x="60" y="10"/>
                  <a:pt x="60" y="11"/>
                </a:cubicBezTo>
                <a:cubicBezTo>
                  <a:pt x="59" y="12"/>
                  <a:pt x="60" y="12"/>
                  <a:pt x="60" y="13"/>
                </a:cubicBezTo>
                <a:cubicBezTo>
                  <a:pt x="57" y="13"/>
                  <a:pt x="55" y="13"/>
                  <a:pt x="53" y="15"/>
                </a:cubicBezTo>
                <a:cubicBezTo>
                  <a:pt x="53" y="14"/>
                  <a:pt x="53" y="13"/>
                  <a:pt x="54" y="13"/>
                </a:cubicBezTo>
                <a:cubicBezTo>
                  <a:pt x="51" y="13"/>
                  <a:pt x="48" y="13"/>
                  <a:pt x="45" y="12"/>
                </a:cubicBezTo>
                <a:cubicBezTo>
                  <a:pt x="46" y="14"/>
                  <a:pt x="41" y="13"/>
                  <a:pt x="43" y="15"/>
                </a:cubicBezTo>
                <a:cubicBezTo>
                  <a:pt x="44" y="15"/>
                  <a:pt x="45" y="17"/>
                  <a:pt x="45" y="18"/>
                </a:cubicBezTo>
                <a:cubicBezTo>
                  <a:pt x="44" y="17"/>
                  <a:pt x="45" y="17"/>
                  <a:pt x="44" y="16"/>
                </a:cubicBezTo>
                <a:cubicBezTo>
                  <a:pt x="43" y="17"/>
                  <a:pt x="42" y="14"/>
                  <a:pt x="41" y="16"/>
                </a:cubicBezTo>
                <a:cubicBezTo>
                  <a:pt x="44" y="15"/>
                  <a:pt x="42" y="13"/>
                  <a:pt x="42" y="12"/>
                </a:cubicBezTo>
                <a:cubicBezTo>
                  <a:pt x="40" y="13"/>
                  <a:pt x="42" y="11"/>
                  <a:pt x="40" y="11"/>
                </a:cubicBezTo>
                <a:cubicBezTo>
                  <a:pt x="38" y="11"/>
                  <a:pt x="36" y="12"/>
                  <a:pt x="33" y="12"/>
                </a:cubicBezTo>
                <a:cubicBezTo>
                  <a:pt x="31" y="11"/>
                  <a:pt x="26" y="12"/>
                  <a:pt x="24" y="12"/>
                </a:cubicBezTo>
                <a:cubicBezTo>
                  <a:pt x="22" y="11"/>
                  <a:pt x="23" y="10"/>
                  <a:pt x="22" y="9"/>
                </a:cubicBezTo>
                <a:cubicBezTo>
                  <a:pt x="20" y="9"/>
                  <a:pt x="23" y="11"/>
                  <a:pt x="20" y="10"/>
                </a:cubicBezTo>
                <a:cubicBezTo>
                  <a:pt x="21" y="10"/>
                  <a:pt x="21" y="10"/>
                  <a:pt x="21" y="10"/>
                </a:cubicBezTo>
                <a:cubicBezTo>
                  <a:pt x="20" y="10"/>
                  <a:pt x="16" y="9"/>
                  <a:pt x="15" y="11"/>
                </a:cubicBezTo>
                <a:cubicBezTo>
                  <a:pt x="16" y="9"/>
                  <a:pt x="16" y="9"/>
                  <a:pt x="16" y="9"/>
                </a:cubicBezTo>
                <a:cubicBezTo>
                  <a:pt x="16" y="9"/>
                  <a:pt x="15" y="9"/>
                  <a:pt x="15" y="10"/>
                </a:cubicBezTo>
                <a:cubicBezTo>
                  <a:pt x="15" y="9"/>
                  <a:pt x="14" y="8"/>
                  <a:pt x="15" y="8"/>
                </a:cubicBezTo>
                <a:cubicBezTo>
                  <a:pt x="14" y="7"/>
                  <a:pt x="12" y="8"/>
                  <a:pt x="10" y="8"/>
                </a:cubicBezTo>
                <a:cubicBezTo>
                  <a:pt x="11" y="9"/>
                  <a:pt x="11" y="9"/>
                  <a:pt x="11" y="9"/>
                </a:cubicBezTo>
                <a:cubicBezTo>
                  <a:pt x="8" y="10"/>
                  <a:pt x="6" y="9"/>
                  <a:pt x="4" y="9"/>
                </a:cubicBezTo>
                <a:cubicBezTo>
                  <a:pt x="4" y="8"/>
                  <a:pt x="4" y="8"/>
                  <a:pt x="4" y="8"/>
                </a:cubicBezTo>
                <a:cubicBezTo>
                  <a:pt x="2" y="9"/>
                  <a:pt x="2" y="9"/>
                  <a:pt x="2" y="9"/>
                </a:cubicBezTo>
                <a:cubicBezTo>
                  <a:pt x="2" y="8"/>
                  <a:pt x="1" y="7"/>
                  <a:pt x="0" y="8"/>
                </a:cubicBezTo>
                <a:cubicBezTo>
                  <a:pt x="4" y="5"/>
                  <a:pt x="4" y="5"/>
                  <a:pt x="4" y="5"/>
                </a:cubicBezTo>
                <a:cubicBezTo>
                  <a:pt x="6" y="6"/>
                  <a:pt x="3" y="6"/>
                  <a:pt x="4" y="8"/>
                </a:cubicBezTo>
                <a:cubicBezTo>
                  <a:pt x="4" y="9"/>
                  <a:pt x="7" y="8"/>
                  <a:pt x="8" y="7"/>
                </a:cubicBezTo>
                <a:cubicBezTo>
                  <a:pt x="7" y="7"/>
                  <a:pt x="6" y="7"/>
                  <a:pt x="6" y="8"/>
                </a:cubicBezTo>
                <a:cubicBezTo>
                  <a:pt x="5" y="6"/>
                  <a:pt x="7" y="6"/>
                  <a:pt x="8" y="5"/>
                </a:cubicBezTo>
                <a:cubicBezTo>
                  <a:pt x="7" y="5"/>
                  <a:pt x="6" y="5"/>
                  <a:pt x="6" y="5"/>
                </a:cubicBezTo>
                <a:cubicBezTo>
                  <a:pt x="7" y="4"/>
                  <a:pt x="8" y="4"/>
                  <a:pt x="10" y="4"/>
                </a:cubicBezTo>
                <a:cubicBezTo>
                  <a:pt x="9" y="5"/>
                  <a:pt x="11" y="5"/>
                  <a:pt x="10" y="6"/>
                </a:cubicBezTo>
                <a:cubicBezTo>
                  <a:pt x="10" y="4"/>
                  <a:pt x="12" y="4"/>
                  <a:pt x="14" y="4"/>
                </a:cubicBezTo>
                <a:cubicBezTo>
                  <a:pt x="16" y="6"/>
                  <a:pt x="18" y="4"/>
                  <a:pt x="20" y="4"/>
                </a:cubicBezTo>
                <a:cubicBezTo>
                  <a:pt x="19" y="5"/>
                  <a:pt x="18" y="7"/>
                  <a:pt x="17" y="7"/>
                </a:cubicBezTo>
                <a:cubicBezTo>
                  <a:pt x="18" y="8"/>
                  <a:pt x="18" y="7"/>
                  <a:pt x="20" y="8"/>
                </a:cubicBezTo>
                <a:cubicBezTo>
                  <a:pt x="21" y="7"/>
                  <a:pt x="21" y="5"/>
                  <a:pt x="23" y="5"/>
                </a:cubicBezTo>
                <a:cubicBezTo>
                  <a:pt x="23" y="6"/>
                  <a:pt x="23" y="6"/>
                  <a:pt x="23" y="6"/>
                </a:cubicBezTo>
                <a:cubicBezTo>
                  <a:pt x="25" y="5"/>
                  <a:pt x="25" y="4"/>
                  <a:pt x="27" y="4"/>
                </a:cubicBezTo>
                <a:cubicBezTo>
                  <a:pt x="31" y="5"/>
                  <a:pt x="35" y="5"/>
                  <a:pt x="38" y="5"/>
                </a:cubicBezTo>
                <a:cubicBezTo>
                  <a:pt x="38" y="6"/>
                  <a:pt x="38" y="6"/>
                  <a:pt x="38" y="6"/>
                </a:cubicBezTo>
                <a:cubicBezTo>
                  <a:pt x="40" y="4"/>
                  <a:pt x="44" y="5"/>
                  <a:pt x="46" y="4"/>
                </a:cubicBezTo>
                <a:cubicBezTo>
                  <a:pt x="50" y="5"/>
                  <a:pt x="55" y="3"/>
                  <a:pt x="57" y="5"/>
                </a:cubicBezTo>
                <a:cubicBezTo>
                  <a:pt x="63" y="4"/>
                  <a:pt x="69" y="4"/>
                  <a:pt x="76" y="4"/>
                </a:cubicBezTo>
                <a:cubicBezTo>
                  <a:pt x="75" y="6"/>
                  <a:pt x="75" y="6"/>
                  <a:pt x="75" y="6"/>
                </a:cubicBezTo>
                <a:cubicBezTo>
                  <a:pt x="76" y="5"/>
                  <a:pt x="76" y="7"/>
                  <a:pt x="77" y="7"/>
                </a:cubicBezTo>
                <a:cubicBezTo>
                  <a:pt x="76" y="5"/>
                  <a:pt x="79" y="5"/>
                  <a:pt x="80" y="4"/>
                </a:cubicBezTo>
                <a:cubicBezTo>
                  <a:pt x="83" y="5"/>
                  <a:pt x="87" y="4"/>
                  <a:pt x="89" y="3"/>
                </a:cubicBezTo>
                <a:cubicBezTo>
                  <a:pt x="90" y="4"/>
                  <a:pt x="90" y="4"/>
                  <a:pt x="90" y="4"/>
                </a:cubicBezTo>
                <a:cubicBezTo>
                  <a:pt x="92" y="2"/>
                  <a:pt x="96" y="4"/>
                  <a:pt x="99" y="4"/>
                </a:cubicBezTo>
                <a:cubicBezTo>
                  <a:pt x="100" y="5"/>
                  <a:pt x="100" y="6"/>
                  <a:pt x="101" y="6"/>
                </a:cubicBezTo>
                <a:cubicBezTo>
                  <a:pt x="103" y="4"/>
                  <a:pt x="104" y="4"/>
                  <a:pt x="107" y="3"/>
                </a:cubicBezTo>
                <a:cubicBezTo>
                  <a:pt x="109" y="3"/>
                  <a:pt x="112" y="4"/>
                  <a:pt x="114" y="4"/>
                </a:cubicBezTo>
                <a:cubicBezTo>
                  <a:pt x="122" y="2"/>
                  <a:pt x="130" y="4"/>
                  <a:pt x="137" y="2"/>
                </a:cubicBezTo>
                <a:cubicBezTo>
                  <a:pt x="138" y="3"/>
                  <a:pt x="138" y="3"/>
                  <a:pt x="138" y="3"/>
                </a:cubicBezTo>
                <a:cubicBezTo>
                  <a:pt x="146" y="1"/>
                  <a:pt x="155" y="3"/>
                  <a:pt x="162" y="2"/>
                </a:cubicBezTo>
                <a:cubicBezTo>
                  <a:pt x="161" y="4"/>
                  <a:pt x="161" y="4"/>
                  <a:pt x="161" y="4"/>
                </a:cubicBezTo>
                <a:cubicBezTo>
                  <a:pt x="163" y="5"/>
                  <a:pt x="166" y="4"/>
                  <a:pt x="165" y="2"/>
                </a:cubicBezTo>
                <a:cubicBezTo>
                  <a:pt x="167" y="3"/>
                  <a:pt x="170" y="1"/>
                  <a:pt x="172" y="3"/>
                </a:cubicBezTo>
                <a:cubicBezTo>
                  <a:pt x="174" y="4"/>
                  <a:pt x="174" y="2"/>
                  <a:pt x="176" y="2"/>
                </a:cubicBezTo>
                <a:cubicBezTo>
                  <a:pt x="180" y="3"/>
                  <a:pt x="182" y="3"/>
                  <a:pt x="186" y="2"/>
                </a:cubicBezTo>
                <a:cubicBezTo>
                  <a:pt x="185" y="2"/>
                  <a:pt x="185" y="2"/>
                  <a:pt x="185" y="2"/>
                </a:cubicBezTo>
                <a:cubicBezTo>
                  <a:pt x="184" y="3"/>
                  <a:pt x="184" y="3"/>
                  <a:pt x="185" y="4"/>
                </a:cubicBezTo>
                <a:cubicBezTo>
                  <a:pt x="187" y="3"/>
                  <a:pt x="190" y="4"/>
                  <a:pt x="189" y="2"/>
                </a:cubicBezTo>
                <a:cubicBezTo>
                  <a:pt x="193" y="3"/>
                  <a:pt x="199" y="1"/>
                  <a:pt x="203" y="3"/>
                </a:cubicBezTo>
                <a:cubicBezTo>
                  <a:pt x="203" y="2"/>
                  <a:pt x="204" y="2"/>
                  <a:pt x="204" y="1"/>
                </a:cubicBezTo>
                <a:cubicBezTo>
                  <a:pt x="208" y="1"/>
                  <a:pt x="212" y="3"/>
                  <a:pt x="215" y="2"/>
                </a:cubicBezTo>
                <a:cubicBezTo>
                  <a:pt x="215" y="2"/>
                  <a:pt x="214" y="3"/>
                  <a:pt x="215" y="3"/>
                </a:cubicBezTo>
                <a:cubicBezTo>
                  <a:pt x="216" y="3"/>
                  <a:pt x="215" y="2"/>
                  <a:pt x="216" y="2"/>
                </a:cubicBezTo>
                <a:cubicBezTo>
                  <a:pt x="222" y="0"/>
                  <a:pt x="229" y="3"/>
                  <a:pt x="234" y="3"/>
                </a:cubicBezTo>
                <a:cubicBezTo>
                  <a:pt x="244" y="2"/>
                  <a:pt x="254" y="3"/>
                  <a:pt x="263" y="3"/>
                </a:cubicBezTo>
                <a:cubicBezTo>
                  <a:pt x="263" y="3"/>
                  <a:pt x="263" y="3"/>
                  <a:pt x="263" y="3"/>
                </a:cubicBezTo>
                <a:cubicBezTo>
                  <a:pt x="266" y="1"/>
                  <a:pt x="270" y="5"/>
                  <a:pt x="273" y="2"/>
                </a:cubicBezTo>
                <a:cubicBezTo>
                  <a:pt x="274" y="3"/>
                  <a:pt x="276" y="2"/>
                  <a:pt x="275" y="3"/>
                </a:cubicBezTo>
                <a:cubicBezTo>
                  <a:pt x="278" y="2"/>
                  <a:pt x="282" y="5"/>
                  <a:pt x="286" y="3"/>
                </a:cubicBezTo>
                <a:cubicBezTo>
                  <a:pt x="285" y="3"/>
                  <a:pt x="285" y="3"/>
                  <a:pt x="285" y="3"/>
                </a:cubicBezTo>
                <a:cubicBezTo>
                  <a:pt x="288" y="5"/>
                  <a:pt x="292" y="3"/>
                  <a:pt x="295" y="4"/>
                </a:cubicBezTo>
                <a:cubicBezTo>
                  <a:pt x="295" y="4"/>
                  <a:pt x="294" y="5"/>
                  <a:pt x="294" y="5"/>
                </a:cubicBezTo>
                <a:cubicBezTo>
                  <a:pt x="296" y="6"/>
                  <a:pt x="298" y="3"/>
                  <a:pt x="298" y="5"/>
                </a:cubicBezTo>
                <a:cubicBezTo>
                  <a:pt x="299" y="5"/>
                  <a:pt x="299" y="4"/>
                  <a:pt x="299" y="4"/>
                </a:cubicBezTo>
                <a:cubicBezTo>
                  <a:pt x="307" y="5"/>
                  <a:pt x="316" y="4"/>
                  <a:pt x="325" y="3"/>
                </a:cubicBezTo>
                <a:cubicBezTo>
                  <a:pt x="331" y="5"/>
                  <a:pt x="325" y="8"/>
                  <a:pt x="330" y="6"/>
                </a:cubicBezTo>
                <a:cubicBezTo>
                  <a:pt x="330" y="6"/>
                  <a:pt x="330" y="5"/>
                  <a:pt x="330" y="5"/>
                </a:cubicBezTo>
                <a:cubicBezTo>
                  <a:pt x="332" y="5"/>
                  <a:pt x="333" y="8"/>
                  <a:pt x="334" y="7"/>
                </a:cubicBezTo>
                <a:cubicBezTo>
                  <a:pt x="334" y="5"/>
                  <a:pt x="335" y="6"/>
                  <a:pt x="335" y="5"/>
                </a:cubicBezTo>
                <a:cubicBezTo>
                  <a:pt x="339" y="6"/>
                  <a:pt x="340" y="8"/>
                  <a:pt x="343" y="7"/>
                </a:cubicBezTo>
                <a:cubicBezTo>
                  <a:pt x="343" y="7"/>
                  <a:pt x="343" y="7"/>
                  <a:pt x="343" y="7"/>
                </a:cubicBezTo>
                <a:cubicBezTo>
                  <a:pt x="346" y="5"/>
                  <a:pt x="350" y="6"/>
                  <a:pt x="353" y="4"/>
                </a:cubicBezTo>
                <a:cubicBezTo>
                  <a:pt x="373" y="4"/>
                  <a:pt x="392" y="3"/>
                  <a:pt x="411" y="3"/>
                </a:cubicBezTo>
                <a:cubicBezTo>
                  <a:pt x="429" y="3"/>
                  <a:pt x="448" y="3"/>
                  <a:pt x="467" y="4"/>
                </a:cubicBezTo>
                <a:cubicBezTo>
                  <a:pt x="471" y="7"/>
                  <a:pt x="472" y="6"/>
                  <a:pt x="476" y="6"/>
                </a:cubicBezTo>
                <a:cubicBezTo>
                  <a:pt x="476" y="6"/>
                  <a:pt x="476" y="6"/>
                  <a:pt x="476" y="6"/>
                </a:cubicBezTo>
                <a:cubicBezTo>
                  <a:pt x="477" y="5"/>
                  <a:pt x="480" y="6"/>
                  <a:pt x="480" y="5"/>
                </a:cubicBezTo>
                <a:cubicBezTo>
                  <a:pt x="487" y="5"/>
                  <a:pt x="494" y="5"/>
                  <a:pt x="501" y="5"/>
                </a:cubicBezTo>
                <a:cubicBezTo>
                  <a:pt x="500" y="5"/>
                  <a:pt x="499" y="7"/>
                  <a:pt x="501" y="7"/>
                </a:cubicBezTo>
                <a:cubicBezTo>
                  <a:pt x="502" y="5"/>
                  <a:pt x="502" y="5"/>
                  <a:pt x="502" y="5"/>
                </a:cubicBezTo>
                <a:cubicBezTo>
                  <a:pt x="502" y="6"/>
                  <a:pt x="502" y="6"/>
                  <a:pt x="502" y="6"/>
                </a:cubicBezTo>
                <a:cubicBezTo>
                  <a:pt x="503" y="6"/>
                  <a:pt x="504" y="5"/>
                  <a:pt x="503" y="4"/>
                </a:cubicBezTo>
                <a:cubicBezTo>
                  <a:pt x="522" y="3"/>
                  <a:pt x="539" y="7"/>
                  <a:pt x="557" y="7"/>
                </a:cubicBezTo>
                <a:cubicBezTo>
                  <a:pt x="562" y="8"/>
                  <a:pt x="568" y="8"/>
                  <a:pt x="572" y="7"/>
                </a:cubicBezTo>
                <a:cubicBezTo>
                  <a:pt x="586" y="10"/>
                  <a:pt x="598" y="13"/>
                  <a:pt x="613" y="12"/>
                </a:cubicBezTo>
                <a:cubicBezTo>
                  <a:pt x="613" y="12"/>
                  <a:pt x="610" y="17"/>
                  <a:pt x="604" y="17"/>
                </a:cubicBezTo>
                <a:close/>
              </a:path>
            </a:pathLst>
          </a:custGeom>
          <a:solidFill>
            <a:schemeClr val="tx1"/>
          </a:solidFill>
          <a:ln w="9525">
            <a:noFill/>
            <a:round/>
            <a:headEnd/>
            <a:tailEnd/>
          </a:ln>
        </p:spPr>
        <p:txBody>
          <a:bodyPr vert="horz" wrap="square" lIns="91440" tIns="45720" rIns="91440" bIns="45720" numCol="1" anchor="t" anchorCtr="0" compatLnSpc="1">
            <a:prstTxWarp prst="textNoShape">
              <a:avLst/>
            </a:prstTxWarp>
          </a:bodyPr>
          <a:lstStyle/>
          <a:p>
            <a:pPr algn="ctr" defTabSz="457200"/>
            <a:endParaRPr lang="en-US" sz="1600">
              <a:solidFill>
                <a:prstClr val="black"/>
              </a:solidFill>
              <a:latin typeface="Calibri"/>
            </a:endParaRPr>
          </a:p>
        </p:txBody>
      </p:sp>
      <p:pic>
        <p:nvPicPr>
          <p:cNvPr id="6" name="Picture 5" descr="IMG_WannaCry Ransomeware.png"/>
          <p:cNvPicPr>
            <a:picLocks noChangeAspect="1"/>
          </p:cNvPicPr>
          <p:nvPr/>
        </p:nvPicPr>
        <p:blipFill rotWithShape="1">
          <a:blip r:embed="rId3">
            <a:extLst>
              <a:ext uri="{28A0092B-C50C-407E-A947-70E740481C1C}">
                <a14:useLocalDpi xmlns:a14="http://schemas.microsoft.com/office/drawing/2010/main" val="0"/>
              </a:ext>
            </a:extLst>
          </a:blip>
          <a:srcRect l="20000" t="18870" r="19753" b="19671"/>
          <a:stretch/>
        </p:blipFill>
        <p:spPr>
          <a:xfrm>
            <a:off x="5933609" y="3348629"/>
            <a:ext cx="1854200" cy="1418635"/>
          </a:xfrm>
          <a:prstGeom prst="rect">
            <a:avLst/>
          </a:prstGeom>
        </p:spPr>
      </p:pic>
      <p:sp>
        <p:nvSpPr>
          <p:cNvPr id="7" name="TextBox 6"/>
          <p:cNvSpPr txBox="1"/>
          <p:nvPr/>
        </p:nvSpPr>
        <p:spPr>
          <a:xfrm>
            <a:off x="527624" y="3661197"/>
            <a:ext cx="5288976" cy="830997"/>
          </a:xfrm>
          <a:prstGeom prst="rect">
            <a:avLst/>
          </a:prstGeom>
          <a:noFill/>
        </p:spPr>
        <p:txBody>
          <a:bodyPr wrap="square" rtlCol="0">
            <a:spAutoFit/>
          </a:bodyPr>
          <a:lstStyle/>
          <a:p>
            <a:r>
              <a:rPr lang="en-US" sz="2400" dirty="0">
                <a:latin typeface="Gotham HTF Light"/>
                <a:cs typeface="Gotham HTF Light"/>
              </a:rPr>
              <a:t>Completed maintenance reduces unplanned work. </a:t>
            </a:r>
            <a:endParaRPr lang="en-US" dirty="0"/>
          </a:p>
        </p:txBody>
      </p:sp>
    </p:spTree>
    <p:extLst>
      <p:ext uri="{BB962C8B-B14F-4D97-AF65-F5344CB8AC3E}">
        <p14:creationId xmlns:p14="http://schemas.microsoft.com/office/powerpoint/2010/main" val="4155330520"/>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136467" y="4786868"/>
            <a:ext cx="914400" cy="369332"/>
          </a:xfrm>
          <a:prstGeom prst="rect">
            <a:avLst/>
          </a:prstGeom>
          <a:solidFill>
            <a:schemeClr val="bg1"/>
          </a:solidFill>
        </p:spPr>
        <p:txBody>
          <a:bodyPr wrap="square" rtlCol="0">
            <a:spAutoFit/>
          </a:bodyPr>
          <a:lstStyle/>
          <a:p>
            <a:r>
              <a:rPr lang="en-US" dirty="0" smtClean="0"/>
              <a:t>      </a:t>
            </a:r>
            <a:endParaRPr lang="en-US" dirty="0"/>
          </a:p>
        </p:txBody>
      </p:sp>
      <p:sp>
        <p:nvSpPr>
          <p:cNvPr id="9" name="TextBox 8"/>
          <p:cNvSpPr txBox="1"/>
          <p:nvPr/>
        </p:nvSpPr>
        <p:spPr>
          <a:xfrm>
            <a:off x="1" y="164242"/>
            <a:ext cx="9144000" cy="600164"/>
          </a:xfrm>
          <a:prstGeom prst="rect">
            <a:avLst/>
          </a:prstGeom>
          <a:solidFill>
            <a:schemeClr val="bg1"/>
          </a:solidFill>
        </p:spPr>
        <p:txBody>
          <a:bodyPr wrap="square" rtlCol="0">
            <a:spAutoFit/>
          </a:bodyPr>
          <a:lstStyle/>
          <a:p>
            <a:pPr algn="ctr">
              <a:lnSpc>
                <a:spcPct val="90000"/>
              </a:lnSpc>
            </a:pPr>
            <a:r>
              <a:rPr lang="en-US" sz="3600" dirty="0" smtClean="0">
                <a:latin typeface="Gotham HTF Medium"/>
                <a:cs typeface="Gotham HTF Medium"/>
              </a:rPr>
              <a:t>A look at three things</a:t>
            </a:r>
            <a:endParaRPr lang="en-US" sz="2800" dirty="0">
              <a:latin typeface="Gotham HTF Medium"/>
              <a:cs typeface="Gotham HTF Medium"/>
            </a:endParaRPr>
          </a:p>
        </p:txBody>
      </p:sp>
      <p:sp>
        <p:nvSpPr>
          <p:cNvPr id="6" name="Freeform 145"/>
          <p:cNvSpPr>
            <a:spLocks/>
          </p:cNvSpPr>
          <p:nvPr/>
        </p:nvSpPr>
        <p:spPr bwMode="auto">
          <a:xfrm>
            <a:off x="69274" y="1007425"/>
            <a:ext cx="9074727" cy="45719"/>
          </a:xfrm>
          <a:custGeom>
            <a:avLst/>
            <a:gdLst/>
            <a:ahLst/>
            <a:cxnLst>
              <a:cxn ang="0">
                <a:pos x="543" y="15"/>
              </a:cxn>
              <a:cxn ang="0">
                <a:pos x="525" y="15"/>
              </a:cxn>
              <a:cxn ang="0">
                <a:pos x="488" y="18"/>
              </a:cxn>
              <a:cxn ang="0">
                <a:pos x="475" y="17"/>
              </a:cxn>
              <a:cxn ang="0">
                <a:pos x="436" y="15"/>
              </a:cxn>
              <a:cxn ang="0">
                <a:pos x="423" y="15"/>
              </a:cxn>
              <a:cxn ang="0">
                <a:pos x="401" y="16"/>
              </a:cxn>
              <a:cxn ang="0">
                <a:pos x="382" y="15"/>
              </a:cxn>
              <a:cxn ang="0">
                <a:pos x="372" y="14"/>
              </a:cxn>
              <a:cxn ang="0">
                <a:pos x="363" y="16"/>
              </a:cxn>
              <a:cxn ang="0">
                <a:pos x="341" y="18"/>
              </a:cxn>
              <a:cxn ang="0">
                <a:pos x="329" y="17"/>
              </a:cxn>
              <a:cxn ang="0">
                <a:pos x="316" y="19"/>
              </a:cxn>
              <a:cxn ang="0">
                <a:pos x="300" y="17"/>
              </a:cxn>
              <a:cxn ang="0">
                <a:pos x="282" y="17"/>
              </a:cxn>
              <a:cxn ang="0">
                <a:pos x="259" y="16"/>
              </a:cxn>
              <a:cxn ang="0">
                <a:pos x="250" y="17"/>
              </a:cxn>
              <a:cxn ang="0">
                <a:pos x="241" y="15"/>
              </a:cxn>
              <a:cxn ang="0">
                <a:pos x="233" y="17"/>
              </a:cxn>
              <a:cxn ang="0">
                <a:pos x="230" y="17"/>
              </a:cxn>
              <a:cxn ang="0">
                <a:pos x="219" y="17"/>
              </a:cxn>
              <a:cxn ang="0">
                <a:pos x="188" y="17"/>
              </a:cxn>
              <a:cxn ang="0">
                <a:pos x="176" y="17"/>
              </a:cxn>
              <a:cxn ang="0">
                <a:pos x="166" y="17"/>
              </a:cxn>
              <a:cxn ang="0">
                <a:pos x="140" y="16"/>
              </a:cxn>
              <a:cxn ang="0">
                <a:pos x="134" y="12"/>
              </a:cxn>
              <a:cxn ang="0">
                <a:pos x="125" y="16"/>
              </a:cxn>
              <a:cxn ang="0">
                <a:pos x="118" y="20"/>
              </a:cxn>
              <a:cxn ang="0">
                <a:pos x="106" y="18"/>
              </a:cxn>
              <a:cxn ang="0">
                <a:pos x="102" y="20"/>
              </a:cxn>
              <a:cxn ang="0">
                <a:pos x="97" y="18"/>
              </a:cxn>
              <a:cxn ang="0">
                <a:pos x="88" y="15"/>
              </a:cxn>
              <a:cxn ang="0">
                <a:pos x="78" y="18"/>
              </a:cxn>
              <a:cxn ang="0">
                <a:pos x="73" y="16"/>
              </a:cxn>
              <a:cxn ang="0">
                <a:pos x="65" y="18"/>
              </a:cxn>
              <a:cxn ang="0">
                <a:pos x="56" y="18"/>
              </a:cxn>
              <a:cxn ang="0">
                <a:pos x="60" y="13"/>
              </a:cxn>
              <a:cxn ang="0">
                <a:pos x="44" y="16"/>
              </a:cxn>
              <a:cxn ang="0">
                <a:pos x="22" y="9"/>
              </a:cxn>
              <a:cxn ang="0">
                <a:pos x="15" y="8"/>
              </a:cxn>
              <a:cxn ang="0">
                <a:pos x="0" y="8"/>
              </a:cxn>
              <a:cxn ang="0">
                <a:pos x="6" y="5"/>
              </a:cxn>
              <a:cxn ang="0">
                <a:pos x="20" y="8"/>
              </a:cxn>
              <a:cxn ang="0">
                <a:pos x="46" y="4"/>
              </a:cxn>
              <a:cxn ang="0">
                <a:pos x="89" y="3"/>
              </a:cxn>
              <a:cxn ang="0">
                <a:pos x="137" y="2"/>
              </a:cxn>
              <a:cxn ang="0">
                <a:pos x="176" y="2"/>
              </a:cxn>
              <a:cxn ang="0">
                <a:pos x="204" y="1"/>
              </a:cxn>
              <a:cxn ang="0">
                <a:pos x="263" y="3"/>
              </a:cxn>
              <a:cxn ang="0">
                <a:pos x="294" y="5"/>
              </a:cxn>
              <a:cxn ang="0">
                <a:pos x="334" y="7"/>
              </a:cxn>
              <a:cxn ang="0">
                <a:pos x="467" y="4"/>
              </a:cxn>
              <a:cxn ang="0">
                <a:pos x="502" y="5"/>
              </a:cxn>
              <a:cxn ang="0">
                <a:pos x="604" y="17"/>
              </a:cxn>
            </a:cxnLst>
            <a:rect l="0" t="0" r="r" b="b"/>
            <a:pathLst>
              <a:path w="613" h="21">
                <a:moveTo>
                  <a:pt x="604" y="17"/>
                </a:moveTo>
                <a:cubicBezTo>
                  <a:pt x="597" y="21"/>
                  <a:pt x="587" y="16"/>
                  <a:pt x="579" y="18"/>
                </a:cubicBezTo>
                <a:cubicBezTo>
                  <a:pt x="578" y="19"/>
                  <a:pt x="580" y="16"/>
                  <a:pt x="577" y="17"/>
                </a:cubicBezTo>
                <a:cubicBezTo>
                  <a:pt x="570" y="20"/>
                  <a:pt x="557" y="17"/>
                  <a:pt x="548" y="15"/>
                </a:cubicBezTo>
                <a:cubicBezTo>
                  <a:pt x="549" y="14"/>
                  <a:pt x="549" y="14"/>
                  <a:pt x="549" y="14"/>
                </a:cubicBezTo>
                <a:cubicBezTo>
                  <a:pt x="547" y="13"/>
                  <a:pt x="545" y="15"/>
                  <a:pt x="543" y="15"/>
                </a:cubicBezTo>
                <a:cubicBezTo>
                  <a:pt x="543" y="15"/>
                  <a:pt x="543" y="14"/>
                  <a:pt x="543" y="14"/>
                </a:cubicBezTo>
                <a:cubicBezTo>
                  <a:pt x="542" y="15"/>
                  <a:pt x="539" y="14"/>
                  <a:pt x="539" y="15"/>
                </a:cubicBezTo>
                <a:cubicBezTo>
                  <a:pt x="538" y="15"/>
                  <a:pt x="538" y="14"/>
                  <a:pt x="537" y="13"/>
                </a:cubicBezTo>
                <a:cubicBezTo>
                  <a:pt x="536" y="15"/>
                  <a:pt x="536" y="15"/>
                  <a:pt x="536" y="15"/>
                </a:cubicBezTo>
                <a:cubicBezTo>
                  <a:pt x="533" y="18"/>
                  <a:pt x="529" y="14"/>
                  <a:pt x="524" y="16"/>
                </a:cubicBezTo>
                <a:cubicBezTo>
                  <a:pt x="525" y="16"/>
                  <a:pt x="525" y="15"/>
                  <a:pt x="525" y="15"/>
                </a:cubicBezTo>
                <a:cubicBezTo>
                  <a:pt x="518" y="17"/>
                  <a:pt x="510" y="16"/>
                  <a:pt x="502" y="17"/>
                </a:cubicBezTo>
                <a:cubicBezTo>
                  <a:pt x="503" y="16"/>
                  <a:pt x="503" y="15"/>
                  <a:pt x="502" y="15"/>
                </a:cubicBezTo>
                <a:cubicBezTo>
                  <a:pt x="502" y="16"/>
                  <a:pt x="500" y="17"/>
                  <a:pt x="498" y="17"/>
                </a:cubicBezTo>
                <a:cubicBezTo>
                  <a:pt x="497" y="15"/>
                  <a:pt x="494" y="18"/>
                  <a:pt x="492" y="17"/>
                </a:cubicBezTo>
                <a:cubicBezTo>
                  <a:pt x="492" y="17"/>
                  <a:pt x="492" y="17"/>
                  <a:pt x="492" y="17"/>
                </a:cubicBezTo>
                <a:cubicBezTo>
                  <a:pt x="490" y="19"/>
                  <a:pt x="490" y="16"/>
                  <a:pt x="488" y="18"/>
                </a:cubicBezTo>
                <a:cubicBezTo>
                  <a:pt x="487" y="17"/>
                  <a:pt x="487" y="17"/>
                  <a:pt x="487" y="17"/>
                </a:cubicBezTo>
                <a:cubicBezTo>
                  <a:pt x="486" y="19"/>
                  <a:pt x="485" y="16"/>
                  <a:pt x="483" y="17"/>
                </a:cubicBezTo>
                <a:cubicBezTo>
                  <a:pt x="483" y="17"/>
                  <a:pt x="483" y="17"/>
                  <a:pt x="483" y="17"/>
                </a:cubicBezTo>
                <a:cubicBezTo>
                  <a:pt x="482" y="18"/>
                  <a:pt x="481" y="16"/>
                  <a:pt x="480" y="17"/>
                </a:cubicBezTo>
                <a:cubicBezTo>
                  <a:pt x="480" y="17"/>
                  <a:pt x="480" y="17"/>
                  <a:pt x="480" y="17"/>
                </a:cubicBezTo>
                <a:cubicBezTo>
                  <a:pt x="477" y="17"/>
                  <a:pt x="475" y="16"/>
                  <a:pt x="475" y="17"/>
                </a:cubicBezTo>
                <a:cubicBezTo>
                  <a:pt x="474" y="16"/>
                  <a:pt x="478" y="17"/>
                  <a:pt x="477" y="15"/>
                </a:cubicBezTo>
                <a:cubicBezTo>
                  <a:pt x="467" y="16"/>
                  <a:pt x="457" y="16"/>
                  <a:pt x="447" y="16"/>
                </a:cubicBezTo>
                <a:cubicBezTo>
                  <a:pt x="446" y="15"/>
                  <a:pt x="446" y="15"/>
                  <a:pt x="445" y="14"/>
                </a:cubicBezTo>
                <a:cubicBezTo>
                  <a:pt x="444" y="15"/>
                  <a:pt x="442" y="14"/>
                  <a:pt x="441" y="15"/>
                </a:cubicBezTo>
                <a:cubicBezTo>
                  <a:pt x="441" y="15"/>
                  <a:pt x="440" y="14"/>
                  <a:pt x="440" y="14"/>
                </a:cubicBezTo>
                <a:cubicBezTo>
                  <a:pt x="438" y="14"/>
                  <a:pt x="438" y="16"/>
                  <a:pt x="436" y="15"/>
                </a:cubicBezTo>
                <a:cubicBezTo>
                  <a:pt x="437" y="15"/>
                  <a:pt x="437" y="14"/>
                  <a:pt x="437" y="14"/>
                </a:cubicBezTo>
                <a:cubicBezTo>
                  <a:pt x="435" y="15"/>
                  <a:pt x="433" y="15"/>
                  <a:pt x="431" y="15"/>
                </a:cubicBezTo>
                <a:cubicBezTo>
                  <a:pt x="431" y="15"/>
                  <a:pt x="432" y="15"/>
                  <a:pt x="431" y="14"/>
                </a:cubicBezTo>
                <a:cubicBezTo>
                  <a:pt x="429" y="16"/>
                  <a:pt x="428" y="14"/>
                  <a:pt x="426" y="15"/>
                </a:cubicBezTo>
                <a:cubicBezTo>
                  <a:pt x="426" y="14"/>
                  <a:pt x="426" y="14"/>
                  <a:pt x="426" y="14"/>
                </a:cubicBezTo>
                <a:cubicBezTo>
                  <a:pt x="423" y="12"/>
                  <a:pt x="426" y="16"/>
                  <a:pt x="423" y="15"/>
                </a:cubicBezTo>
                <a:cubicBezTo>
                  <a:pt x="424" y="15"/>
                  <a:pt x="423" y="14"/>
                  <a:pt x="423" y="14"/>
                </a:cubicBezTo>
                <a:cubicBezTo>
                  <a:pt x="421" y="16"/>
                  <a:pt x="417" y="15"/>
                  <a:pt x="415" y="16"/>
                </a:cubicBezTo>
                <a:cubicBezTo>
                  <a:pt x="415" y="15"/>
                  <a:pt x="415" y="15"/>
                  <a:pt x="415" y="15"/>
                </a:cubicBezTo>
                <a:cubicBezTo>
                  <a:pt x="412" y="15"/>
                  <a:pt x="409" y="15"/>
                  <a:pt x="406" y="15"/>
                </a:cubicBezTo>
                <a:cubicBezTo>
                  <a:pt x="405" y="15"/>
                  <a:pt x="407" y="13"/>
                  <a:pt x="404" y="13"/>
                </a:cubicBezTo>
                <a:cubicBezTo>
                  <a:pt x="404" y="15"/>
                  <a:pt x="399" y="14"/>
                  <a:pt x="401" y="16"/>
                </a:cubicBezTo>
                <a:cubicBezTo>
                  <a:pt x="399" y="16"/>
                  <a:pt x="395" y="15"/>
                  <a:pt x="393" y="16"/>
                </a:cubicBezTo>
                <a:cubicBezTo>
                  <a:pt x="394" y="15"/>
                  <a:pt x="392" y="13"/>
                  <a:pt x="394" y="13"/>
                </a:cubicBezTo>
                <a:cubicBezTo>
                  <a:pt x="393" y="12"/>
                  <a:pt x="393" y="12"/>
                  <a:pt x="393" y="12"/>
                </a:cubicBezTo>
                <a:cubicBezTo>
                  <a:pt x="393" y="11"/>
                  <a:pt x="394" y="12"/>
                  <a:pt x="394" y="11"/>
                </a:cubicBezTo>
                <a:cubicBezTo>
                  <a:pt x="393" y="11"/>
                  <a:pt x="390" y="12"/>
                  <a:pt x="389" y="12"/>
                </a:cubicBezTo>
                <a:cubicBezTo>
                  <a:pt x="387" y="13"/>
                  <a:pt x="385" y="15"/>
                  <a:pt x="382" y="15"/>
                </a:cubicBezTo>
                <a:cubicBezTo>
                  <a:pt x="384" y="15"/>
                  <a:pt x="382" y="13"/>
                  <a:pt x="383" y="13"/>
                </a:cubicBezTo>
                <a:cubicBezTo>
                  <a:pt x="378" y="17"/>
                  <a:pt x="378" y="17"/>
                  <a:pt x="378" y="17"/>
                </a:cubicBezTo>
                <a:cubicBezTo>
                  <a:pt x="377" y="17"/>
                  <a:pt x="378" y="15"/>
                  <a:pt x="377" y="16"/>
                </a:cubicBezTo>
                <a:cubicBezTo>
                  <a:pt x="377" y="16"/>
                  <a:pt x="376" y="16"/>
                  <a:pt x="376" y="17"/>
                </a:cubicBezTo>
                <a:cubicBezTo>
                  <a:pt x="375" y="17"/>
                  <a:pt x="372" y="17"/>
                  <a:pt x="371" y="15"/>
                </a:cubicBezTo>
                <a:cubicBezTo>
                  <a:pt x="371" y="15"/>
                  <a:pt x="373" y="15"/>
                  <a:pt x="372" y="14"/>
                </a:cubicBezTo>
                <a:cubicBezTo>
                  <a:pt x="370" y="14"/>
                  <a:pt x="370" y="15"/>
                  <a:pt x="368" y="15"/>
                </a:cubicBezTo>
                <a:cubicBezTo>
                  <a:pt x="368" y="15"/>
                  <a:pt x="368" y="15"/>
                  <a:pt x="368" y="15"/>
                </a:cubicBezTo>
                <a:cubicBezTo>
                  <a:pt x="367" y="14"/>
                  <a:pt x="364" y="15"/>
                  <a:pt x="366" y="16"/>
                </a:cubicBezTo>
                <a:cubicBezTo>
                  <a:pt x="366" y="17"/>
                  <a:pt x="365" y="15"/>
                  <a:pt x="367" y="16"/>
                </a:cubicBezTo>
                <a:cubicBezTo>
                  <a:pt x="366" y="17"/>
                  <a:pt x="364" y="17"/>
                  <a:pt x="362" y="17"/>
                </a:cubicBezTo>
                <a:cubicBezTo>
                  <a:pt x="362" y="17"/>
                  <a:pt x="362" y="16"/>
                  <a:pt x="363" y="16"/>
                </a:cubicBezTo>
                <a:cubicBezTo>
                  <a:pt x="360" y="17"/>
                  <a:pt x="357" y="18"/>
                  <a:pt x="355" y="18"/>
                </a:cubicBezTo>
                <a:cubicBezTo>
                  <a:pt x="355" y="19"/>
                  <a:pt x="356" y="17"/>
                  <a:pt x="356" y="17"/>
                </a:cubicBezTo>
                <a:cubicBezTo>
                  <a:pt x="353" y="16"/>
                  <a:pt x="349" y="19"/>
                  <a:pt x="346" y="17"/>
                </a:cubicBezTo>
                <a:cubicBezTo>
                  <a:pt x="346" y="17"/>
                  <a:pt x="346" y="18"/>
                  <a:pt x="346" y="18"/>
                </a:cubicBezTo>
                <a:cubicBezTo>
                  <a:pt x="344" y="18"/>
                  <a:pt x="345" y="17"/>
                  <a:pt x="343" y="17"/>
                </a:cubicBezTo>
                <a:cubicBezTo>
                  <a:pt x="343" y="16"/>
                  <a:pt x="342" y="17"/>
                  <a:pt x="341" y="18"/>
                </a:cubicBezTo>
                <a:cubicBezTo>
                  <a:pt x="340" y="18"/>
                  <a:pt x="341" y="17"/>
                  <a:pt x="342" y="17"/>
                </a:cubicBezTo>
                <a:cubicBezTo>
                  <a:pt x="340" y="18"/>
                  <a:pt x="334" y="19"/>
                  <a:pt x="330" y="18"/>
                </a:cubicBezTo>
                <a:cubicBezTo>
                  <a:pt x="330" y="18"/>
                  <a:pt x="328" y="20"/>
                  <a:pt x="327" y="19"/>
                </a:cubicBezTo>
                <a:cubicBezTo>
                  <a:pt x="327" y="18"/>
                  <a:pt x="327" y="18"/>
                  <a:pt x="327" y="18"/>
                </a:cubicBezTo>
                <a:cubicBezTo>
                  <a:pt x="327" y="17"/>
                  <a:pt x="324" y="18"/>
                  <a:pt x="324" y="17"/>
                </a:cubicBezTo>
                <a:cubicBezTo>
                  <a:pt x="322" y="19"/>
                  <a:pt x="331" y="16"/>
                  <a:pt x="329" y="17"/>
                </a:cubicBezTo>
                <a:cubicBezTo>
                  <a:pt x="328" y="16"/>
                  <a:pt x="325" y="19"/>
                  <a:pt x="326" y="17"/>
                </a:cubicBezTo>
                <a:cubicBezTo>
                  <a:pt x="324" y="17"/>
                  <a:pt x="323" y="19"/>
                  <a:pt x="321" y="18"/>
                </a:cubicBezTo>
                <a:cubicBezTo>
                  <a:pt x="321" y="18"/>
                  <a:pt x="322" y="16"/>
                  <a:pt x="321" y="16"/>
                </a:cubicBezTo>
                <a:cubicBezTo>
                  <a:pt x="319" y="16"/>
                  <a:pt x="320" y="17"/>
                  <a:pt x="318" y="17"/>
                </a:cubicBezTo>
                <a:cubicBezTo>
                  <a:pt x="317" y="17"/>
                  <a:pt x="317" y="17"/>
                  <a:pt x="317" y="17"/>
                </a:cubicBezTo>
                <a:cubicBezTo>
                  <a:pt x="317" y="19"/>
                  <a:pt x="315" y="17"/>
                  <a:pt x="316" y="19"/>
                </a:cubicBezTo>
                <a:cubicBezTo>
                  <a:pt x="316" y="18"/>
                  <a:pt x="312" y="19"/>
                  <a:pt x="313" y="17"/>
                </a:cubicBezTo>
                <a:cubicBezTo>
                  <a:pt x="313" y="16"/>
                  <a:pt x="313" y="16"/>
                  <a:pt x="313" y="16"/>
                </a:cubicBezTo>
                <a:cubicBezTo>
                  <a:pt x="312" y="16"/>
                  <a:pt x="311" y="17"/>
                  <a:pt x="310" y="18"/>
                </a:cubicBezTo>
                <a:cubicBezTo>
                  <a:pt x="310" y="18"/>
                  <a:pt x="310" y="17"/>
                  <a:pt x="310" y="17"/>
                </a:cubicBezTo>
                <a:cubicBezTo>
                  <a:pt x="310" y="20"/>
                  <a:pt x="308" y="17"/>
                  <a:pt x="306" y="19"/>
                </a:cubicBezTo>
                <a:cubicBezTo>
                  <a:pt x="304" y="18"/>
                  <a:pt x="301" y="19"/>
                  <a:pt x="300" y="17"/>
                </a:cubicBezTo>
                <a:cubicBezTo>
                  <a:pt x="298" y="18"/>
                  <a:pt x="297" y="19"/>
                  <a:pt x="295" y="18"/>
                </a:cubicBezTo>
                <a:cubicBezTo>
                  <a:pt x="295" y="18"/>
                  <a:pt x="296" y="18"/>
                  <a:pt x="296" y="17"/>
                </a:cubicBezTo>
                <a:cubicBezTo>
                  <a:pt x="295" y="17"/>
                  <a:pt x="294" y="17"/>
                  <a:pt x="293" y="18"/>
                </a:cubicBezTo>
                <a:cubicBezTo>
                  <a:pt x="293" y="17"/>
                  <a:pt x="291" y="16"/>
                  <a:pt x="289" y="15"/>
                </a:cubicBezTo>
                <a:cubicBezTo>
                  <a:pt x="288" y="16"/>
                  <a:pt x="288" y="17"/>
                  <a:pt x="288" y="18"/>
                </a:cubicBezTo>
                <a:cubicBezTo>
                  <a:pt x="287" y="16"/>
                  <a:pt x="283" y="20"/>
                  <a:pt x="282" y="17"/>
                </a:cubicBezTo>
                <a:cubicBezTo>
                  <a:pt x="282" y="17"/>
                  <a:pt x="284" y="16"/>
                  <a:pt x="283" y="16"/>
                </a:cubicBezTo>
                <a:cubicBezTo>
                  <a:pt x="281" y="13"/>
                  <a:pt x="280" y="17"/>
                  <a:pt x="277" y="16"/>
                </a:cubicBezTo>
                <a:cubicBezTo>
                  <a:pt x="278" y="18"/>
                  <a:pt x="278" y="18"/>
                  <a:pt x="278" y="18"/>
                </a:cubicBezTo>
                <a:cubicBezTo>
                  <a:pt x="277" y="17"/>
                  <a:pt x="274" y="19"/>
                  <a:pt x="274" y="17"/>
                </a:cubicBezTo>
                <a:cubicBezTo>
                  <a:pt x="273" y="18"/>
                  <a:pt x="271" y="17"/>
                  <a:pt x="272" y="18"/>
                </a:cubicBezTo>
                <a:cubicBezTo>
                  <a:pt x="268" y="17"/>
                  <a:pt x="262" y="19"/>
                  <a:pt x="259" y="16"/>
                </a:cubicBezTo>
                <a:cubicBezTo>
                  <a:pt x="259" y="16"/>
                  <a:pt x="257" y="16"/>
                  <a:pt x="258" y="17"/>
                </a:cubicBezTo>
                <a:cubicBezTo>
                  <a:pt x="259" y="18"/>
                  <a:pt x="259" y="16"/>
                  <a:pt x="259" y="17"/>
                </a:cubicBezTo>
                <a:cubicBezTo>
                  <a:pt x="259" y="17"/>
                  <a:pt x="259" y="17"/>
                  <a:pt x="259" y="18"/>
                </a:cubicBezTo>
                <a:cubicBezTo>
                  <a:pt x="257" y="17"/>
                  <a:pt x="256" y="17"/>
                  <a:pt x="258" y="15"/>
                </a:cubicBezTo>
                <a:cubicBezTo>
                  <a:pt x="255" y="14"/>
                  <a:pt x="255" y="19"/>
                  <a:pt x="251" y="18"/>
                </a:cubicBezTo>
                <a:cubicBezTo>
                  <a:pt x="251" y="17"/>
                  <a:pt x="251" y="17"/>
                  <a:pt x="250" y="17"/>
                </a:cubicBezTo>
                <a:cubicBezTo>
                  <a:pt x="248" y="18"/>
                  <a:pt x="248" y="18"/>
                  <a:pt x="248" y="18"/>
                </a:cubicBezTo>
                <a:cubicBezTo>
                  <a:pt x="246" y="18"/>
                  <a:pt x="247" y="16"/>
                  <a:pt x="247" y="15"/>
                </a:cubicBezTo>
                <a:cubicBezTo>
                  <a:pt x="246" y="15"/>
                  <a:pt x="244" y="15"/>
                  <a:pt x="243" y="16"/>
                </a:cubicBezTo>
                <a:cubicBezTo>
                  <a:pt x="242" y="14"/>
                  <a:pt x="242" y="14"/>
                  <a:pt x="242" y="14"/>
                </a:cubicBezTo>
                <a:cubicBezTo>
                  <a:pt x="243" y="16"/>
                  <a:pt x="241" y="15"/>
                  <a:pt x="240" y="16"/>
                </a:cubicBezTo>
                <a:cubicBezTo>
                  <a:pt x="241" y="15"/>
                  <a:pt x="241" y="15"/>
                  <a:pt x="241" y="15"/>
                </a:cubicBezTo>
                <a:cubicBezTo>
                  <a:pt x="241" y="15"/>
                  <a:pt x="239" y="15"/>
                  <a:pt x="239" y="15"/>
                </a:cubicBezTo>
                <a:cubicBezTo>
                  <a:pt x="239" y="16"/>
                  <a:pt x="240" y="16"/>
                  <a:pt x="241" y="17"/>
                </a:cubicBezTo>
                <a:cubicBezTo>
                  <a:pt x="240" y="17"/>
                  <a:pt x="239" y="17"/>
                  <a:pt x="239" y="18"/>
                </a:cubicBezTo>
                <a:cubicBezTo>
                  <a:pt x="239" y="16"/>
                  <a:pt x="237" y="17"/>
                  <a:pt x="236" y="17"/>
                </a:cubicBezTo>
                <a:cubicBezTo>
                  <a:pt x="235" y="16"/>
                  <a:pt x="234" y="18"/>
                  <a:pt x="234" y="18"/>
                </a:cubicBezTo>
                <a:cubicBezTo>
                  <a:pt x="234" y="17"/>
                  <a:pt x="232" y="18"/>
                  <a:pt x="233" y="17"/>
                </a:cubicBezTo>
                <a:cubicBezTo>
                  <a:pt x="233" y="16"/>
                  <a:pt x="234" y="17"/>
                  <a:pt x="235" y="17"/>
                </a:cubicBezTo>
                <a:cubicBezTo>
                  <a:pt x="234" y="16"/>
                  <a:pt x="234" y="15"/>
                  <a:pt x="232" y="16"/>
                </a:cubicBezTo>
                <a:cubicBezTo>
                  <a:pt x="231" y="16"/>
                  <a:pt x="233" y="18"/>
                  <a:pt x="231" y="18"/>
                </a:cubicBezTo>
                <a:cubicBezTo>
                  <a:pt x="231" y="17"/>
                  <a:pt x="231" y="17"/>
                  <a:pt x="232" y="16"/>
                </a:cubicBezTo>
                <a:cubicBezTo>
                  <a:pt x="230" y="16"/>
                  <a:pt x="230" y="16"/>
                  <a:pt x="230" y="16"/>
                </a:cubicBezTo>
                <a:cubicBezTo>
                  <a:pt x="230" y="17"/>
                  <a:pt x="230" y="17"/>
                  <a:pt x="230" y="17"/>
                </a:cubicBezTo>
                <a:cubicBezTo>
                  <a:pt x="229" y="16"/>
                  <a:pt x="229" y="16"/>
                  <a:pt x="229" y="16"/>
                </a:cubicBezTo>
                <a:cubicBezTo>
                  <a:pt x="229" y="17"/>
                  <a:pt x="226" y="17"/>
                  <a:pt x="226" y="18"/>
                </a:cubicBezTo>
                <a:cubicBezTo>
                  <a:pt x="225" y="18"/>
                  <a:pt x="224" y="17"/>
                  <a:pt x="223" y="17"/>
                </a:cubicBezTo>
                <a:cubicBezTo>
                  <a:pt x="223" y="17"/>
                  <a:pt x="223" y="17"/>
                  <a:pt x="223" y="17"/>
                </a:cubicBezTo>
                <a:cubicBezTo>
                  <a:pt x="222" y="16"/>
                  <a:pt x="220" y="17"/>
                  <a:pt x="219" y="17"/>
                </a:cubicBezTo>
                <a:cubicBezTo>
                  <a:pt x="219" y="17"/>
                  <a:pt x="219" y="17"/>
                  <a:pt x="219" y="17"/>
                </a:cubicBezTo>
                <a:cubicBezTo>
                  <a:pt x="218" y="17"/>
                  <a:pt x="217" y="17"/>
                  <a:pt x="216" y="18"/>
                </a:cubicBezTo>
                <a:cubicBezTo>
                  <a:pt x="214" y="17"/>
                  <a:pt x="215" y="13"/>
                  <a:pt x="214" y="15"/>
                </a:cubicBezTo>
                <a:cubicBezTo>
                  <a:pt x="212" y="15"/>
                  <a:pt x="211" y="17"/>
                  <a:pt x="212" y="18"/>
                </a:cubicBezTo>
                <a:cubicBezTo>
                  <a:pt x="209" y="17"/>
                  <a:pt x="205" y="19"/>
                  <a:pt x="202" y="17"/>
                </a:cubicBezTo>
                <a:cubicBezTo>
                  <a:pt x="202" y="17"/>
                  <a:pt x="202" y="18"/>
                  <a:pt x="201" y="18"/>
                </a:cubicBezTo>
                <a:cubicBezTo>
                  <a:pt x="197" y="17"/>
                  <a:pt x="192" y="19"/>
                  <a:pt x="188" y="17"/>
                </a:cubicBezTo>
                <a:cubicBezTo>
                  <a:pt x="190" y="16"/>
                  <a:pt x="188" y="16"/>
                  <a:pt x="188" y="15"/>
                </a:cubicBezTo>
                <a:cubicBezTo>
                  <a:pt x="187" y="16"/>
                  <a:pt x="187" y="14"/>
                  <a:pt x="187" y="16"/>
                </a:cubicBezTo>
                <a:cubicBezTo>
                  <a:pt x="187" y="17"/>
                  <a:pt x="187" y="17"/>
                  <a:pt x="188" y="18"/>
                </a:cubicBezTo>
                <a:cubicBezTo>
                  <a:pt x="185" y="18"/>
                  <a:pt x="181" y="18"/>
                  <a:pt x="180" y="17"/>
                </a:cubicBezTo>
                <a:cubicBezTo>
                  <a:pt x="181" y="18"/>
                  <a:pt x="180" y="18"/>
                  <a:pt x="179" y="18"/>
                </a:cubicBezTo>
                <a:cubicBezTo>
                  <a:pt x="180" y="17"/>
                  <a:pt x="178" y="16"/>
                  <a:pt x="176" y="17"/>
                </a:cubicBezTo>
                <a:cubicBezTo>
                  <a:pt x="176" y="18"/>
                  <a:pt x="176" y="18"/>
                  <a:pt x="176" y="18"/>
                </a:cubicBezTo>
                <a:cubicBezTo>
                  <a:pt x="175" y="17"/>
                  <a:pt x="175" y="17"/>
                  <a:pt x="175" y="17"/>
                </a:cubicBezTo>
                <a:cubicBezTo>
                  <a:pt x="174" y="17"/>
                  <a:pt x="174" y="19"/>
                  <a:pt x="173" y="18"/>
                </a:cubicBezTo>
                <a:cubicBezTo>
                  <a:pt x="172" y="17"/>
                  <a:pt x="172" y="17"/>
                  <a:pt x="172" y="17"/>
                </a:cubicBezTo>
                <a:cubicBezTo>
                  <a:pt x="171" y="18"/>
                  <a:pt x="169" y="19"/>
                  <a:pt x="167" y="18"/>
                </a:cubicBezTo>
                <a:cubicBezTo>
                  <a:pt x="166" y="17"/>
                  <a:pt x="166" y="17"/>
                  <a:pt x="166" y="17"/>
                </a:cubicBezTo>
                <a:cubicBezTo>
                  <a:pt x="165" y="17"/>
                  <a:pt x="164" y="18"/>
                  <a:pt x="165" y="18"/>
                </a:cubicBezTo>
                <a:cubicBezTo>
                  <a:pt x="162" y="17"/>
                  <a:pt x="160" y="17"/>
                  <a:pt x="160" y="16"/>
                </a:cubicBezTo>
                <a:cubicBezTo>
                  <a:pt x="155" y="19"/>
                  <a:pt x="147" y="19"/>
                  <a:pt x="142" y="19"/>
                </a:cubicBezTo>
                <a:cubicBezTo>
                  <a:pt x="142" y="18"/>
                  <a:pt x="142" y="18"/>
                  <a:pt x="142" y="18"/>
                </a:cubicBezTo>
                <a:cubicBezTo>
                  <a:pt x="140" y="17"/>
                  <a:pt x="141" y="19"/>
                  <a:pt x="140" y="19"/>
                </a:cubicBezTo>
                <a:cubicBezTo>
                  <a:pt x="141" y="18"/>
                  <a:pt x="139" y="17"/>
                  <a:pt x="140" y="16"/>
                </a:cubicBezTo>
                <a:cubicBezTo>
                  <a:pt x="138" y="15"/>
                  <a:pt x="137" y="17"/>
                  <a:pt x="136" y="18"/>
                </a:cubicBezTo>
                <a:cubicBezTo>
                  <a:pt x="136" y="19"/>
                  <a:pt x="137" y="17"/>
                  <a:pt x="137" y="18"/>
                </a:cubicBezTo>
                <a:cubicBezTo>
                  <a:pt x="137" y="19"/>
                  <a:pt x="134" y="18"/>
                  <a:pt x="133" y="19"/>
                </a:cubicBezTo>
                <a:cubicBezTo>
                  <a:pt x="133" y="18"/>
                  <a:pt x="133" y="17"/>
                  <a:pt x="134" y="17"/>
                </a:cubicBezTo>
                <a:cubicBezTo>
                  <a:pt x="132" y="17"/>
                  <a:pt x="132" y="17"/>
                  <a:pt x="132" y="17"/>
                </a:cubicBezTo>
                <a:cubicBezTo>
                  <a:pt x="131" y="16"/>
                  <a:pt x="136" y="14"/>
                  <a:pt x="134" y="12"/>
                </a:cubicBezTo>
                <a:cubicBezTo>
                  <a:pt x="133" y="12"/>
                  <a:pt x="133" y="12"/>
                  <a:pt x="133" y="12"/>
                </a:cubicBezTo>
                <a:cubicBezTo>
                  <a:pt x="132" y="11"/>
                  <a:pt x="136" y="10"/>
                  <a:pt x="133" y="10"/>
                </a:cubicBezTo>
                <a:cubicBezTo>
                  <a:pt x="132" y="11"/>
                  <a:pt x="131" y="13"/>
                  <a:pt x="132" y="14"/>
                </a:cubicBezTo>
                <a:cubicBezTo>
                  <a:pt x="129" y="14"/>
                  <a:pt x="131" y="17"/>
                  <a:pt x="128" y="17"/>
                </a:cubicBezTo>
                <a:cubicBezTo>
                  <a:pt x="127" y="16"/>
                  <a:pt x="130" y="17"/>
                  <a:pt x="129" y="16"/>
                </a:cubicBezTo>
                <a:cubicBezTo>
                  <a:pt x="128" y="14"/>
                  <a:pt x="127" y="16"/>
                  <a:pt x="125" y="16"/>
                </a:cubicBezTo>
                <a:cubicBezTo>
                  <a:pt x="127" y="16"/>
                  <a:pt x="126" y="18"/>
                  <a:pt x="125" y="18"/>
                </a:cubicBezTo>
                <a:cubicBezTo>
                  <a:pt x="123" y="17"/>
                  <a:pt x="126" y="17"/>
                  <a:pt x="124" y="17"/>
                </a:cubicBezTo>
                <a:cubicBezTo>
                  <a:pt x="123" y="17"/>
                  <a:pt x="121" y="18"/>
                  <a:pt x="123" y="19"/>
                </a:cubicBezTo>
                <a:cubicBezTo>
                  <a:pt x="122" y="21"/>
                  <a:pt x="121" y="18"/>
                  <a:pt x="119" y="20"/>
                </a:cubicBezTo>
                <a:cubicBezTo>
                  <a:pt x="119" y="18"/>
                  <a:pt x="122" y="16"/>
                  <a:pt x="119" y="16"/>
                </a:cubicBezTo>
                <a:cubicBezTo>
                  <a:pt x="120" y="17"/>
                  <a:pt x="116" y="17"/>
                  <a:pt x="118" y="20"/>
                </a:cubicBezTo>
                <a:cubicBezTo>
                  <a:pt x="117" y="19"/>
                  <a:pt x="117" y="18"/>
                  <a:pt x="117" y="17"/>
                </a:cubicBezTo>
                <a:cubicBezTo>
                  <a:pt x="116" y="16"/>
                  <a:pt x="114" y="20"/>
                  <a:pt x="114" y="17"/>
                </a:cubicBezTo>
                <a:cubicBezTo>
                  <a:pt x="113" y="18"/>
                  <a:pt x="113" y="18"/>
                  <a:pt x="113" y="18"/>
                </a:cubicBezTo>
                <a:cubicBezTo>
                  <a:pt x="113" y="18"/>
                  <a:pt x="112" y="18"/>
                  <a:pt x="111" y="17"/>
                </a:cubicBezTo>
                <a:cubicBezTo>
                  <a:pt x="110" y="17"/>
                  <a:pt x="108" y="19"/>
                  <a:pt x="108" y="16"/>
                </a:cubicBezTo>
                <a:cubicBezTo>
                  <a:pt x="107" y="17"/>
                  <a:pt x="105" y="17"/>
                  <a:pt x="106" y="18"/>
                </a:cubicBezTo>
                <a:cubicBezTo>
                  <a:pt x="107" y="19"/>
                  <a:pt x="108" y="17"/>
                  <a:pt x="109" y="19"/>
                </a:cubicBezTo>
                <a:cubicBezTo>
                  <a:pt x="107" y="17"/>
                  <a:pt x="106" y="19"/>
                  <a:pt x="105" y="20"/>
                </a:cubicBezTo>
                <a:cubicBezTo>
                  <a:pt x="105" y="19"/>
                  <a:pt x="105" y="19"/>
                  <a:pt x="105" y="19"/>
                </a:cubicBezTo>
                <a:cubicBezTo>
                  <a:pt x="105" y="19"/>
                  <a:pt x="103" y="19"/>
                  <a:pt x="103" y="20"/>
                </a:cubicBezTo>
                <a:cubicBezTo>
                  <a:pt x="103" y="19"/>
                  <a:pt x="103" y="19"/>
                  <a:pt x="103" y="19"/>
                </a:cubicBezTo>
                <a:cubicBezTo>
                  <a:pt x="102" y="20"/>
                  <a:pt x="102" y="20"/>
                  <a:pt x="102" y="20"/>
                </a:cubicBezTo>
                <a:cubicBezTo>
                  <a:pt x="100" y="20"/>
                  <a:pt x="101" y="18"/>
                  <a:pt x="99" y="18"/>
                </a:cubicBezTo>
                <a:cubicBezTo>
                  <a:pt x="101" y="17"/>
                  <a:pt x="101" y="17"/>
                  <a:pt x="101" y="17"/>
                </a:cubicBezTo>
                <a:cubicBezTo>
                  <a:pt x="101" y="17"/>
                  <a:pt x="100" y="16"/>
                  <a:pt x="99" y="16"/>
                </a:cubicBezTo>
                <a:cubicBezTo>
                  <a:pt x="98" y="18"/>
                  <a:pt x="97" y="19"/>
                  <a:pt x="97" y="20"/>
                </a:cubicBezTo>
                <a:cubicBezTo>
                  <a:pt x="96" y="20"/>
                  <a:pt x="97" y="19"/>
                  <a:pt x="95" y="20"/>
                </a:cubicBezTo>
                <a:cubicBezTo>
                  <a:pt x="97" y="18"/>
                  <a:pt x="97" y="18"/>
                  <a:pt x="97" y="18"/>
                </a:cubicBezTo>
                <a:cubicBezTo>
                  <a:pt x="97" y="18"/>
                  <a:pt x="96" y="16"/>
                  <a:pt x="94" y="16"/>
                </a:cubicBezTo>
                <a:cubicBezTo>
                  <a:pt x="93" y="17"/>
                  <a:pt x="91" y="18"/>
                  <a:pt x="93" y="19"/>
                </a:cubicBezTo>
                <a:cubicBezTo>
                  <a:pt x="92" y="19"/>
                  <a:pt x="91" y="18"/>
                  <a:pt x="92" y="18"/>
                </a:cubicBezTo>
                <a:cubicBezTo>
                  <a:pt x="90" y="18"/>
                  <a:pt x="92" y="19"/>
                  <a:pt x="90" y="19"/>
                </a:cubicBezTo>
                <a:cubicBezTo>
                  <a:pt x="90" y="19"/>
                  <a:pt x="87" y="18"/>
                  <a:pt x="86" y="16"/>
                </a:cubicBezTo>
                <a:cubicBezTo>
                  <a:pt x="88" y="15"/>
                  <a:pt x="88" y="15"/>
                  <a:pt x="88" y="15"/>
                </a:cubicBezTo>
                <a:cubicBezTo>
                  <a:pt x="87" y="15"/>
                  <a:pt x="87" y="15"/>
                  <a:pt x="87" y="15"/>
                </a:cubicBezTo>
                <a:cubicBezTo>
                  <a:pt x="88" y="13"/>
                  <a:pt x="86" y="13"/>
                  <a:pt x="87" y="12"/>
                </a:cubicBezTo>
                <a:cubicBezTo>
                  <a:pt x="86" y="12"/>
                  <a:pt x="85" y="12"/>
                  <a:pt x="84" y="12"/>
                </a:cubicBezTo>
                <a:cubicBezTo>
                  <a:pt x="87" y="15"/>
                  <a:pt x="82" y="16"/>
                  <a:pt x="82" y="18"/>
                </a:cubicBezTo>
                <a:cubicBezTo>
                  <a:pt x="79" y="19"/>
                  <a:pt x="81" y="13"/>
                  <a:pt x="77" y="16"/>
                </a:cubicBezTo>
                <a:cubicBezTo>
                  <a:pt x="78" y="17"/>
                  <a:pt x="76" y="19"/>
                  <a:pt x="78" y="18"/>
                </a:cubicBezTo>
                <a:cubicBezTo>
                  <a:pt x="76" y="18"/>
                  <a:pt x="77" y="20"/>
                  <a:pt x="74" y="19"/>
                </a:cubicBezTo>
                <a:cubicBezTo>
                  <a:pt x="76" y="18"/>
                  <a:pt x="73" y="17"/>
                  <a:pt x="75" y="15"/>
                </a:cubicBezTo>
                <a:cubicBezTo>
                  <a:pt x="75" y="16"/>
                  <a:pt x="76" y="16"/>
                  <a:pt x="77" y="16"/>
                </a:cubicBezTo>
                <a:cubicBezTo>
                  <a:pt x="76" y="15"/>
                  <a:pt x="77" y="13"/>
                  <a:pt x="75" y="13"/>
                </a:cubicBezTo>
                <a:cubicBezTo>
                  <a:pt x="74" y="14"/>
                  <a:pt x="72" y="14"/>
                  <a:pt x="72" y="15"/>
                </a:cubicBezTo>
                <a:cubicBezTo>
                  <a:pt x="72" y="16"/>
                  <a:pt x="74" y="15"/>
                  <a:pt x="73" y="16"/>
                </a:cubicBezTo>
                <a:cubicBezTo>
                  <a:pt x="71" y="17"/>
                  <a:pt x="71" y="15"/>
                  <a:pt x="70" y="17"/>
                </a:cubicBezTo>
                <a:cubicBezTo>
                  <a:pt x="71" y="17"/>
                  <a:pt x="71" y="18"/>
                  <a:pt x="71" y="19"/>
                </a:cubicBezTo>
                <a:cubicBezTo>
                  <a:pt x="70" y="20"/>
                  <a:pt x="70" y="20"/>
                  <a:pt x="70" y="20"/>
                </a:cubicBezTo>
                <a:cubicBezTo>
                  <a:pt x="70" y="19"/>
                  <a:pt x="70" y="19"/>
                  <a:pt x="70" y="19"/>
                </a:cubicBezTo>
                <a:cubicBezTo>
                  <a:pt x="67" y="18"/>
                  <a:pt x="69" y="20"/>
                  <a:pt x="66" y="20"/>
                </a:cubicBezTo>
                <a:cubicBezTo>
                  <a:pt x="65" y="18"/>
                  <a:pt x="65" y="18"/>
                  <a:pt x="65" y="18"/>
                </a:cubicBezTo>
                <a:cubicBezTo>
                  <a:pt x="66" y="17"/>
                  <a:pt x="69" y="19"/>
                  <a:pt x="69" y="16"/>
                </a:cubicBezTo>
                <a:cubicBezTo>
                  <a:pt x="67" y="16"/>
                  <a:pt x="66" y="18"/>
                  <a:pt x="64" y="17"/>
                </a:cubicBezTo>
                <a:cubicBezTo>
                  <a:pt x="66" y="16"/>
                  <a:pt x="66" y="16"/>
                  <a:pt x="66" y="16"/>
                </a:cubicBezTo>
                <a:cubicBezTo>
                  <a:pt x="65" y="16"/>
                  <a:pt x="65" y="13"/>
                  <a:pt x="62" y="15"/>
                </a:cubicBezTo>
                <a:cubicBezTo>
                  <a:pt x="61" y="16"/>
                  <a:pt x="62" y="16"/>
                  <a:pt x="61" y="17"/>
                </a:cubicBezTo>
                <a:cubicBezTo>
                  <a:pt x="59" y="17"/>
                  <a:pt x="58" y="18"/>
                  <a:pt x="56" y="18"/>
                </a:cubicBezTo>
                <a:cubicBezTo>
                  <a:pt x="56" y="16"/>
                  <a:pt x="52" y="18"/>
                  <a:pt x="55" y="16"/>
                </a:cubicBezTo>
                <a:cubicBezTo>
                  <a:pt x="55" y="17"/>
                  <a:pt x="60" y="17"/>
                  <a:pt x="61" y="15"/>
                </a:cubicBezTo>
                <a:cubicBezTo>
                  <a:pt x="60" y="13"/>
                  <a:pt x="63" y="16"/>
                  <a:pt x="64" y="13"/>
                </a:cubicBezTo>
                <a:cubicBezTo>
                  <a:pt x="61" y="13"/>
                  <a:pt x="62" y="11"/>
                  <a:pt x="61" y="10"/>
                </a:cubicBezTo>
                <a:cubicBezTo>
                  <a:pt x="61" y="10"/>
                  <a:pt x="60" y="10"/>
                  <a:pt x="60" y="11"/>
                </a:cubicBezTo>
                <a:cubicBezTo>
                  <a:pt x="59" y="12"/>
                  <a:pt x="60" y="12"/>
                  <a:pt x="60" y="13"/>
                </a:cubicBezTo>
                <a:cubicBezTo>
                  <a:pt x="57" y="13"/>
                  <a:pt x="55" y="13"/>
                  <a:pt x="53" y="15"/>
                </a:cubicBezTo>
                <a:cubicBezTo>
                  <a:pt x="53" y="14"/>
                  <a:pt x="53" y="13"/>
                  <a:pt x="54" y="13"/>
                </a:cubicBezTo>
                <a:cubicBezTo>
                  <a:pt x="51" y="13"/>
                  <a:pt x="48" y="13"/>
                  <a:pt x="45" y="12"/>
                </a:cubicBezTo>
                <a:cubicBezTo>
                  <a:pt x="46" y="14"/>
                  <a:pt x="41" y="13"/>
                  <a:pt x="43" y="15"/>
                </a:cubicBezTo>
                <a:cubicBezTo>
                  <a:pt x="44" y="15"/>
                  <a:pt x="45" y="17"/>
                  <a:pt x="45" y="18"/>
                </a:cubicBezTo>
                <a:cubicBezTo>
                  <a:pt x="44" y="17"/>
                  <a:pt x="45" y="17"/>
                  <a:pt x="44" y="16"/>
                </a:cubicBezTo>
                <a:cubicBezTo>
                  <a:pt x="43" y="17"/>
                  <a:pt x="42" y="14"/>
                  <a:pt x="41" y="16"/>
                </a:cubicBezTo>
                <a:cubicBezTo>
                  <a:pt x="44" y="15"/>
                  <a:pt x="42" y="13"/>
                  <a:pt x="42" y="12"/>
                </a:cubicBezTo>
                <a:cubicBezTo>
                  <a:pt x="40" y="13"/>
                  <a:pt x="42" y="11"/>
                  <a:pt x="40" y="11"/>
                </a:cubicBezTo>
                <a:cubicBezTo>
                  <a:pt x="38" y="11"/>
                  <a:pt x="36" y="12"/>
                  <a:pt x="33" y="12"/>
                </a:cubicBezTo>
                <a:cubicBezTo>
                  <a:pt x="31" y="11"/>
                  <a:pt x="26" y="12"/>
                  <a:pt x="24" y="12"/>
                </a:cubicBezTo>
                <a:cubicBezTo>
                  <a:pt x="22" y="11"/>
                  <a:pt x="23" y="10"/>
                  <a:pt x="22" y="9"/>
                </a:cubicBezTo>
                <a:cubicBezTo>
                  <a:pt x="20" y="9"/>
                  <a:pt x="23" y="11"/>
                  <a:pt x="20" y="10"/>
                </a:cubicBezTo>
                <a:cubicBezTo>
                  <a:pt x="21" y="10"/>
                  <a:pt x="21" y="10"/>
                  <a:pt x="21" y="10"/>
                </a:cubicBezTo>
                <a:cubicBezTo>
                  <a:pt x="20" y="10"/>
                  <a:pt x="16" y="9"/>
                  <a:pt x="15" y="11"/>
                </a:cubicBezTo>
                <a:cubicBezTo>
                  <a:pt x="16" y="9"/>
                  <a:pt x="16" y="9"/>
                  <a:pt x="16" y="9"/>
                </a:cubicBezTo>
                <a:cubicBezTo>
                  <a:pt x="16" y="9"/>
                  <a:pt x="15" y="9"/>
                  <a:pt x="15" y="10"/>
                </a:cubicBezTo>
                <a:cubicBezTo>
                  <a:pt x="15" y="9"/>
                  <a:pt x="14" y="8"/>
                  <a:pt x="15" y="8"/>
                </a:cubicBezTo>
                <a:cubicBezTo>
                  <a:pt x="14" y="7"/>
                  <a:pt x="12" y="8"/>
                  <a:pt x="10" y="8"/>
                </a:cubicBezTo>
                <a:cubicBezTo>
                  <a:pt x="11" y="9"/>
                  <a:pt x="11" y="9"/>
                  <a:pt x="11" y="9"/>
                </a:cubicBezTo>
                <a:cubicBezTo>
                  <a:pt x="8" y="10"/>
                  <a:pt x="6" y="9"/>
                  <a:pt x="4" y="9"/>
                </a:cubicBezTo>
                <a:cubicBezTo>
                  <a:pt x="4" y="8"/>
                  <a:pt x="4" y="8"/>
                  <a:pt x="4" y="8"/>
                </a:cubicBezTo>
                <a:cubicBezTo>
                  <a:pt x="2" y="9"/>
                  <a:pt x="2" y="9"/>
                  <a:pt x="2" y="9"/>
                </a:cubicBezTo>
                <a:cubicBezTo>
                  <a:pt x="2" y="8"/>
                  <a:pt x="1" y="7"/>
                  <a:pt x="0" y="8"/>
                </a:cubicBezTo>
                <a:cubicBezTo>
                  <a:pt x="4" y="5"/>
                  <a:pt x="4" y="5"/>
                  <a:pt x="4" y="5"/>
                </a:cubicBezTo>
                <a:cubicBezTo>
                  <a:pt x="6" y="6"/>
                  <a:pt x="3" y="6"/>
                  <a:pt x="4" y="8"/>
                </a:cubicBezTo>
                <a:cubicBezTo>
                  <a:pt x="4" y="9"/>
                  <a:pt x="7" y="8"/>
                  <a:pt x="8" y="7"/>
                </a:cubicBezTo>
                <a:cubicBezTo>
                  <a:pt x="7" y="7"/>
                  <a:pt x="6" y="7"/>
                  <a:pt x="6" y="8"/>
                </a:cubicBezTo>
                <a:cubicBezTo>
                  <a:pt x="5" y="6"/>
                  <a:pt x="7" y="6"/>
                  <a:pt x="8" y="5"/>
                </a:cubicBezTo>
                <a:cubicBezTo>
                  <a:pt x="7" y="5"/>
                  <a:pt x="6" y="5"/>
                  <a:pt x="6" y="5"/>
                </a:cubicBezTo>
                <a:cubicBezTo>
                  <a:pt x="7" y="4"/>
                  <a:pt x="8" y="4"/>
                  <a:pt x="10" y="4"/>
                </a:cubicBezTo>
                <a:cubicBezTo>
                  <a:pt x="9" y="5"/>
                  <a:pt x="11" y="5"/>
                  <a:pt x="10" y="6"/>
                </a:cubicBezTo>
                <a:cubicBezTo>
                  <a:pt x="10" y="4"/>
                  <a:pt x="12" y="4"/>
                  <a:pt x="14" y="4"/>
                </a:cubicBezTo>
                <a:cubicBezTo>
                  <a:pt x="16" y="6"/>
                  <a:pt x="18" y="4"/>
                  <a:pt x="20" y="4"/>
                </a:cubicBezTo>
                <a:cubicBezTo>
                  <a:pt x="19" y="5"/>
                  <a:pt x="18" y="7"/>
                  <a:pt x="17" y="7"/>
                </a:cubicBezTo>
                <a:cubicBezTo>
                  <a:pt x="18" y="8"/>
                  <a:pt x="18" y="7"/>
                  <a:pt x="20" y="8"/>
                </a:cubicBezTo>
                <a:cubicBezTo>
                  <a:pt x="21" y="7"/>
                  <a:pt x="21" y="5"/>
                  <a:pt x="23" y="5"/>
                </a:cubicBezTo>
                <a:cubicBezTo>
                  <a:pt x="23" y="6"/>
                  <a:pt x="23" y="6"/>
                  <a:pt x="23" y="6"/>
                </a:cubicBezTo>
                <a:cubicBezTo>
                  <a:pt x="25" y="5"/>
                  <a:pt x="25" y="4"/>
                  <a:pt x="27" y="4"/>
                </a:cubicBezTo>
                <a:cubicBezTo>
                  <a:pt x="31" y="5"/>
                  <a:pt x="35" y="5"/>
                  <a:pt x="38" y="5"/>
                </a:cubicBezTo>
                <a:cubicBezTo>
                  <a:pt x="38" y="6"/>
                  <a:pt x="38" y="6"/>
                  <a:pt x="38" y="6"/>
                </a:cubicBezTo>
                <a:cubicBezTo>
                  <a:pt x="40" y="4"/>
                  <a:pt x="44" y="5"/>
                  <a:pt x="46" y="4"/>
                </a:cubicBezTo>
                <a:cubicBezTo>
                  <a:pt x="50" y="5"/>
                  <a:pt x="55" y="3"/>
                  <a:pt x="57" y="5"/>
                </a:cubicBezTo>
                <a:cubicBezTo>
                  <a:pt x="63" y="4"/>
                  <a:pt x="69" y="4"/>
                  <a:pt x="76" y="4"/>
                </a:cubicBezTo>
                <a:cubicBezTo>
                  <a:pt x="75" y="6"/>
                  <a:pt x="75" y="6"/>
                  <a:pt x="75" y="6"/>
                </a:cubicBezTo>
                <a:cubicBezTo>
                  <a:pt x="76" y="5"/>
                  <a:pt x="76" y="7"/>
                  <a:pt x="77" y="7"/>
                </a:cubicBezTo>
                <a:cubicBezTo>
                  <a:pt x="76" y="5"/>
                  <a:pt x="79" y="5"/>
                  <a:pt x="80" y="4"/>
                </a:cubicBezTo>
                <a:cubicBezTo>
                  <a:pt x="83" y="5"/>
                  <a:pt x="87" y="4"/>
                  <a:pt x="89" y="3"/>
                </a:cubicBezTo>
                <a:cubicBezTo>
                  <a:pt x="90" y="4"/>
                  <a:pt x="90" y="4"/>
                  <a:pt x="90" y="4"/>
                </a:cubicBezTo>
                <a:cubicBezTo>
                  <a:pt x="92" y="2"/>
                  <a:pt x="96" y="4"/>
                  <a:pt x="99" y="4"/>
                </a:cubicBezTo>
                <a:cubicBezTo>
                  <a:pt x="100" y="5"/>
                  <a:pt x="100" y="6"/>
                  <a:pt x="101" y="6"/>
                </a:cubicBezTo>
                <a:cubicBezTo>
                  <a:pt x="103" y="4"/>
                  <a:pt x="104" y="4"/>
                  <a:pt x="107" y="3"/>
                </a:cubicBezTo>
                <a:cubicBezTo>
                  <a:pt x="109" y="3"/>
                  <a:pt x="112" y="4"/>
                  <a:pt x="114" y="4"/>
                </a:cubicBezTo>
                <a:cubicBezTo>
                  <a:pt x="122" y="2"/>
                  <a:pt x="130" y="4"/>
                  <a:pt x="137" y="2"/>
                </a:cubicBezTo>
                <a:cubicBezTo>
                  <a:pt x="138" y="3"/>
                  <a:pt x="138" y="3"/>
                  <a:pt x="138" y="3"/>
                </a:cubicBezTo>
                <a:cubicBezTo>
                  <a:pt x="146" y="1"/>
                  <a:pt x="155" y="3"/>
                  <a:pt x="162" y="2"/>
                </a:cubicBezTo>
                <a:cubicBezTo>
                  <a:pt x="161" y="4"/>
                  <a:pt x="161" y="4"/>
                  <a:pt x="161" y="4"/>
                </a:cubicBezTo>
                <a:cubicBezTo>
                  <a:pt x="163" y="5"/>
                  <a:pt x="166" y="4"/>
                  <a:pt x="165" y="2"/>
                </a:cubicBezTo>
                <a:cubicBezTo>
                  <a:pt x="167" y="3"/>
                  <a:pt x="170" y="1"/>
                  <a:pt x="172" y="3"/>
                </a:cubicBezTo>
                <a:cubicBezTo>
                  <a:pt x="174" y="4"/>
                  <a:pt x="174" y="2"/>
                  <a:pt x="176" y="2"/>
                </a:cubicBezTo>
                <a:cubicBezTo>
                  <a:pt x="180" y="3"/>
                  <a:pt x="182" y="3"/>
                  <a:pt x="186" y="2"/>
                </a:cubicBezTo>
                <a:cubicBezTo>
                  <a:pt x="185" y="2"/>
                  <a:pt x="185" y="2"/>
                  <a:pt x="185" y="2"/>
                </a:cubicBezTo>
                <a:cubicBezTo>
                  <a:pt x="184" y="3"/>
                  <a:pt x="184" y="3"/>
                  <a:pt x="185" y="4"/>
                </a:cubicBezTo>
                <a:cubicBezTo>
                  <a:pt x="187" y="3"/>
                  <a:pt x="190" y="4"/>
                  <a:pt x="189" y="2"/>
                </a:cubicBezTo>
                <a:cubicBezTo>
                  <a:pt x="193" y="3"/>
                  <a:pt x="199" y="1"/>
                  <a:pt x="203" y="3"/>
                </a:cubicBezTo>
                <a:cubicBezTo>
                  <a:pt x="203" y="2"/>
                  <a:pt x="204" y="2"/>
                  <a:pt x="204" y="1"/>
                </a:cubicBezTo>
                <a:cubicBezTo>
                  <a:pt x="208" y="1"/>
                  <a:pt x="212" y="3"/>
                  <a:pt x="215" y="2"/>
                </a:cubicBezTo>
                <a:cubicBezTo>
                  <a:pt x="215" y="2"/>
                  <a:pt x="214" y="3"/>
                  <a:pt x="215" y="3"/>
                </a:cubicBezTo>
                <a:cubicBezTo>
                  <a:pt x="216" y="3"/>
                  <a:pt x="215" y="2"/>
                  <a:pt x="216" y="2"/>
                </a:cubicBezTo>
                <a:cubicBezTo>
                  <a:pt x="222" y="0"/>
                  <a:pt x="229" y="3"/>
                  <a:pt x="234" y="3"/>
                </a:cubicBezTo>
                <a:cubicBezTo>
                  <a:pt x="244" y="2"/>
                  <a:pt x="254" y="3"/>
                  <a:pt x="263" y="3"/>
                </a:cubicBezTo>
                <a:cubicBezTo>
                  <a:pt x="263" y="3"/>
                  <a:pt x="263" y="3"/>
                  <a:pt x="263" y="3"/>
                </a:cubicBezTo>
                <a:cubicBezTo>
                  <a:pt x="266" y="1"/>
                  <a:pt x="270" y="5"/>
                  <a:pt x="273" y="2"/>
                </a:cubicBezTo>
                <a:cubicBezTo>
                  <a:pt x="274" y="3"/>
                  <a:pt x="276" y="2"/>
                  <a:pt x="275" y="3"/>
                </a:cubicBezTo>
                <a:cubicBezTo>
                  <a:pt x="278" y="2"/>
                  <a:pt x="282" y="5"/>
                  <a:pt x="286" y="3"/>
                </a:cubicBezTo>
                <a:cubicBezTo>
                  <a:pt x="285" y="3"/>
                  <a:pt x="285" y="3"/>
                  <a:pt x="285" y="3"/>
                </a:cubicBezTo>
                <a:cubicBezTo>
                  <a:pt x="288" y="5"/>
                  <a:pt x="292" y="3"/>
                  <a:pt x="295" y="4"/>
                </a:cubicBezTo>
                <a:cubicBezTo>
                  <a:pt x="295" y="4"/>
                  <a:pt x="294" y="5"/>
                  <a:pt x="294" y="5"/>
                </a:cubicBezTo>
                <a:cubicBezTo>
                  <a:pt x="296" y="6"/>
                  <a:pt x="298" y="3"/>
                  <a:pt x="298" y="5"/>
                </a:cubicBezTo>
                <a:cubicBezTo>
                  <a:pt x="299" y="5"/>
                  <a:pt x="299" y="4"/>
                  <a:pt x="299" y="4"/>
                </a:cubicBezTo>
                <a:cubicBezTo>
                  <a:pt x="307" y="5"/>
                  <a:pt x="316" y="4"/>
                  <a:pt x="325" y="3"/>
                </a:cubicBezTo>
                <a:cubicBezTo>
                  <a:pt x="331" y="5"/>
                  <a:pt x="325" y="8"/>
                  <a:pt x="330" y="6"/>
                </a:cubicBezTo>
                <a:cubicBezTo>
                  <a:pt x="330" y="6"/>
                  <a:pt x="330" y="5"/>
                  <a:pt x="330" y="5"/>
                </a:cubicBezTo>
                <a:cubicBezTo>
                  <a:pt x="332" y="5"/>
                  <a:pt x="333" y="8"/>
                  <a:pt x="334" y="7"/>
                </a:cubicBezTo>
                <a:cubicBezTo>
                  <a:pt x="334" y="5"/>
                  <a:pt x="335" y="6"/>
                  <a:pt x="335" y="5"/>
                </a:cubicBezTo>
                <a:cubicBezTo>
                  <a:pt x="339" y="6"/>
                  <a:pt x="340" y="8"/>
                  <a:pt x="343" y="7"/>
                </a:cubicBezTo>
                <a:cubicBezTo>
                  <a:pt x="343" y="7"/>
                  <a:pt x="343" y="7"/>
                  <a:pt x="343" y="7"/>
                </a:cubicBezTo>
                <a:cubicBezTo>
                  <a:pt x="346" y="5"/>
                  <a:pt x="350" y="6"/>
                  <a:pt x="353" y="4"/>
                </a:cubicBezTo>
                <a:cubicBezTo>
                  <a:pt x="373" y="4"/>
                  <a:pt x="392" y="3"/>
                  <a:pt x="411" y="3"/>
                </a:cubicBezTo>
                <a:cubicBezTo>
                  <a:pt x="429" y="3"/>
                  <a:pt x="448" y="3"/>
                  <a:pt x="467" y="4"/>
                </a:cubicBezTo>
                <a:cubicBezTo>
                  <a:pt x="471" y="7"/>
                  <a:pt x="472" y="6"/>
                  <a:pt x="476" y="6"/>
                </a:cubicBezTo>
                <a:cubicBezTo>
                  <a:pt x="476" y="6"/>
                  <a:pt x="476" y="6"/>
                  <a:pt x="476" y="6"/>
                </a:cubicBezTo>
                <a:cubicBezTo>
                  <a:pt x="477" y="5"/>
                  <a:pt x="480" y="6"/>
                  <a:pt x="480" y="5"/>
                </a:cubicBezTo>
                <a:cubicBezTo>
                  <a:pt x="487" y="5"/>
                  <a:pt x="494" y="5"/>
                  <a:pt x="501" y="5"/>
                </a:cubicBezTo>
                <a:cubicBezTo>
                  <a:pt x="500" y="5"/>
                  <a:pt x="499" y="7"/>
                  <a:pt x="501" y="7"/>
                </a:cubicBezTo>
                <a:cubicBezTo>
                  <a:pt x="502" y="5"/>
                  <a:pt x="502" y="5"/>
                  <a:pt x="502" y="5"/>
                </a:cubicBezTo>
                <a:cubicBezTo>
                  <a:pt x="502" y="6"/>
                  <a:pt x="502" y="6"/>
                  <a:pt x="502" y="6"/>
                </a:cubicBezTo>
                <a:cubicBezTo>
                  <a:pt x="503" y="6"/>
                  <a:pt x="504" y="5"/>
                  <a:pt x="503" y="4"/>
                </a:cubicBezTo>
                <a:cubicBezTo>
                  <a:pt x="522" y="3"/>
                  <a:pt x="539" y="7"/>
                  <a:pt x="557" y="7"/>
                </a:cubicBezTo>
                <a:cubicBezTo>
                  <a:pt x="562" y="8"/>
                  <a:pt x="568" y="8"/>
                  <a:pt x="572" y="7"/>
                </a:cubicBezTo>
                <a:cubicBezTo>
                  <a:pt x="586" y="10"/>
                  <a:pt x="598" y="13"/>
                  <a:pt x="613" y="12"/>
                </a:cubicBezTo>
                <a:cubicBezTo>
                  <a:pt x="613" y="12"/>
                  <a:pt x="610" y="17"/>
                  <a:pt x="604" y="17"/>
                </a:cubicBezTo>
                <a:close/>
              </a:path>
            </a:pathLst>
          </a:custGeom>
          <a:solidFill>
            <a:schemeClr val="tx1"/>
          </a:solidFill>
          <a:ln w="9525">
            <a:noFill/>
            <a:round/>
            <a:headEnd/>
            <a:tailEnd/>
          </a:ln>
        </p:spPr>
        <p:txBody>
          <a:bodyPr vert="horz" wrap="square" lIns="91440" tIns="45720" rIns="91440" bIns="45720" numCol="1" anchor="t" anchorCtr="0" compatLnSpc="1">
            <a:prstTxWarp prst="textNoShape">
              <a:avLst/>
            </a:prstTxWarp>
          </a:bodyPr>
          <a:lstStyle/>
          <a:p>
            <a:pPr algn="ctr" defTabSz="457200"/>
            <a:endParaRPr lang="en-US" sz="1600">
              <a:solidFill>
                <a:prstClr val="black"/>
              </a:solidFill>
              <a:latin typeface="Calibri"/>
            </a:endParaRPr>
          </a:p>
        </p:txBody>
      </p:sp>
      <p:sp>
        <p:nvSpPr>
          <p:cNvPr id="4" name="TextBox 3"/>
          <p:cNvSpPr txBox="1"/>
          <p:nvPr/>
        </p:nvSpPr>
        <p:spPr>
          <a:xfrm>
            <a:off x="1" y="4774168"/>
            <a:ext cx="1620957" cy="369332"/>
          </a:xfrm>
          <a:prstGeom prst="rect">
            <a:avLst/>
          </a:prstGeom>
          <a:solidFill>
            <a:srgbClr val="FFFFFF"/>
          </a:solidFill>
        </p:spPr>
        <p:txBody>
          <a:bodyPr wrap="none" rtlCol="0">
            <a:spAutoFit/>
          </a:bodyPr>
          <a:lstStyle/>
          <a:p>
            <a:r>
              <a:rPr lang="en-US" i="1" dirty="0" smtClean="0">
                <a:latin typeface="Gotham HTF Light"/>
                <a:cs typeface="Gotham HTF Light"/>
              </a:rPr>
              <a:t>@dominicad</a:t>
            </a:r>
            <a:endParaRPr lang="en-US" i="1" dirty="0">
              <a:latin typeface="Gotham HTF Light"/>
              <a:cs typeface="Gotham HTF Light"/>
            </a:endParaRPr>
          </a:p>
        </p:txBody>
      </p:sp>
      <p:sp>
        <p:nvSpPr>
          <p:cNvPr id="7" name="TextBox 6"/>
          <p:cNvSpPr txBox="1"/>
          <p:nvPr/>
        </p:nvSpPr>
        <p:spPr>
          <a:xfrm>
            <a:off x="1258974" y="1747586"/>
            <a:ext cx="6877491" cy="2382191"/>
          </a:xfrm>
          <a:prstGeom prst="rect">
            <a:avLst/>
          </a:prstGeom>
          <a:solidFill>
            <a:schemeClr val="bg1">
              <a:lumMod val="85000"/>
            </a:schemeClr>
          </a:solidFill>
        </p:spPr>
        <p:txBody>
          <a:bodyPr wrap="square" rtlCol="0">
            <a:spAutoFit/>
          </a:bodyPr>
          <a:lstStyle/>
          <a:p>
            <a:pPr marL="457200" indent="-457200">
              <a:lnSpc>
                <a:spcPct val="120000"/>
              </a:lnSpc>
              <a:buAutoNum type="arabicPeriod"/>
            </a:pPr>
            <a:r>
              <a:rPr lang="en-US" sz="2400" dirty="0" smtClean="0">
                <a:latin typeface="Gotham HTF Light"/>
                <a:cs typeface="Gotham HTF Light"/>
              </a:rPr>
              <a:t>Why are we really so overloaded</a:t>
            </a:r>
            <a:r>
              <a:rPr lang="en-US" sz="2400" dirty="0">
                <a:latin typeface="Gotham HTF Light"/>
                <a:cs typeface="Gotham HTF Light"/>
              </a:rPr>
              <a:t>? </a:t>
            </a:r>
            <a:endParaRPr lang="en-US" sz="2400" dirty="0" smtClean="0">
              <a:latin typeface="Gotham HTF Light"/>
              <a:cs typeface="Gotham HTF Light"/>
            </a:endParaRPr>
          </a:p>
          <a:p>
            <a:endParaRPr lang="en-US" sz="2400" dirty="0" smtClean="0">
              <a:latin typeface="Gotham HTF Light"/>
              <a:cs typeface="Gotham HTF Light"/>
            </a:endParaRPr>
          </a:p>
          <a:p>
            <a:pPr marL="457200" indent="-457200">
              <a:buAutoNum type="arabicPeriod"/>
            </a:pPr>
            <a:r>
              <a:rPr lang="en-US" sz="2400" dirty="0" smtClean="0">
                <a:latin typeface="Gotham HTF Light"/>
                <a:cs typeface="Gotham HTF Light"/>
              </a:rPr>
              <a:t>How </a:t>
            </a:r>
            <a:r>
              <a:rPr lang="en-US" sz="2400" dirty="0">
                <a:latin typeface="Gotham HTF Light"/>
                <a:cs typeface="Gotham HTF Light"/>
              </a:rPr>
              <a:t>to unmask the </a:t>
            </a:r>
            <a:r>
              <a:rPr lang="en-US" sz="2400" dirty="0" smtClean="0">
                <a:latin typeface="Gotham HTF Light"/>
                <a:cs typeface="Gotham HTF Light"/>
              </a:rPr>
              <a:t>overload</a:t>
            </a:r>
          </a:p>
          <a:p>
            <a:pPr marL="457200" indent="-457200">
              <a:buAutoNum type="arabicPeriod"/>
            </a:pPr>
            <a:endParaRPr lang="en-US" sz="2400" dirty="0" smtClean="0">
              <a:latin typeface="Gotham HTF Light"/>
              <a:cs typeface="Gotham HTF Light"/>
            </a:endParaRPr>
          </a:p>
          <a:p>
            <a:pPr marL="457200" indent="-457200">
              <a:buAutoNum type="arabicPeriod"/>
            </a:pPr>
            <a:r>
              <a:rPr lang="en-US" sz="2400" dirty="0" smtClean="0">
                <a:latin typeface="Gotham HTF Light"/>
                <a:cs typeface="Gotham HTF Light"/>
              </a:rPr>
              <a:t>Kanban </a:t>
            </a:r>
            <a:r>
              <a:rPr lang="en-US" sz="2400" dirty="0">
                <a:latin typeface="Gotham HTF Light"/>
                <a:cs typeface="Gotham HTF Light"/>
              </a:rPr>
              <a:t>designs </a:t>
            </a:r>
            <a:r>
              <a:rPr lang="en-US" sz="2400" dirty="0" smtClean="0">
                <a:latin typeface="Gotham HTF Light"/>
                <a:cs typeface="Gotham HTF Light"/>
              </a:rPr>
              <a:t>that </a:t>
            </a:r>
            <a:r>
              <a:rPr lang="en-US" sz="2400" dirty="0">
                <a:latin typeface="Gotham HTF Light"/>
                <a:cs typeface="Gotham HTF Light"/>
              </a:rPr>
              <a:t>can bring visibility to the things that </a:t>
            </a:r>
            <a:r>
              <a:rPr lang="en-US" sz="2400" dirty="0" smtClean="0">
                <a:latin typeface="Gotham HTF Light"/>
                <a:cs typeface="Gotham HTF Light"/>
              </a:rPr>
              <a:t>kill capacity.</a:t>
            </a:r>
            <a:endParaRPr lang="en-US" sz="2400" dirty="0">
              <a:latin typeface="Gotham HTF Light"/>
              <a:cs typeface="Gotham HTF Light"/>
            </a:endParaRPr>
          </a:p>
        </p:txBody>
      </p:sp>
      <p:sp>
        <p:nvSpPr>
          <p:cNvPr id="13" name="Freeform 145"/>
          <p:cNvSpPr>
            <a:spLocks/>
          </p:cNvSpPr>
          <p:nvPr/>
        </p:nvSpPr>
        <p:spPr bwMode="auto">
          <a:xfrm>
            <a:off x="1258974" y="1701867"/>
            <a:ext cx="6877491" cy="45719"/>
          </a:xfrm>
          <a:custGeom>
            <a:avLst/>
            <a:gdLst/>
            <a:ahLst/>
            <a:cxnLst>
              <a:cxn ang="0">
                <a:pos x="543" y="15"/>
              </a:cxn>
              <a:cxn ang="0">
                <a:pos x="525" y="15"/>
              </a:cxn>
              <a:cxn ang="0">
                <a:pos x="488" y="18"/>
              </a:cxn>
              <a:cxn ang="0">
                <a:pos x="475" y="17"/>
              </a:cxn>
              <a:cxn ang="0">
                <a:pos x="436" y="15"/>
              </a:cxn>
              <a:cxn ang="0">
                <a:pos x="423" y="15"/>
              </a:cxn>
              <a:cxn ang="0">
                <a:pos x="401" y="16"/>
              </a:cxn>
              <a:cxn ang="0">
                <a:pos x="382" y="15"/>
              </a:cxn>
              <a:cxn ang="0">
                <a:pos x="372" y="14"/>
              </a:cxn>
              <a:cxn ang="0">
                <a:pos x="363" y="16"/>
              </a:cxn>
              <a:cxn ang="0">
                <a:pos x="341" y="18"/>
              </a:cxn>
              <a:cxn ang="0">
                <a:pos x="329" y="17"/>
              </a:cxn>
              <a:cxn ang="0">
                <a:pos x="316" y="19"/>
              </a:cxn>
              <a:cxn ang="0">
                <a:pos x="300" y="17"/>
              </a:cxn>
              <a:cxn ang="0">
                <a:pos x="282" y="17"/>
              </a:cxn>
              <a:cxn ang="0">
                <a:pos x="259" y="16"/>
              </a:cxn>
              <a:cxn ang="0">
                <a:pos x="250" y="17"/>
              </a:cxn>
              <a:cxn ang="0">
                <a:pos x="241" y="15"/>
              </a:cxn>
              <a:cxn ang="0">
                <a:pos x="233" y="17"/>
              </a:cxn>
              <a:cxn ang="0">
                <a:pos x="230" y="17"/>
              </a:cxn>
              <a:cxn ang="0">
                <a:pos x="219" y="17"/>
              </a:cxn>
              <a:cxn ang="0">
                <a:pos x="188" y="17"/>
              </a:cxn>
              <a:cxn ang="0">
                <a:pos x="176" y="17"/>
              </a:cxn>
              <a:cxn ang="0">
                <a:pos x="166" y="17"/>
              </a:cxn>
              <a:cxn ang="0">
                <a:pos x="140" y="16"/>
              </a:cxn>
              <a:cxn ang="0">
                <a:pos x="134" y="12"/>
              </a:cxn>
              <a:cxn ang="0">
                <a:pos x="125" y="16"/>
              </a:cxn>
              <a:cxn ang="0">
                <a:pos x="118" y="20"/>
              </a:cxn>
              <a:cxn ang="0">
                <a:pos x="106" y="18"/>
              </a:cxn>
              <a:cxn ang="0">
                <a:pos x="102" y="20"/>
              </a:cxn>
              <a:cxn ang="0">
                <a:pos x="97" y="18"/>
              </a:cxn>
              <a:cxn ang="0">
                <a:pos x="88" y="15"/>
              </a:cxn>
              <a:cxn ang="0">
                <a:pos x="78" y="18"/>
              </a:cxn>
              <a:cxn ang="0">
                <a:pos x="73" y="16"/>
              </a:cxn>
              <a:cxn ang="0">
                <a:pos x="65" y="18"/>
              </a:cxn>
              <a:cxn ang="0">
                <a:pos x="56" y="18"/>
              </a:cxn>
              <a:cxn ang="0">
                <a:pos x="60" y="13"/>
              </a:cxn>
              <a:cxn ang="0">
                <a:pos x="44" y="16"/>
              </a:cxn>
              <a:cxn ang="0">
                <a:pos x="22" y="9"/>
              </a:cxn>
              <a:cxn ang="0">
                <a:pos x="15" y="8"/>
              </a:cxn>
              <a:cxn ang="0">
                <a:pos x="0" y="8"/>
              </a:cxn>
              <a:cxn ang="0">
                <a:pos x="6" y="5"/>
              </a:cxn>
              <a:cxn ang="0">
                <a:pos x="20" y="8"/>
              </a:cxn>
              <a:cxn ang="0">
                <a:pos x="46" y="4"/>
              </a:cxn>
              <a:cxn ang="0">
                <a:pos x="89" y="3"/>
              </a:cxn>
              <a:cxn ang="0">
                <a:pos x="137" y="2"/>
              </a:cxn>
              <a:cxn ang="0">
                <a:pos x="176" y="2"/>
              </a:cxn>
              <a:cxn ang="0">
                <a:pos x="204" y="1"/>
              </a:cxn>
              <a:cxn ang="0">
                <a:pos x="263" y="3"/>
              </a:cxn>
              <a:cxn ang="0">
                <a:pos x="294" y="5"/>
              </a:cxn>
              <a:cxn ang="0">
                <a:pos x="334" y="7"/>
              </a:cxn>
              <a:cxn ang="0">
                <a:pos x="467" y="4"/>
              </a:cxn>
              <a:cxn ang="0">
                <a:pos x="502" y="5"/>
              </a:cxn>
              <a:cxn ang="0">
                <a:pos x="604" y="17"/>
              </a:cxn>
            </a:cxnLst>
            <a:rect l="0" t="0" r="r" b="b"/>
            <a:pathLst>
              <a:path w="613" h="21">
                <a:moveTo>
                  <a:pt x="604" y="17"/>
                </a:moveTo>
                <a:cubicBezTo>
                  <a:pt x="597" y="21"/>
                  <a:pt x="587" y="16"/>
                  <a:pt x="579" y="18"/>
                </a:cubicBezTo>
                <a:cubicBezTo>
                  <a:pt x="578" y="19"/>
                  <a:pt x="580" y="16"/>
                  <a:pt x="577" y="17"/>
                </a:cubicBezTo>
                <a:cubicBezTo>
                  <a:pt x="570" y="20"/>
                  <a:pt x="557" y="17"/>
                  <a:pt x="548" y="15"/>
                </a:cubicBezTo>
                <a:cubicBezTo>
                  <a:pt x="549" y="14"/>
                  <a:pt x="549" y="14"/>
                  <a:pt x="549" y="14"/>
                </a:cubicBezTo>
                <a:cubicBezTo>
                  <a:pt x="547" y="13"/>
                  <a:pt x="545" y="15"/>
                  <a:pt x="543" y="15"/>
                </a:cubicBezTo>
                <a:cubicBezTo>
                  <a:pt x="543" y="15"/>
                  <a:pt x="543" y="14"/>
                  <a:pt x="543" y="14"/>
                </a:cubicBezTo>
                <a:cubicBezTo>
                  <a:pt x="542" y="15"/>
                  <a:pt x="539" y="14"/>
                  <a:pt x="539" y="15"/>
                </a:cubicBezTo>
                <a:cubicBezTo>
                  <a:pt x="538" y="15"/>
                  <a:pt x="538" y="14"/>
                  <a:pt x="537" y="13"/>
                </a:cubicBezTo>
                <a:cubicBezTo>
                  <a:pt x="536" y="15"/>
                  <a:pt x="536" y="15"/>
                  <a:pt x="536" y="15"/>
                </a:cubicBezTo>
                <a:cubicBezTo>
                  <a:pt x="533" y="18"/>
                  <a:pt x="529" y="14"/>
                  <a:pt x="524" y="16"/>
                </a:cubicBezTo>
                <a:cubicBezTo>
                  <a:pt x="525" y="16"/>
                  <a:pt x="525" y="15"/>
                  <a:pt x="525" y="15"/>
                </a:cubicBezTo>
                <a:cubicBezTo>
                  <a:pt x="518" y="17"/>
                  <a:pt x="510" y="16"/>
                  <a:pt x="502" y="17"/>
                </a:cubicBezTo>
                <a:cubicBezTo>
                  <a:pt x="503" y="16"/>
                  <a:pt x="503" y="15"/>
                  <a:pt x="502" y="15"/>
                </a:cubicBezTo>
                <a:cubicBezTo>
                  <a:pt x="502" y="16"/>
                  <a:pt x="500" y="17"/>
                  <a:pt x="498" y="17"/>
                </a:cubicBezTo>
                <a:cubicBezTo>
                  <a:pt x="497" y="15"/>
                  <a:pt x="494" y="18"/>
                  <a:pt x="492" y="17"/>
                </a:cubicBezTo>
                <a:cubicBezTo>
                  <a:pt x="492" y="17"/>
                  <a:pt x="492" y="17"/>
                  <a:pt x="492" y="17"/>
                </a:cubicBezTo>
                <a:cubicBezTo>
                  <a:pt x="490" y="19"/>
                  <a:pt x="490" y="16"/>
                  <a:pt x="488" y="18"/>
                </a:cubicBezTo>
                <a:cubicBezTo>
                  <a:pt x="487" y="17"/>
                  <a:pt x="487" y="17"/>
                  <a:pt x="487" y="17"/>
                </a:cubicBezTo>
                <a:cubicBezTo>
                  <a:pt x="486" y="19"/>
                  <a:pt x="485" y="16"/>
                  <a:pt x="483" y="17"/>
                </a:cubicBezTo>
                <a:cubicBezTo>
                  <a:pt x="483" y="17"/>
                  <a:pt x="483" y="17"/>
                  <a:pt x="483" y="17"/>
                </a:cubicBezTo>
                <a:cubicBezTo>
                  <a:pt x="482" y="18"/>
                  <a:pt x="481" y="16"/>
                  <a:pt x="480" y="17"/>
                </a:cubicBezTo>
                <a:cubicBezTo>
                  <a:pt x="480" y="17"/>
                  <a:pt x="480" y="17"/>
                  <a:pt x="480" y="17"/>
                </a:cubicBezTo>
                <a:cubicBezTo>
                  <a:pt x="477" y="17"/>
                  <a:pt x="475" y="16"/>
                  <a:pt x="475" y="17"/>
                </a:cubicBezTo>
                <a:cubicBezTo>
                  <a:pt x="474" y="16"/>
                  <a:pt x="478" y="17"/>
                  <a:pt x="477" y="15"/>
                </a:cubicBezTo>
                <a:cubicBezTo>
                  <a:pt x="467" y="16"/>
                  <a:pt x="457" y="16"/>
                  <a:pt x="447" y="16"/>
                </a:cubicBezTo>
                <a:cubicBezTo>
                  <a:pt x="446" y="15"/>
                  <a:pt x="446" y="15"/>
                  <a:pt x="445" y="14"/>
                </a:cubicBezTo>
                <a:cubicBezTo>
                  <a:pt x="444" y="15"/>
                  <a:pt x="442" y="14"/>
                  <a:pt x="441" y="15"/>
                </a:cubicBezTo>
                <a:cubicBezTo>
                  <a:pt x="441" y="15"/>
                  <a:pt x="440" y="14"/>
                  <a:pt x="440" y="14"/>
                </a:cubicBezTo>
                <a:cubicBezTo>
                  <a:pt x="438" y="14"/>
                  <a:pt x="438" y="16"/>
                  <a:pt x="436" y="15"/>
                </a:cubicBezTo>
                <a:cubicBezTo>
                  <a:pt x="437" y="15"/>
                  <a:pt x="437" y="14"/>
                  <a:pt x="437" y="14"/>
                </a:cubicBezTo>
                <a:cubicBezTo>
                  <a:pt x="435" y="15"/>
                  <a:pt x="433" y="15"/>
                  <a:pt x="431" y="15"/>
                </a:cubicBezTo>
                <a:cubicBezTo>
                  <a:pt x="431" y="15"/>
                  <a:pt x="432" y="15"/>
                  <a:pt x="431" y="14"/>
                </a:cubicBezTo>
                <a:cubicBezTo>
                  <a:pt x="429" y="16"/>
                  <a:pt x="428" y="14"/>
                  <a:pt x="426" y="15"/>
                </a:cubicBezTo>
                <a:cubicBezTo>
                  <a:pt x="426" y="14"/>
                  <a:pt x="426" y="14"/>
                  <a:pt x="426" y="14"/>
                </a:cubicBezTo>
                <a:cubicBezTo>
                  <a:pt x="423" y="12"/>
                  <a:pt x="426" y="16"/>
                  <a:pt x="423" y="15"/>
                </a:cubicBezTo>
                <a:cubicBezTo>
                  <a:pt x="424" y="15"/>
                  <a:pt x="423" y="14"/>
                  <a:pt x="423" y="14"/>
                </a:cubicBezTo>
                <a:cubicBezTo>
                  <a:pt x="421" y="16"/>
                  <a:pt x="417" y="15"/>
                  <a:pt x="415" y="16"/>
                </a:cubicBezTo>
                <a:cubicBezTo>
                  <a:pt x="415" y="15"/>
                  <a:pt x="415" y="15"/>
                  <a:pt x="415" y="15"/>
                </a:cubicBezTo>
                <a:cubicBezTo>
                  <a:pt x="412" y="15"/>
                  <a:pt x="409" y="15"/>
                  <a:pt x="406" y="15"/>
                </a:cubicBezTo>
                <a:cubicBezTo>
                  <a:pt x="405" y="15"/>
                  <a:pt x="407" y="13"/>
                  <a:pt x="404" y="13"/>
                </a:cubicBezTo>
                <a:cubicBezTo>
                  <a:pt x="404" y="15"/>
                  <a:pt x="399" y="14"/>
                  <a:pt x="401" y="16"/>
                </a:cubicBezTo>
                <a:cubicBezTo>
                  <a:pt x="399" y="16"/>
                  <a:pt x="395" y="15"/>
                  <a:pt x="393" y="16"/>
                </a:cubicBezTo>
                <a:cubicBezTo>
                  <a:pt x="394" y="15"/>
                  <a:pt x="392" y="13"/>
                  <a:pt x="394" y="13"/>
                </a:cubicBezTo>
                <a:cubicBezTo>
                  <a:pt x="393" y="12"/>
                  <a:pt x="393" y="12"/>
                  <a:pt x="393" y="12"/>
                </a:cubicBezTo>
                <a:cubicBezTo>
                  <a:pt x="393" y="11"/>
                  <a:pt x="394" y="12"/>
                  <a:pt x="394" y="11"/>
                </a:cubicBezTo>
                <a:cubicBezTo>
                  <a:pt x="393" y="11"/>
                  <a:pt x="390" y="12"/>
                  <a:pt x="389" y="12"/>
                </a:cubicBezTo>
                <a:cubicBezTo>
                  <a:pt x="387" y="13"/>
                  <a:pt x="385" y="15"/>
                  <a:pt x="382" y="15"/>
                </a:cubicBezTo>
                <a:cubicBezTo>
                  <a:pt x="384" y="15"/>
                  <a:pt x="382" y="13"/>
                  <a:pt x="383" y="13"/>
                </a:cubicBezTo>
                <a:cubicBezTo>
                  <a:pt x="378" y="17"/>
                  <a:pt x="378" y="17"/>
                  <a:pt x="378" y="17"/>
                </a:cubicBezTo>
                <a:cubicBezTo>
                  <a:pt x="377" y="17"/>
                  <a:pt x="378" y="15"/>
                  <a:pt x="377" y="16"/>
                </a:cubicBezTo>
                <a:cubicBezTo>
                  <a:pt x="377" y="16"/>
                  <a:pt x="376" y="16"/>
                  <a:pt x="376" y="17"/>
                </a:cubicBezTo>
                <a:cubicBezTo>
                  <a:pt x="375" y="17"/>
                  <a:pt x="372" y="17"/>
                  <a:pt x="371" y="15"/>
                </a:cubicBezTo>
                <a:cubicBezTo>
                  <a:pt x="371" y="15"/>
                  <a:pt x="373" y="15"/>
                  <a:pt x="372" y="14"/>
                </a:cubicBezTo>
                <a:cubicBezTo>
                  <a:pt x="370" y="14"/>
                  <a:pt x="370" y="15"/>
                  <a:pt x="368" y="15"/>
                </a:cubicBezTo>
                <a:cubicBezTo>
                  <a:pt x="368" y="15"/>
                  <a:pt x="368" y="15"/>
                  <a:pt x="368" y="15"/>
                </a:cubicBezTo>
                <a:cubicBezTo>
                  <a:pt x="367" y="14"/>
                  <a:pt x="364" y="15"/>
                  <a:pt x="366" y="16"/>
                </a:cubicBezTo>
                <a:cubicBezTo>
                  <a:pt x="366" y="17"/>
                  <a:pt x="365" y="15"/>
                  <a:pt x="367" y="16"/>
                </a:cubicBezTo>
                <a:cubicBezTo>
                  <a:pt x="366" y="17"/>
                  <a:pt x="364" y="17"/>
                  <a:pt x="362" y="17"/>
                </a:cubicBezTo>
                <a:cubicBezTo>
                  <a:pt x="362" y="17"/>
                  <a:pt x="362" y="16"/>
                  <a:pt x="363" y="16"/>
                </a:cubicBezTo>
                <a:cubicBezTo>
                  <a:pt x="360" y="17"/>
                  <a:pt x="357" y="18"/>
                  <a:pt x="355" y="18"/>
                </a:cubicBezTo>
                <a:cubicBezTo>
                  <a:pt x="355" y="19"/>
                  <a:pt x="356" y="17"/>
                  <a:pt x="356" y="17"/>
                </a:cubicBezTo>
                <a:cubicBezTo>
                  <a:pt x="353" y="16"/>
                  <a:pt x="349" y="19"/>
                  <a:pt x="346" y="17"/>
                </a:cubicBezTo>
                <a:cubicBezTo>
                  <a:pt x="346" y="17"/>
                  <a:pt x="346" y="18"/>
                  <a:pt x="346" y="18"/>
                </a:cubicBezTo>
                <a:cubicBezTo>
                  <a:pt x="344" y="18"/>
                  <a:pt x="345" y="17"/>
                  <a:pt x="343" y="17"/>
                </a:cubicBezTo>
                <a:cubicBezTo>
                  <a:pt x="343" y="16"/>
                  <a:pt x="342" y="17"/>
                  <a:pt x="341" y="18"/>
                </a:cubicBezTo>
                <a:cubicBezTo>
                  <a:pt x="340" y="18"/>
                  <a:pt x="341" y="17"/>
                  <a:pt x="342" y="17"/>
                </a:cubicBezTo>
                <a:cubicBezTo>
                  <a:pt x="340" y="18"/>
                  <a:pt x="334" y="19"/>
                  <a:pt x="330" y="18"/>
                </a:cubicBezTo>
                <a:cubicBezTo>
                  <a:pt x="330" y="18"/>
                  <a:pt x="328" y="20"/>
                  <a:pt x="327" y="19"/>
                </a:cubicBezTo>
                <a:cubicBezTo>
                  <a:pt x="327" y="18"/>
                  <a:pt x="327" y="18"/>
                  <a:pt x="327" y="18"/>
                </a:cubicBezTo>
                <a:cubicBezTo>
                  <a:pt x="327" y="17"/>
                  <a:pt x="324" y="18"/>
                  <a:pt x="324" y="17"/>
                </a:cubicBezTo>
                <a:cubicBezTo>
                  <a:pt x="322" y="19"/>
                  <a:pt x="331" y="16"/>
                  <a:pt x="329" y="17"/>
                </a:cubicBezTo>
                <a:cubicBezTo>
                  <a:pt x="328" y="16"/>
                  <a:pt x="325" y="19"/>
                  <a:pt x="326" y="17"/>
                </a:cubicBezTo>
                <a:cubicBezTo>
                  <a:pt x="324" y="17"/>
                  <a:pt x="323" y="19"/>
                  <a:pt x="321" y="18"/>
                </a:cubicBezTo>
                <a:cubicBezTo>
                  <a:pt x="321" y="18"/>
                  <a:pt x="322" y="16"/>
                  <a:pt x="321" y="16"/>
                </a:cubicBezTo>
                <a:cubicBezTo>
                  <a:pt x="319" y="16"/>
                  <a:pt x="320" y="17"/>
                  <a:pt x="318" y="17"/>
                </a:cubicBezTo>
                <a:cubicBezTo>
                  <a:pt x="317" y="17"/>
                  <a:pt x="317" y="17"/>
                  <a:pt x="317" y="17"/>
                </a:cubicBezTo>
                <a:cubicBezTo>
                  <a:pt x="317" y="19"/>
                  <a:pt x="315" y="17"/>
                  <a:pt x="316" y="19"/>
                </a:cubicBezTo>
                <a:cubicBezTo>
                  <a:pt x="316" y="18"/>
                  <a:pt x="312" y="19"/>
                  <a:pt x="313" y="17"/>
                </a:cubicBezTo>
                <a:cubicBezTo>
                  <a:pt x="313" y="16"/>
                  <a:pt x="313" y="16"/>
                  <a:pt x="313" y="16"/>
                </a:cubicBezTo>
                <a:cubicBezTo>
                  <a:pt x="312" y="16"/>
                  <a:pt x="311" y="17"/>
                  <a:pt x="310" y="18"/>
                </a:cubicBezTo>
                <a:cubicBezTo>
                  <a:pt x="310" y="18"/>
                  <a:pt x="310" y="17"/>
                  <a:pt x="310" y="17"/>
                </a:cubicBezTo>
                <a:cubicBezTo>
                  <a:pt x="310" y="20"/>
                  <a:pt x="308" y="17"/>
                  <a:pt x="306" y="19"/>
                </a:cubicBezTo>
                <a:cubicBezTo>
                  <a:pt x="304" y="18"/>
                  <a:pt x="301" y="19"/>
                  <a:pt x="300" y="17"/>
                </a:cubicBezTo>
                <a:cubicBezTo>
                  <a:pt x="298" y="18"/>
                  <a:pt x="297" y="19"/>
                  <a:pt x="295" y="18"/>
                </a:cubicBezTo>
                <a:cubicBezTo>
                  <a:pt x="295" y="18"/>
                  <a:pt x="296" y="18"/>
                  <a:pt x="296" y="17"/>
                </a:cubicBezTo>
                <a:cubicBezTo>
                  <a:pt x="295" y="17"/>
                  <a:pt x="294" y="17"/>
                  <a:pt x="293" y="18"/>
                </a:cubicBezTo>
                <a:cubicBezTo>
                  <a:pt x="293" y="17"/>
                  <a:pt x="291" y="16"/>
                  <a:pt x="289" y="15"/>
                </a:cubicBezTo>
                <a:cubicBezTo>
                  <a:pt x="288" y="16"/>
                  <a:pt x="288" y="17"/>
                  <a:pt x="288" y="18"/>
                </a:cubicBezTo>
                <a:cubicBezTo>
                  <a:pt x="287" y="16"/>
                  <a:pt x="283" y="20"/>
                  <a:pt x="282" y="17"/>
                </a:cubicBezTo>
                <a:cubicBezTo>
                  <a:pt x="282" y="17"/>
                  <a:pt x="284" y="16"/>
                  <a:pt x="283" y="16"/>
                </a:cubicBezTo>
                <a:cubicBezTo>
                  <a:pt x="281" y="13"/>
                  <a:pt x="280" y="17"/>
                  <a:pt x="277" y="16"/>
                </a:cubicBezTo>
                <a:cubicBezTo>
                  <a:pt x="278" y="18"/>
                  <a:pt x="278" y="18"/>
                  <a:pt x="278" y="18"/>
                </a:cubicBezTo>
                <a:cubicBezTo>
                  <a:pt x="277" y="17"/>
                  <a:pt x="274" y="19"/>
                  <a:pt x="274" y="17"/>
                </a:cubicBezTo>
                <a:cubicBezTo>
                  <a:pt x="273" y="18"/>
                  <a:pt x="271" y="17"/>
                  <a:pt x="272" y="18"/>
                </a:cubicBezTo>
                <a:cubicBezTo>
                  <a:pt x="268" y="17"/>
                  <a:pt x="262" y="19"/>
                  <a:pt x="259" y="16"/>
                </a:cubicBezTo>
                <a:cubicBezTo>
                  <a:pt x="259" y="16"/>
                  <a:pt x="257" y="16"/>
                  <a:pt x="258" y="17"/>
                </a:cubicBezTo>
                <a:cubicBezTo>
                  <a:pt x="259" y="18"/>
                  <a:pt x="259" y="16"/>
                  <a:pt x="259" y="17"/>
                </a:cubicBezTo>
                <a:cubicBezTo>
                  <a:pt x="259" y="17"/>
                  <a:pt x="259" y="17"/>
                  <a:pt x="259" y="18"/>
                </a:cubicBezTo>
                <a:cubicBezTo>
                  <a:pt x="257" y="17"/>
                  <a:pt x="256" y="17"/>
                  <a:pt x="258" y="15"/>
                </a:cubicBezTo>
                <a:cubicBezTo>
                  <a:pt x="255" y="14"/>
                  <a:pt x="255" y="19"/>
                  <a:pt x="251" y="18"/>
                </a:cubicBezTo>
                <a:cubicBezTo>
                  <a:pt x="251" y="17"/>
                  <a:pt x="251" y="17"/>
                  <a:pt x="250" y="17"/>
                </a:cubicBezTo>
                <a:cubicBezTo>
                  <a:pt x="248" y="18"/>
                  <a:pt x="248" y="18"/>
                  <a:pt x="248" y="18"/>
                </a:cubicBezTo>
                <a:cubicBezTo>
                  <a:pt x="246" y="18"/>
                  <a:pt x="247" y="16"/>
                  <a:pt x="247" y="15"/>
                </a:cubicBezTo>
                <a:cubicBezTo>
                  <a:pt x="246" y="15"/>
                  <a:pt x="244" y="15"/>
                  <a:pt x="243" y="16"/>
                </a:cubicBezTo>
                <a:cubicBezTo>
                  <a:pt x="242" y="14"/>
                  <a:pt x="242" y="14"/>
                  <a:pt x="242" y="14"/>
                </a:cubicBezTo>
                <a:cubicBezTo>
                  <a:pt x="243" y="16"/>
                  <a:pt x="241" y="15"/>
                  <a:pt x="240" y="16"/>
                </a:cubicBezTo>
                <a:cubicBezTo>
                  <a:pt x="241" y="15"/>
                  <a:pt x="241" y="15"/>
                  <a:pt x="241" y="15"/>
                </a:cubicBezTo>
                <a:cubicBezTo>
                  <a:pt x="241" y="15"/>
                  <a:pt x="239" y="15"/>
                  <a:pt x="239" y="15"/>
                </a:cubicBezTo>
                <a:cubicBezTo>
                  <a:pt x="239" y="16"/>
                  <a:pt x="240" y="16"/>
                  <a:pt x="241" y="17"/>
                </a:cubicBezTo>
                <a:cubicBezTo>
                  <a:pt x="240" y="17"/>
                  <a:pt x="239" y="17"/>
                  <a:pt x="239" y="18"/>
                </a:cubicBezTo>
                <a:cubicBezTo>
                  <a:pt x="239" y="16"/>
                  <a:pt x="237" y="17"/>
                  <a:pt x="236" y="17"/>
                </a:cubicBezTo>
                <a:cubicBezTo>
                  <a:pt x="235" y="16"/>
                  <a:pt x="234" y="18"/>
                  <a:pt x="234" y="18"/>
                </a:cubicBezTo>
                <a:cubicBezTo>
                  <a:pt x="234" y="17"/>
                  <a:pt x="232" y="18"/>
                  <a:pt x="233" y="17"/>
                </a:cubicBezTo>
                <a:cubicBezTo>
                  <a:pt x="233" y="16"/>
                  <a:pt x="234" y="17"/>
                  <a:pt x="235" y="17"/>
                </a:cubicBezTo>
                <a:cubicBezTo>
                  <a:pt x="234" y="16"/>
                  <a:pt x="234" y="15"/>
                  <a:pt x="232" y="16"/>
                </a:cubicBezTo>
                <a:cubicBezTo>
                  <a:pt x="231" y="16"/>
                  <a:pt x="233" y="18"/>
                  <a:pt x="231" y="18"/>
                </a:cubicBezTo>
                <a:cubicBezTo>
                  <a:pt x="231" y="17"/>
                  <a:pt x="231" y="17"/>
                  <a:pt x="232" y="16"/>
                </a:cubicBezTo>
                <a:cubicBezTo>
                  <a:pt x="230" y="16"/>
                  <a:pt x="230" y="16"/>
                  <a:pt x="230" y="16"/>
                </a:cubicBezTo>
                <a:cubicBezTo>
                  <a:pt x="230" y="17"/>
                  <a:pt x="230" y="17"/>
                  <a:pt x="230" y="17"/>
                </a:cubicBezTo>
                <a:cubicBezTo>
                  <a:pt x="229" y="16"/>
                  <a:pt x="229" y="16"/>
                  <a:pt x="229" y="16"/>
                </a:cubicBezTo>
                <a:cubicBezTo>
                  <a:pt x="229" y="17"/>
                  <a:pt x="226" y="17"/>
                  <a:pt x="226" y="18"/>
                </a:cubicBezTo>
                <a:cubicBezTo>
                  <a:pt x="225" y="18"/>
                  <a:pt x="224" y="17"/>
                  <a:pt x="223" y="17"/>
                </a:cubicBezTo>
                <a:cubicBezTo>
                  <a:pt x="223" y="17"/>
                  <a:pt x="223" y="17"/>
                  <a:pt x="223" y="17"/>
                </a:cubicBezTo>
                <a:cubicBezTo>
                  <a:pt x="222" y="16"/>
                  <a:pt x="220" y="17"/>
                  <a:pt x="219" y="17"/>
                </a:cubicBezTo>
                <a:cubicBezTo>
                  <a:pt x="219" y="17"/>
                  <a:pt x="219" y="17"/>
                  <a:pt x="219" y="17"/>
                </a:cubicBezTo>
                <a:cubicBezTo>
                  <a:pt x="218" y="17"/>
                  <a:pt x="217" y="17"/>
                  <a:pt x="216" y="18"/>
                </a:cubicBezTo>
                <a:cubicBezTo>
                  <a:pt x="214" y="17"/>
                  <a:pt x="215" y="13"/>
                  <a:pt x="214" y="15"/>
                </a:cubicBezTo>
                <a:cubicBezTo>
                  <a:pt x="212" y="15"/>
                  <a:pt x="211" y="17"/>
                  <a:pt x="212" y="18"/>
                </a:cubicBezTo>
                <a:cubicBezTo>
                  <a:pt x="209" y="17"/>
                  <a:pt x="205" y="19"/>
                  <a:pt x="202" y="17"/>
                </a:cubicBezTo>
                <a:cubicBezTo>
                  <a:pt x="202" y="17"/>
                  <a:pt x="202" y="18"/>
                  <a:pt x="201" y="18"/>
                </a:cubicBezTo>
                <a:cubicBezTo>
                  <a:pt x="197" y="17"/>
                  <a:pt x="192" y="19"/>
                  <a:pt x="188" y="17"/>
                </a:cubicBezTo>
                <a:cubicBezTo>
                  <a:pt x="190" y="16"/>
                  <a:pt x="188" y="16"/>
                  <a:pt x="188" y="15"/>
                </a:cubicBezTo>
                <a:cubicBezTo>
                  <a:pt x="187" y="16"/>
                  <a:pt x="187" y="14"/>
                  <a:pt x="187" y="16"/>
                </a:cubicBezTo>
                <a:cubicBezTo>
                  <a:pt x="187" y="17"/>
                  <a:pt x="187" y="17"/>
                  <a:pt x="188" y="18"/>
                </a:cubicBezTo>
                <a:cubicBezTo>
                  <a:pt x="185" y="18"/>
                  <a:pt x="181" y="18"/>
                  <a:pt x="180" y="17"/>
                </a:cubicBezTo>
                <a:cubicBezTo>
                  <a:pt x="181" y="18"/>
                  <a:pt x="180" y="18"/>
                  <a:pt x="179" y="18"/>
                </a:cubicBezTo>
                <a:cubicBezTo>
                  <a:pt x="180" y="17"/>
                  <a:pt x="178" y="16"/>
                  <a:pt x="176" y="17"/>
                </a:cubicBezTo>
                <a:cubicBezTo>
                  <a:pt x="176" y="18"/>
                  <a:pt x="176" y="18"/>
                  <a:pt x="176" y="18"/>
                </a:cubicBezTo>
                <a:cubicBezTo>
                  <a:pt x="175" y="17"/>
                  <a:pt x="175" y="17"/>
                  <a:pt x="175" y="17"/>
                </a:cubicBezTo>
                <a:cubicBezTo>
                  <a:pt x="174" y="17"/>
                  <a:pt x="174" y="19"/>
                  <a:pt x="173" y="18"/>
                </a:cubicBezTo>
                <a:cubicBezTo>
                  <a:pt x="172" y="17"/>
                  <a:pt x="172" y="17"/>
                  <a:pt x="172" y="17"/>
                </a:cubicBezTo>
                <a:cubicBezTo>
                  <a:pt x="171" y="18"/>
                  <a:pt x="169" y="19"/>
                  <a:pt x="167" y="18"/>
                </a:cubicBezTo>
                <a:cubicBezTo>
                  <a:pt x="166" y="17"/>
                  <a:pt x="166" y="17"/>
                  <a:pt x="166" y="17"/>
                </a:cubicBezTo>
                <a:cubicBezTo>
                  <a:pt x="165" y="17"/>
                  <a:pt x="164" y="18"/>
                  <a:pt x="165" y="18"/>
                </a:cubicBezTo>
                <a:cubicBezTo>
                  <a:pt x="162" y="17"/>
                  <a:pt x="160" y="17"/>
                  <a:pt x="160" y="16"/>
                </a:cubicBezTo>
                <a:cubicBezTo>
                  <a:pt x="155" y="19"/>
                  <a:pt x="147" y="19"/>
                  <a:pt x="142" y="19"/>
                </a:cubicBezTo>
                <a:cubicBezTo>
                  <a:pt x="142" y="18"/>
                  <a:pt x="142" y="18"/>
                  <a:pt x="142" y="18"/>
                </a:cubicBezTo>
                <a:cubicBezTo>
                  <a:pt x="140" y="17"/>
                  <a:pt x="141" y="19"/>
                  <a:pt x="140" y="19"/>
                </a:cubicBezTo>
                <a:cubicBezTo>
                  <a:pt x="141" y="18"/>
                  <a:pt x="139" y="17"/>
                  <a:pt x="140" y="16"/>
                </a:cubicBezTo>
                <a:cubicBezTo>
                  <a:pt x="138" y="15"/>
                  <a:pt x="137" y="17"/>
                  <a:pt x="136" y="18"/>
                </a:cubicBezTo>
                <a:cubicBezTo>
                  <a:pt x="136" y="19"/>
                  <a:pt x="137" y="17"/>
                  <a:pt x="137" y="18"/>
                </a:cubicBezTo>
                <a:cubicBezTo>
                  <a:pt x="137" y="19"/>
                  <a:pt x="134" y="18"/>
                  <a:pt x="133" y="19"/>
                </a:cubicBezTo>
                <a:cubicBezTo>
                  <a:pt x="133" y="18"/>
                  <a:pt x="133" y="17"/>
                  <a:pt x="134" y="17"/>
                </a:cubicBezTo>
                <a:cubicBezTo>
                  <a:pt x="132" y="17"/>
                  <a:pt x="132" y="17"/>
                  <a:pt x="132" y="17"/>
                </a:cubicBezTo>
                <a:cubicBezTo>
                  <a:pt x="131" y="16"/>
                  <a:pt x="136" y="14"/>
                  <a:pt x="134" y="12"/>
                </a:cubicBezTo>
                <a:cubicBezTo>
                  <a:pt x="133" y="12"/>
                  <a:pt x="133" y="12"/>
                  <a:pt x="133" y="12"/>
                </a:cubicBezTo>
                <a:cubicBezTo>
                  <a:pt x="132" y="11"/>
                  <a:pt x="136" y="10"/>
                  <a:pt x="133" y="10"/>
                </a:cubicBezTo>
                <a:cubicBezTo>
                  <a:pt x="132" y="11"/>
                  <a:pt x="131" y="13"/>
                  <a:pt x="132" y="14"/>
                </a:cubicBezTo>
                <a:cubicBezTo>
                  <a:pt x="129" y="14"/>
                  <a:pt x="131" y="17"/>
                  <a:pt x="128" y="17"/>
                </a:cubicBezTo>
                <a:cubicBezTo>
                  <a:pt x="127" y="16"/>
                  <a:pt x="130" y="17"/>
                  <a:pt x="129" y="16"/>
                </a:cubicBezTo>
                <a:cubicBezTo>
                  <a:pt x="128" y="14"/>
                  <a:pt x="127" y="16"/>
                  <a:pt x="125" y="16"/>
                </a:cubicBezTo>
                <a:cubicBezTo>
                  <a:pt x="127" y="16"/>
                  <a:pt x="126" y="18"/>
                  <a:pt x="125" y="18"/>
                </a:cubicBezTo>
                <a:cubicBezTo>
                  <a:pt x="123" y="17"/>
                  <a:pt x="126" y="17"/>
                  <a:pt x="124" y="17"/>
                </a:cubicBezTo>
                <a:cubicBezTo>
                  <a:pt x="123" y="17"/>
                  <a:pt x="121" y="18"/>
                  <a:pt x="123" y="19"/>
                </a:cubicBezTo>
                <a:cubicBezTo>
                  <a:pt x="122" y="21"/>
                  <a:pt x="121" y="18"/>
                  <a:pt x="119" y="20"/>
                </a:cubicBezTo>
                <a:cubicBezTo>
                  <a:pt x="119" y="18"/>
                  <a:pt x="122" y="16"/>
                  <a:pt x="119" y="16"/>
                </a:cubicBezTo>
                <a:cubicBezTo>
                  <a:pt x="120" y="17"/>
                  <a:pt x="116" y="17"/>
                  <a:pt x="118" y="20"/>
                </a:cubicBezTo>
                <a:cubicBezTo>
                  <a:pt x="117" y="19"/>
                  <a:pt x="117" y="18"/>
                  <a:pt x="117" y="17"/>
                </a:cubicBezTo>
                <a:cubicBezTo>
                  <a:pt x="116" y="16"/>
                  <a:pt x="114" y="20"/>
                  <a:pt x="114" y="17"/>
                </a:cubicBezTo>
                <a:cubicBezTo>
                  <a:pt x="113" y="18"/>
                  <a:pt x="113" y="18"/>
                  <a:pt x="113" y="18"/>
                </a:cubicBezTo>
                <a:cubicBezTo>
                  <a:pt x="113" y="18"/>
                  <a:pt x="112" y="18"/>
                  <a:pt x="111" y="17"/>
                </a:cubicBezTo>
                <a:cubicBezTo>
                  <a:pt x="110" y="17"/>
                  <a:pt x="108" y="19"/>
                  <a:pt x="108" y="16"/>
                </a:cubicBezTo>
                <a:cubicBezTo>
                  <a:pt x="107" y="17"/>
                  <a:pt x="105" y="17"/>
                  <a:pt x="106" y="18"/>
                </a:cubicBezTo>
                <a:cubicBezTo>
                  <a:pt x="107" y="19"/>
                  <a:pt x="108" y="17"/>
                  <a:pt x="109" y="19"/>
                </a:cubicBezTo>
                <a:cubicBezTo>
                  <a:pt x="107" y="17"/>
                  <a:pt x="106" y="19"/>
                  <a:pt x="105" y="20"/>
                </a:cubicBezTo>
                <a:cubicBezTo>
                  <a:pt x="105" y="19"/>
                  <a:pt x="105" y="19"/>
                  <a:pt x="105" y="19"/>
                </a:cubicBezTo>
                <a:cubicBezTo>
                  <a:pt x="105" y="19"/>
                  <a:pt x="103" y="19"/>
                  <a:pt x="103" y="20"/>
                </a:cubicBezTo>
                <a:cubicBezTo>
                  <a:pt x="103" y="19"/>
                  <a:pt x="103" y="19"/>
                  <a:pt x="103" y="19"/>
                </a:cubicBezTo>
                <a:cubicBezTo>
                  <a:pt x="102" y="20"/>
                  <a:pt x="102" y="20"/>
                  <a:pt x="102" y="20"/>
                </a:cubicBezTo>
                <a:cubicBezTo>
                  <a:pt x="100" y="20"/>
                  <a:pt x="101" y="18"/>
                  <a:pt x="99" y="18"/>
                </a:cubicBezTo>
                <a:cubicBezTo>
                  <a:pt x="101" y="17"/>
                  <a:pt x="101" y="17"/>
                  <a:pt x="101" y="17"/>
                </a:cubicBezTo>
                <a:cubicBezTo>
                  <a:pt x="101" y="17"/>
                  <a:pt x="100" y="16"/>
                  <a:pt x="99" y="16"/>
                </a:cubicBezTo>
                <a:cubicBezTo>
                  <a:pt x="98" y="18"/>
                  <a:pt x="97" y="19"/>
                  <a:pt x="97" y="20"/>
                </a:cubicBezTo>
                <a:cubicBezTo>
                  <a:pt x="96" y="20"/>
                  <a:pt x="97" y="19"/>
                  <a:pt x="95" y="20"/>
                </a:cubicBezTo>
                <a:cubicBezTo>
                  <a:pt x="97" y="18"/>
                  <a:pt x="97" y="18"/>
                  <a:pt x="97" y="18"/>
                </a:cubicBezTo>
                <a:cubicBezTo>
                  <a:pt x="97" y="18"/>
                  <a:pt x="96" y="16"/>
                  <a:pt x="94" y="16"/>
                </a:cubicBezTo>
                <a:cubicBezTo>
                  <a:pt x="93" y="17"/>
                  <a:pt x="91" y="18"/>
                  <a:pt x="93" y="19"/>
                </a:cubicBezTo>
                <a:cubicBezTo>
                  <a:pt x="92" y="19"/>
                  <a:pt x="91" y="18"/>
                  <a:pt x="92" y="18"/>
                </a:cubicBezTo>
                <a:cubicBezTo>
                  <a:pt x="90" y="18"/>
                  <a:pt x="92" y="19"/>
                  <a:pt x="90" y="19"/>
                </a:cubicBezTo>
                <a:cubicBezTo>
                  <a:pt x="90" y="19"/>
                  <a:pt x="87" y="18"/>
                  <a:pt x="86" y="16"/>
                </a:cubicBezTo>
                <a:cubicBezTo>
                  <a:pt x="88" y="15"/>
                  <a:pt x="88" y="15"/>
                  <a:pt x="88" y="15"/>
                </a:cubicBezTo>
                <a:cubicBezTo>
                  <a:pt x="87" y="15"/>
                  <a:pt x="87" y="15"/>
                  <a:pt x="87" y="15"/>
                </a:cubicBezTo>
                <a:cubicBezTo>
                  <a:pt x="88" y="13"/>
                  <a:pt x="86" y="13"/>
                  <a:pt x="87" y="12"/>
                </a:cubicBezTo>
                <a:cubicBezTo>
                  <a:pt x="86" y="12"/>
                  <a:pt x="85" y="12"/>
                  <a:pt x="84" y="12"/>
                </a:cubicBezTo>
                <a:cubicBezTo>
                  <a:pt x="87" y="15"/>
                  <a:pt x="82" y="16"/>
                  <a:pt x="82" y="18"/>
                </a:cubicBezTo>
                <a:cubicBezTo>
                  <a:pt x="79" y="19"/>
                  <a:pt x="81" y="13"/>
                  <a:pt x="77" y="16"/>
                </a:cubicBezTo>
                <a:cubicBezTo>
                  <a:pt x="78" y="17"/>
                  <a:pt x="76" y="19"/>
                  <a:pt x="78" y="18"/>
                </a:cubicBezTo>
                <a:cubicBezTo>
                  <a:pt x="76" y="18"/>
                  <a:pt x="77" y="20"/>
                  <a:pt x="74" y="19"/>
                </a:cubicBezTo>
                <a:cubicBezTo>
                  <a:pt x="76" y="18"/>
                  <a:pt x="73" y="17"/>
                  <a:pt x="75" y="15"/>
                </a:cubicBezTo>
                <a:cubicBezTo>
                  <a:pt x="75" y="16"/>
                  <a:pt x="76" y="16"/>
                  <a:pt x="77" y="16"/>
                </a:cubicBezTo>
                <a:cubicBezTo>
                  <a:pt x="76" y="15"/>
                  <a:pt x="77" y="13"/>
                  <a:pt x="75" y="13"/>
                </a:cubicBezTo>
                <a:cubicBezTo>
                  <a:pt x="74" y="14"/>
                  <a:pt x="72" y="14"/>
                  <a:pt x="72" y="15"/>
                </a:cubicBezTo>
                <a:cubicBezTo>
                  <a:pt x="72" y="16"/>
                  <a:pt x="74" y="15"/>
                  <a:pt x="73" y="16"/>
                </a:cubicBezTo>
                <a:cubicBezTo>
                  <a:pt x="71" y="17"/>
                  <a:pt x="71" y="15"/>
                  <a:pt x="70" y="17"/>
                </a:cubicBezTo>
                <a:cubicBezTo>
                  <a:pt x="71" y="17"/>
                  <a:pt x="71" y="18"/>
                  <a:pt x="71" y="19"/>
                </a:cubicBezTo>
                <a:cubicBezTo>
                  <a:pt x="70" y="20"/>
                  <a:pt x="70" y="20"/>
                  <a:pt x="70" y="20"/>
                </a:cubicBezTo>
                <a:cubicBezTo>
                  <a:pt x="70" y="19"/>
                  <a:pt x="70" y="19"/>
                  <a:pt x="70" y="19"/>
                </a:cubicBezTo>
                <a:cubicBezTo>
                  <a:pt x="67" y="18"/>
                  <a:pt x="69" y="20"/>
                  <a:pt x="66" y="20"/>
                </a:cubicBezTo>
                <a:cubicBezTo>
                  <a:pt x="65" y="18"/>
                  <a:pt x="65" y="18"/>
                  <a:pt x="65" y="18"/>
                </a:cubicBezTo>
                <a:cubicBezTo>
                  <a:pt x="66" y="17"/>
                  <a:pt x="69" y="19"/>
                  <a:pt x="69" y="16"/>
                </a:cubicBezTo>
                <a:cubicBezTo>
                  <a:pt x="67" y="16"/>
                  <a:pt x="66" y="18"/>
                  <a:pt x="64" y="17"/>
                </a:cubicBezTo>
                <a:cubicBezTo>
                  <a:pt x="66" y="16"/>
                  <a:pt x="66" y="16"/>
                  <a:pt x="66" y="16"/>
                </a:cubicBezTo>
                <a:cubicBezTo>
                  <a:pt x="65" y="16"/>
                  <a:pt x="65" y="13"/>
                  <a:pt x="62" y="15"/>
                </a:cubicBezTo>
                <a:cubicBezTo>
                  <a:pt x="61" y="16"/>
                  <a:pt x="62" y="16"/>
                  <a:pt x="61" y="17"/>
                </a:cubicBezTo>
                <a:cubicBezTo>
                  <a:pt x="59" y="17"/>
                  <a:pt x="58" y="18"/>
                  <a:pt x="56" y="18"/>
                </a:cubicBezTo>
                <a:cubicBezTo>
                  <a:pt x="56" y="16"/>
                  <a:pt x="52" y="18"/>
                  <a:pt x="55" y="16"/>
                </a:cubicBezTo>
                <a:cubicBezTo>
                  <a:pt x="55" y="17"/>
                  <a:pt x="60" y="17"/>
                  <a:pt x="61" y="15"/>
                </a:cubicBezTo>
                <a:cubicBezTo>
                  <a:pt x="60" y="13"/>
                  <a:pt x="63" y="16"/>
                  <a:pt x="64" y="13"/>
                </a:cubicBezTo>
                <a:cubicBezTo>
                  <a:pt x="61" y="13"/>
                  <a:pt x="62" y="11"/>
                  <a:pt x="61" y="10"/>
                </a:cubicBezTo>
                <a:cubicBezTo>
                  <a:pt x="61" y="10"/>
                  <a:pt x="60" y="10"/>
                  <a:pt x="60" y="11"/>
                </a:cubicBezTo>
                <a:cubicBezTo>
                  <a:pt x="59" y="12"/>
                  <a:pt x="60" y="12"/>
                  <a:pt x="60" y="13"/>
                </a:cubicBezTo>
                <a:cubicBezTo>
                  <a:pt x="57" y="13"/>
                  <a:pt x="55" y="13"/>
                  <a:pt x="53" y="15"/>
                </a:cubicBezTo>
                <a:cubicBezTo>
                  <a:pt x="53" y="14"/>
                  <a:pt x="53" y="13"/>
                  <a:pt x="54" y="13"/>
                </a:cubicBezTo>
                <a:cubicBezTo>
                  <a:pt x="51" y="13"/>
                  <a:pt x="48" y="13"/>
                  <a:pt x="45" y="12"/>
                </a:cubicBezTo>
                <a:cubicBezTo>
                  <a:pt x="46" y="14"/>
                  <a:pt x="41" y="13"/>
                  <a:pt x="43" y="15"/>
                </a:cubicBezTo>
                <a:cubicBezTo>
                  <a:pt x="44" y="15"/>
                  <a:pt x="45" y="17"/>
                  <a:pt x="45" y="18"/>
                </a:cubicBezTo>
                <a:cubicBezTo>
                  <a:pt x="44" y="17"/>
                  <a:pt x="45" y="17"/>
                  <a:pt x="44" y="16"/>
                </a:cubicBezTo>
                <a:cubicBezTo>
                  <a:pt x="43" y="17"/>
                  <a:pt x="42" y="14"/>
                  <a:pt x="41" y="16"/>
                </a:cubicBezTo>
                <a:cubicBezTo>
                  <a:pt x="44" y="15"/>
                  <a:pt x="42" y="13"/>
                  <a:pt x="42" y="12"/>
                </a:cubicBezTo>
                <a:cubicBezTo>
                  <a:pt x="40" y="13"/>
                  <a:pt x="42" y="11"/>
                  <a:pt x="40" y="11"/>
                </a:cubicBezTo>
                <a:cubicBezTo>
                  <a:pt x="38" y="11"/>
                  <a:pt x="36" y="12"/>
                  <a:pt x="33" y="12"/>
                </a:cubicBezTo>
                <a:cubicBezTo>
                  <a:pt x="31" y="11"/>
                  <a:pt x="26" y="12"/>
                  <a:pt x="24" y="12"/>
                </a:cubicBezTo>
                <a:cubicBezTo>
                  <a:pt x="22" y="11"/>
                  <a:pt x="23" y="10"/>
                  <a:pt x="22" y="9"/>
                </a:cubicBezTo>
                <a:cubicBezTo>
                  <a:pt x="20" y="9"/>
                  <a:pt x="23" y="11"/>
                  <a:pt x="20" y="10"/>
                </a:cubicBezTo>
                <a:cubicBezTo>
                  <a:pt x="21" y="10"/>
                  <a:pt x="21" y="10"/>
                  <a:pt x="21" y="10"/>
                </a:cubicBezTo>
                <a:cubicBezTo>
                  <a:pt x="20" y="10"/>
                  <a:pt x="16" y="9"/>
                  <a:pt x="15" y="11"/>
                </a:cubicBezTo>
                <a:cubicBezTo>
                  <a:pt x="16" y="9"/>
                  <a:pt x="16" y="9"/>
                  <a:pt x="16" y="9"/>
                </a:cubicBezTo>
                <a:cubicBezTo>
                  <a:pt x="16" y="9"/>
                  <a:pt x="15" y="9"/>
                  <a:pt x="15" y="10"/>
                </a:cubicBezTo>
                <a:cubicBezTo>
                  <a:pt x="15" y="9"/>
                  <a:pt x="14" y="8"/>
                  <a:pt x="15" y="8"/>
                </a:cubicBezTo>
                <a:cubicBezTo>
                  <a:pt x="14" y="7"/>
                  <a:pt x="12" y="8"/>
                  <a:pt x="10" y="8"/>
                </a:cubicBezTo>
                <a:cubicBezTo>
                  <a:pt x="11" y="9"/>
                  <a:pt x="11" y="9"/>
                  <a:pt x="11" y="9"/>
                </a:cubicBezTo>
                <a:cubicBezTo>
                  <a:pt x="8" y="10"/>
                  <a:pt x="6" y="9"/>
                  <a:pt x="4" y="9"/>
                </a:cubicBezTo>
                <a:cubicBezTo>
                  <a:pt x="4" y="8"/>
                  <a:pt x="4" y="8"/>
                  <a:pt x="4" y="8"/>
                </a:cubicBezTo>
                <a:cubicBezTo>
                  <a:pt x="2" y="9"/>
                  <a:pt x="2" y="9"/>
                  <a:pt x="2" y="9"/>
                </a:cubicBezTo>
                <a:cubicBezTo>
                  <a:pt x="2" y="8"/>
                  <a:pt x="1" y="7"/>
                  <a:pt x="0" y="8"/>
                </a:cubicBezTo>
                <a:cubicBezTo>
                  <a:pt x="4" y="5"/>
                  <a:pt x="4" y="5"/>
                  <a:pt x="4" y="5"/>
                </a:cubicBezTo>
                <a:cubicBezTo>
                  <a:pt x="6" y="6"/>
                  <a:pt x="3" y="6"/>
                  <a:pt x="4" y="8"/>
                </a:cubicBezTo>
                <a:cubicBezTo>
                  <a:pt x="4" y="9"/>
                  <a:pt x="7" y="8"/>
                  <a:pt x="8" y="7"/>
                </a:cubicBezTo>
                <a:cubicBezTo>
                  <a:pt x="7" y="7"/>
                  <a:pt x="6" y="7"/>
                  <a:pt x="6" y="8"/>
                </a:cubicBezTo>
                <a:cubicBezTo>
                  <a:pt x="5" y="6"/>
                  <a:pt x="7" y="6"/>
                  <a:pt x="8" y="5"/>
                </a:cubicBezTo>
                <a:cubicBezTo>
                  <a:pt x="7" y="5"/>
                  <a:pt x="6" y="5"/>
                  <a:pt x="6" y="5"/>
                </a:cubicBezTo>
                <a:cubicBezTo>
                  <a:pt x="7" y="4"/>
                  <a:pt x="8" y="4"/>
                  <a:pt x="10" y="4"/>
                </a:cubicBezTo>
                <a:cubicBezTo>
                  <a:pt x="9" y="5"/>
                  <a:pt x="11" y="5"/>
                  <a:pt x="10" y="6"/>
                </a:cubicBezTo>
                <a:cubicBezTo>
                  <a:pt x="10" y="4"/>
                  <a:pt x="12" y="4"/>
                  <a:pt x="14" y="4"/>
                </a:cubicBezTo>
                <a:cubicBezTo>
                  <a:pt x="16" y="6"/>
                  <a:pt x="18" y="4"/>
                  <a:pt x="20" y="4"/>
                </a:cubicBezTo>
                <a:cubicBezTo>
                  <a:pt x="19" y="5"/>
                  <a:pt x="18" y="7"/>
                  <a:pt x="17" y="7"/>
                </a:cubicBezTo>
                <a:cubicBezTo>
                  <a:pt x="18" y="8"/>
                  <a:pt x="18" y="7"/>
                  <a:pt x="20" y="8"/>
                </a:cubicBezTo>
                <a:cubicBezTo>
                  <a:pt x="21" y="7"/>
                  <a:pt x="21" y="5"/>
                  <a:pt x="23" y="5"/>
                </a:cubicBezTo>
                <a:cubicBezTo>
                  <a:pt x="23" y="6"/>
                  <a:pt x="23" y="6"/>
                  <a:pt x="23" y="6"/>
                </a:cubicBezTo>
                <a:cubicBezTo>
                  <a:pt x="25" y="5"/>
                  <a:pt x="25" y="4"/>
                  <a:pt x="27" y="4"/>
                </a:cubicBezTo>
                <a:cubicBezTo>
                  <a:pt x="31" y="5"/>
                  <a:pt x="35" y="5"/>
                  <a:pt x="38" y="5"/>
                </a:cubicBezTo>
                <a:cubicBezTo>
                  <a:pt x="38" y="6"/>
                  <a:pt x="38" y="6"/>
                  <a:pt x="38" y="6"/>
                </a:cubicBezTo>
                <a:cubicBezTo>
                  <a:pt x="40" y="4"/>
                  <a:pt x="44" y="5"/>
                  <a:pt x="46" y="4"/>
                </a:cubicBezTo>
                <a:cubicBezTo>
                  <a:pt x="50" y="5"/>
                  <a:pt x="55" y="3"/>
                  <a:pt x="57" y="5"/>
                </a:cubicBezTo>
                <a:cubicBezTo>
                  <a:pt x="63" y="4"/>
                  <a:pt x="69" y="4"/>
                  <a:pt x="76" y="4"/>
                </a:cubicBezTo>
                <a:cubicBezTo>
                  <a:pt x="75" y="6"/>
                  <a:pt x="75" y="6"/>
                  <a:pt x="75" y="6"/>
                </a:cubicBezTo>
                <a:cubicBezTo>
                  <a:pt x="76" y="5"/>
                  <a:pt x="76" y="7"/>
                  <a:pt x="77" y="7"/>
                </a:cubicBezTo>
                <a:cubicBezTo>
                  <a:pt x="76" y="5"/>
                  <a:pt x="79" y="5"/>
                  <a:pt x="80" y="4"/>
                </a:cubicBezTo>
                <a:cubicBezTo>
                  <a:pt x="83" y="5"/>
                  <a:pt x="87" y="4"/>
                  <a:pt x="89" y="3"/>
                </a:cubicBezTo>
                <a:cubicBezTo>
                  <a:pt x="90" y="4"/>
                  <a:pt x="90" y="4"/>
                  <a:pt x="90" y="4"/>
                </a:cubicBezTo>
                <a:cubicBezTo>
                  <a:pt x="92" y="2"/>
                  <a:pt x="96" y="4"/>
                  <a:pt x="99" y="4"/>
                </a:cubicBezTo>
                <a:cubicBezTo>
                  <a:pt x="100" y="5"/>
                  <a:pt x="100" y="6"/>
                  <a:pt x="101" y="6"/>
                </a:cubicBezTo>
                <a:cubicBezTo>
                  <a:pt x="103" y="4"/>
                  <a:pt x="104" y="4"/>
                  <a:pt x="107" y="3"/>
                </a:cubicBezTo>
                <a:cubicBezTo>
                  <a:pt x="109" y="3"/>
                  <a:pt x="112" y="4"/>
                  <a:pt x="114" y="4"/>
                </a:cubicBezTo>
                <a:cubicBezTo>
                  <a:pt x="122" y="2"/>
                  <a:pt x="130" y="4"/>
                  <a:pt x="137" y="2"/>
                </a:cubicBezTo>
                <a:cubicBezTo>
                  <a:pt x="138" y="3"/>
                  <a:pt x="138" y="3"/>
                  <a:pt x="138" y="3"/>
                </a:cubicBezTo>
                <a:cubicBezTo>
                  <a:pt x="146" y="1"/>
                  <a:pt x="155" y="3"/>
                  <a:pt x="162" y="2"/>
                </a:cubicBezTo>
                <a:cubicBezTo>
                  <a:pt x="161" y="4"/>
                  <a:pt x="161" y="4"/>
                  <a:pt x="161" y="4"/>
                </a:cubicBezTo>
                <a:cubicBezTo>
                  <a:pt x="163" y="5"/>
                  <a:pt x="166" y="4"/>
                  <a:pt x="165" y="2"/>
                </a:cubicBezTo>
                <a:cubicBezTo>
                  <a:pt x="167" y="3"/>
                  <a:pt x="170" y="1"/>
                  <a:pt x="172" y="3"/>
                </a:cubicBezTo>
                <a:cubicBezTo>
                  <a:pt x="174" y="4"/>
                  <a:pt x="174" y="2"/>
                  <a:pt x="176" y="2"/>
                </a:cubicBezTo>
                <a:cubicBezTo>
                  <a:pt x="180" y="3"/>
                  <a:pt x="182" y="3"/>
                  <a:pt x="186" y="2"/>
                </a:cubicBezTo>
                <a:cubicBezTo>
                  <a:pt x="185" y="2"/>
                  <a:pt x="185" y="2"/>
                  <a:pt x="185" y="2"/>
                </a:cubicBezTo>
                <a:cubicBezTo>
                  <a:pt x="184" y="3"/>
                  <a:pt x="184" y="3"/>
                  <a:pt x="185" y="4"/>
                </a:cubicBezTo>
                <a:cubicBezTo>
                  <a:pt x="187" y="3"/>
                  <a:pt x="190" y="4"/>
                  <a:pt x="189" y="2"/>
                </a:cubicBezTo>
                <a:cubicBezTo>
                  <a:pt x="193" y="3"/>
                  <a:pt x="199" y="1"/>
                  <a:pt x="203" y="3"/>
                </a:cubicBezTo>
                <a:cubicBezTo>
                  <a:pt x="203" y="2"/>
                  <a:pt x="204" y="2"/>
                  <a:pt x="204" y="1"/>
                </a:cubicBezTo>
                <a:cubicBezTo>
                  <a:pt x="208" y="1"/>
                  <a:pt x="212" y="3"/>
                  <a:pt x="215" y="2"/>
                </a:cubicBezTo>
                <a:cubicBezTo>
                  <a:pt x="215" y="2"/>
                  <a:pt x="214" y="3"/>
                  <a:pt x="215" y="3"/>
                </a:cubicBezTo>
                <a:cubicBezTo>
                  <a:pt x="216" y="3"/>
                  <a:pt x="215" y="2"/>
                  <a:pt x="216" y="2"/>
                </a:cubicBezTo>
                <a:cubicBezTo>
                  <a:pt x="222" y="0"/>
                  <a:pt x="229" y="3"/>
                  <a:pt x="234" y="3"/>
                </a:cubicBezTo>
                <a:cubicBezTo>
                  <a:pt x="244" y="2"/>
                  <a:pt x="254" y="3"/>
                  <a:pt x="263" y="3"/>
                </a:cubicBezTo>
                <a:cubicBezTo>
                  <a:pt x="263" y="3"/>
                  <a:pt x="263" y="3"/>
                  <a:pt x="263" y="3"/>
                </a:cubicBezTo>
                <a:cubicBezTo>
                  <a:pt x="266" y="1"/>
                  <a:pt x="270" y="5"/>
                  <a:pt x="273" y="2"/>
                </a:cubicBezTo>
                <a:cubicBezTo>
                  <a:pt x="274" y="3"/>
                  <a:pt x="276" y="2"/>
                  <a:pt x="275" y="3"/>
                </a:cubicBezTo>
                <a:cubicBezTo>
                  <a:pt x="278" y="2"/>
                  <a:pt x="282" y="5"/>
                  <a:pt x="286" y="3"/>
                </a:cubicBezTo>
                <a:cubicBezTo>
                  <a:pt x="285" y="3"/>
                  <a:pt x="285" y="3"/>
                  <a:pt x="285" y="3"/>
                </a:cubicBezTo>
                <a:cubicBezTo>
                  <a:pt x="288" y="5"/>
                  <a:pt x="292" y="3"/>
                  <a:pt x="295" y="4"/>
                </a:cubicBezTo>
                <a:cubicBezTo>
                  <a:pt x="295" y="4"/>
                  <a:pt x="294" y="5"/>
                  <a:pt x="294" y="5"/>
                </a:cubicBezTo>
                <a:cubicBezTo>
                  <a:pt x="296" y="6"/>
                  <a:pt x="298" y="3"/>
                  <a:pt x="298" y="5"/>
                </a:cubicBezTo>
                <a:cubicBezTo>
                  <a:pt x="299" y="5"/>
                  <a:pt x="299" y="4"/>
                  <a:pt x="299" y="4"/>
                </a:cubicBezTo>
                <a:cubicBezTo>
                  <a:pt x="307" y="5"/>
                  <a:pt x="316" y="4"/>
                  <a:pt x="325" y="3"/>
                </a:cubicBezTo>
                <a:cubicBezTo>
                  <a:pt x="331" y="5"/>
                  <a:pt x="325" y="8"/>
                  <a:pt x="330" y="6"/>
                </a:cubicBezTo>
                <a:cubicBezTo>
                  <a:pt x="330" y="6"/>
                  <a:pt x="330" y="5"/>
                  <a:pt x="330" y="5"/>
                </a:cubicBezTo>
                <a:cubicBezTo>
                  <a:pt x="332" y="5"/>
                  <a:pt x="333" y="8"/>
                  <a:pt x="334" y="7"/>
                </a:cubicBezTo>
                <a:cubicBezTo>
                  <a:pt x="334" y="5"/>
                  <a:pt x="335" y="6"/>
                  <a:pt x="335" y="5"/>
                </a:cubicBezTo>
                <a:cubicBezTo>
                  <a:pt x="339" y="6"/>
                  <a:pt x="340" y="8"/>
                  <a:pt x="343" y="7"/>
                </a:cubicBezTo>
                <a:cubicBezTo>
                  <a:pt x="343" y="7"/>
                  <a:pt x="343" y="7"/>
                  <a:pt x="343" y="7"/>
                </a:cubicBezTo>
                <a:cubicBezTo>
                  <a:pt x="346" y="5"/>
                  <a:pt x="350" y="6"/>
                  <a:pt x="353" y="4"/>
                </a:cubicBezTo>
                <a:cubicBezTo>
                  <a:pt x="373" y="4"/>
                  <a:pt x="392" y="3"/>
                  <a:pt x="411" y="3"/>
                </a:cubicBezTo>
                <a:cubicBezTo>
                  <a:pt x="429" y="3"/>
                  <a:pt x="448" y="3"/>
                  <a:pt x="467" y="4"/>
                </a:cubicBezTo>
                <a:cubicBezTo>
                  <a:pt x="471" y="7"/>
                  <a:pt x="472" y="6"/>
                  <a:pt x="476" y="6"/>
                </a:cubicBezTo>
                <a:cubicBezTo>
                  <a:pt x="476" y="6"/>
                  <a:pt x="476" y="6"/>
                  <a:pt x="476" y="6"/>
                </a:cubicBezTo>
                <a:cubicBezTo>
                  <a:pt x="477" y="5"/>
                  <a:pt x="480" y="6"/>
                  <a:pt x="480" y="5"/>
                </a:cubicBezTo>
                <a:cubicBezTo>
                  <a:pt x="487" y="5"/>
                  <a:pt x="494" y="5"/>
                  <a:pt x="501" y="5"/>
                </a:cubicBezTo>
                <a:cubicBezTo>
                  <a:pt x="500" y="5"/>
                  <a:pt x="499" y="7"/>
                  <a:pt x="501" y="7"/>
                </a:cubicBezTo>
                <a:cubicBezTo>
                  <a:pt x="502" y="5"/>
                  <a:pt x="502" y="5"/>
                  <a:pt x="502" y="5"/>
                </a:cubicBezTo>
                <a:cubicBezTo>
                  <a:pt x="502" y="6"/>
                  <a:pt x="502" y="6"/>
                  <a:pt x="502" y="6"/>
                </a:cubicBezTo>
                <a:cubicBezTo>
                  <a:pt x="503" y="6"/>
                  <a:pt x="504" y="5"/>
                  <a:pt x="503" y="4"/>
                </a:cubicBezTo>
                <a:cubicBezTo>
                  <a:pt x="522" y="3"/>
                  <a:pt x="539" y="7"/>
                  <a:pt x="557" y="7"/>
                </a:cubicBezTo>
                <a:cubicBezTo>
                  <a:pt x="562" y="8"/>
                  <a:pt x="568" y="8"/>
                  <a:pt x="572" y="7"/>
                </a:cubicBezTo>
                <a:cubicBezTo>
                  <a:pt x="586" y="10"/>
                  <a:pt x="598" y="13"/>
                  <a:pt x="613" y="12"/>
                </a:cubicBezTo>
                <a:cubicBezTo>
                  <a:pt x="613" y="12"/>
                  <a:pt x="610" y="17"/>
                  <a:pt x="604" y="17"/>
                </a:cubicBezTo>
                <a:close/>
              </a:path>
            </a:pathLst>
          </a:custGeom>
          <a:solidFill>
            <a:schemeClr val="tx1"/>
          </a:solidFill>
          <a:ln w="9525">
            <a:noFill/>
            <a:round/>
            <a:headEnd/>
            <a:tailEnd/>
          </a:ln>
        </p:spPr>
        <p:txBody>
          <a:bodyPr vert="horz" wrap="square" lIns="91440" tIns="45720" rIns="91440" bIns="45720" numCol="1" anchor="t" anchorCtr="0" compatLnSpc="1">
            <a:prstTxWarp prst="textNoShape">
              <a:avLst/>
            </a:prstTxWarp>
          </a:bodyPr>
          <a:lstStyle/>
          <a:p>
            <a:pPr algn="ctr" defTabSz="457200"/>
            <a:endParaRPr lang="en-US" sz="1600">
              <a:solidFill>
                <a:prstClr val="black"/>
              </a:solidFill>
              <a:latin typeface="Calibri"/>
            </a:endParaRPr>
          </a:p>
        </p:txBody>
      </p:sp>
      <p:sp>
        <p:nvSpPr>
          <p:cNvPr id="14" name="Freeform 145"/>
          <p:cNvSpPr>
            <a:spLocks/>
          </p:cNvSpPr>
          <p:nvPr/>
        </p:nvSpPr>
        <p:spPr bwMode="auto">
          <a:xfrm>
            <a:off x="1258976" y="4055692"/>
            <a:ext cx="6877491" cy="45719"/>
          </a:xfrm>
          <a:custGeom>
            <a:avLst/>
            <a:gdLst/>
            <a:ahLst/>
            <a:cxnLst>
              <a:cxn ang="0">
                <a:pos x="543" y="15"/>
              </a:cxn>
              <a:cxn ang="0">
                <a:pos x="525" y="15"/>
              </a:cxn>
              <a:cxn ang="0">
                <a:pos x="488" y="18"/>
              </a:cxn>
              <a:cxn ang="0">
                <a:pos x="475" y="17"/>
              </a:cxn>
              <a:cxn ang="0">
                <a:pos x="436" y="15"/>
              </a:cxn>
              <a:cxn ang="0">
                <a:pos x="423" y="15"/>
              </a:cxn>
              <a:cxn ang="0">
                <a:pos x="401" y="16"/>
              </a:cxn>
              <a:cxn ang="0">
                <a:pos x="382" y="15"/>
              </a:cxn>
              <a:cxn ang="0">
                <a:pos x="372" y="14"/>
              </a:cxn>
              <a:cxn ang="0">
                <a:pos x="363" y="16"/>
              </a:cxn>
              <a:cxn ang="0">
                <a:pos x="341" y="18"/>
              </a:cxn>
              <a:cxn ang="0">
                <a:pos x="329" y="17"/>
              </a:cxn>
              <a:cxn ang="0">
                <a:pos x="316" y="19"/>
              </a:cxn>
              <a:cxn ang="0">
                <a:pos x="300" y="17"/>
              </a:cxn>
              <a:cxn ang="0">
                <a:pos x="282" y="17"/>
              </a:cxn>
              <a:cxn ang="0">
                <a:pos x="259" y="16"/>
              </a:cxn>
              <a:cxn ang="0">
                <a:pos x="250" y="17"/>
              </a:cxn>
              <a:cxn ang="0">
                <a:pos x="241" y="15"/>
              </a:cxn>
              <a:cxn ang="0">
                <a:pos x="233" y="17"/>
              </a:cxn>
              <a:cxn ang="0">
                <a:pos x="230" y="17"/>
              </a:cxn>
              <a:cxn ang="0">
                <a:pos x="219" y="17"/>
              </a:cxn>
              <a:cxn ang="0">
                <a:pos x="188" y="17"/>
              </a:cxn>
              <a:cxn ang="0">
                <a:pos x="176" y="17"/>
              </a:cxn>
              <a:cxn ang="0">
                <a:pos x="166" y="17"/>
              </a:cxn>
              <a:cxn ang="0">
                <a:pos x="140" y="16"/>
              </a:cxn>
              <a:cxn ang="0">
                <a:pos x="134" y="12"/>
              </a:cxn>
              <a:cxn ang="0">
                <a:pos x="125" y="16"/>
              </a:cxn>
              <a:cxn ang="0">
                <a:pos x="118" y="20"/>
              </a:cxn>
              <a:cxn ang="0">
                <a:pos x="106" y="18"/>
              </a:cxn>
              <a:cxn ang="0">
                <a:pos x="102" y="20"/>
              </a:cxn>
              <a:cxn ang="0">
                <a:pos x="97" y="18"/>
              </a:cxn>
              <a:cxn ang="0">
                <a:pos x="88" y="15"/>
              </a:cxn>
              <a:cxn ang="0">
                <a:pos x="78" y="18"/>
              </a:cxn>
              <a:cxn ang="0">
                <a:pos x="73" y="16"/>
              </a:cxn>
              <a:cxn ang="0">
                <a:pos x="65" y="18"/>
              </a:cxn>
              <a:cxn ang="0">
                <a:pos x="56" y="18"/>
              </a:cxn>
              <a:cxn ang="0">
                <a:pos x="60" y="13"/>
              </a:cxn>
              <a:cxn ang="0">
                <a:pos x="44" y="16"/>
              </a:cxn>
              <a:cxn ang="0">
                <a:pos x="22" y="9"/>
              </a:cxn>
              <a:cxn ang="0">
                <a:pos x="15" y="8"/>
              </a:cxn>
              <a:cxn ang="0">
                <a:pos x="0" y="8"/>
              </a:cxn>
              <a:cxn ang="0">
                <a:pos x="6" y="5"/>
              </a:cxn>
              <a:cxn ang="0">
                <a:pos x="20" y="8"/>
              </a:cxn>
              <a:cxn ang="0">
                <a:pos x="46" y="4"/>
              </a:cxn>
              <a:cxn ang="0">
                <a:pos x="89" y="3"/>
              </a:cxn>
              <a:cxn ang="0">
                <a:pos x="137" y="2"/>
              </a:cxn>
              <a:cxn ang="0">
                <a:pos x="176" y="2"/>
              </a:cxn>
              <a:cxn ang="0">
                <a:pos x="204" y="1"/>
              </a:cxn>
              <a:cxn ang="0">
                <a:pos x="263" y="3"/>
              </a:cxn>
              <a:cxn ang="0">
                <a:pos x="294" y="5"/>
              </a:cxn>
              <a:cxn ang="0">
                <a:pos x="334" y="7"/>
              </a:cxn>
              <a:cxn ang="0">
                <a:pos x="467" y="4"/>
              </a:cxn>
              <a:cxn ang="0">
                <a:pos x="502" y="5"/>
              </a:cxn>
              <a:cxn ang="0">
                <a:pos x="604" y="17"/>
              </a:cxn>
            </a:cxnLst>
            <a:rect l="0" t="0" r="r" b="b"/>
            <a:pathLst>
              <a:path w="613" h="21">
                <a:moveTo>
                  <a:pt x="604" y="17"/>
                </a:moveTo>
                <a:cubicBezTo>
                  <a:pt x="597" y="21"/>
                  <a:pt x="587" y="16"/>
                  <a:pt x="579" y="18"/>
                </a:cubicBezTo>
                <a:cubicBezTo>
                  <a:pt x="578" y="19"/>
                  <a:pt x="580" y="16"/>
                  <a:pt x="577" y="17"/>
                </a:cubicBezTo>
                <a:cubicBezTo>
                  <a:pt x="570" y="20"/>
                  <a:pt x="557" y="17"/>
                  <a:pt x="548" y="15"/>
                </a:cubicBezTo>
                <a:cubicBezTo>
                  <a:pt x="549" y="14"/>
                  <a:pt x="549" y="14"/>
                  <a:pt x="549" y="14"/>
                </a:cubicBezTo>
                <a:cubicBezTo>
                  <a:pt x="547" y="13"/>
                  <a:pt x="545" y="15"/>
                  <a:pt x="543" y="15"/>
                </a:cubicBezTo>
                <a:cubicBezTo>
                  <a:pt x="543" y="15"/>
                  <a:pt x="543" y="14"/>
                  <a:pt x="543" y="14"/>
                </a:cubicBezTo>
                <a:cubicBezTo>
                  <a:pt x="542" y="15"/>
                  <a:pt x="539" y="14"/>
                  <a:pt x="539" y="15"/>
                </a:cubicBezTo>
                <a:cubicBezTo>
                  <a:pt x="538" y="15"/>
                  <a:pt x="538" y="14"/>
                  <a:pt x="537" y="13"/>
                </a:cubicBezTo>
                <a:cubicBezTo>
                  <a:pt x="536" y="15"/>
                  <a:pt x="536" y="15"/>
                  <a:pt x="536" y="15"/>
                </a:cubicBezTo>
                <a:cubicBezTo>
                  <a:pt x="533" y="18"/>
                  <a:pt x="529" y="14"/>
                  <a:pt x="524" y="16"/>
                </a:cubicBezTo>
                <a:cubicBezTo>
                  <a:pt x="525" y="16"/>
                  <a:pt x="525" y="15"/>
                  <a:pt x="525" y="15"/>
                </a:cubicBezTo>
                <a:cubicBezTo>
                  <a:pt x="518" y="17"/>
                  <a:pt x="510" y="16"/>
                  <a:pt x="502" y="17"/>
                </a:cubicBezTo>
                <a:cubicBezTo>
                  <a:pt x="503" y="16"/>
                  <a:pt x="503" y="15"/>
                  <a:pt x="502" y="15"/>
                </a:cubicBezTo>
                <a:cubicBezTo>
                  <a:pt x="502" y="16"/>
                  <a:pt x="500" y="17"/>
                  <a:pt x="498" y="17"/>
                </a:cubicBezTo>
                <a:cubicBezTo>
                  <a:pt x="497" y="15"/>
                  <a:pt x="494" y="18"/>
                  <a:pt x="492" y="17"/>
                </a:cubicBezTo>
                <a:cubicBezTo>
                  <a:pt x="492" y="17"/>
                  <a:pt x="492" y="17"/>
                  <a:pt x="492" y="17"/>
                </a:cubicBezTo>
                <a:cubicBezTo>
                  <a:pt x="490" y="19"/>
                  <a:pt x="490" y="16"/>
                  <a:pt x="488" y="18"/>
                </a:cubicBezTo>
                <a:cubicBezTo>
                  <a:pt x="487" y="17"/>
                  <a:pt x="487" y="17"/>
                  <a:pt x="487" y="17"/>
                </a:cubicBezTo>
                <a:cubicBezTo>
                  <a:pt x="486" y="19"/>
                  <a:pt x="485" y="16"/>
                  <a:pt x="483" y="17"/>
                </a:cubicBezTo>
                <a:cubicBezTo>
                  <a:pt x="483" y="17"/>
                  <a:pt x="483" y="17"/>
                  <a:pt x="483" y="17"/>
                </a:cubicBezTo>
                <a:cubicBezTo>
                  <a:pt x="482" y="18"/>
                  <a:pt x="481" y="16"/>
                  <a:pt x="480" y="17"/>
                </a:cubicBezTo>
                <a:cubicBezTo>
                  <a:pt x="480" y="17"/>
                  <a:pt x="480" y="17"/>
                  <a:pt x="480" y="17"/>
                </a:cubicBezTo>
                <a:cubicBezTo>
                  <a:pt x="477" y="17"/>
                  <a:pt x="475" y="16"/>
                  <a:pt x="475" y="17"/>
                </a:cubicBezTo>
                <a:cubicBezTo>
                  <a:pt x="474" y="16"/>
                  <a:pt x="478" y="17"/>
                  <a:pt x="477" y="15"/>
                </a:cubicBezTo>
                <a:cubicBezTo>
                  <a:pt x="467" y="16"/>
                  <a:pt x="457" y="16"/>
                  <a:pt x="447" y="16"/>
                </a:cubicBezTo>
                <a:cubicBezTo>
                  <a:pt x="446" y="15"/>
                  <a:pt x="446" y="15"/>
                  <a:pt x="445" y="14"/>
                </a:cubicBezTo>
                <a:cubicBezTo>
                  <a:pt x="444" y="15"/>
                  <a:pt x="442" y="14"/>
                  <a:pt x="441" y="15"/>
                </a:cubicBezTo>
                <a:cubicBezTo>
                  <a:pt x="441" y="15"/>
                  <a:pt x="440" y="14"/>
                  <a:pt x="440" y="14"/>
                </a:cubicBezTo>
                <a:cubicBezTo>
                  <a:pt x="438" y="14"/>
                  <a:pt x="438" y="16"/>
                  <a:pt x="436" y="15"/>
                </a:cubicBezTo>
                <a:cubicBezTo>
                  <a:pt x="437" y="15"/>
                  <a:pt x="437" y="14"/>
                  <a:pt x="437" y="14"/>
                </a:cubicBezTo>
                <a:cubicBezTo>
                  <a:pt x="435" y="15"/>
                  <a:pt x="433" y="15"/>
                  <a:pt x="431" y="15"/>
                </a:cubicBezTo>
                <a:cubicBezTo>
                  <a:pt x="431" y="15"/>
                  <a:pt x="432" y="15"/>
                  <a:pt x="431" y="14"/>
                </a:cubicBezTo>
                <a:cubicBezTo>
                  <a:pt x="429" y="16"/>
                  <a:pt x="428" y="14"/>
                  <a:pt x="426" y="15"/>
                </a:cubicBezTo>
                <a:cubicBezTo>
                  <a:pt x="426" y="14"/>
                  <a:pt x="426" y="14"/>
                  <a:pt x="426" y="14"/>
                </a:cubicBezTo>
                <a:cubicBezTo>
                  <a:pt x="423" y="12"/>
                  <a:pt x="426" y="16"/>
                  <a:pt x="423" y="15"/>
                </a:cubicBezTo>
                <a:cubicBezTo>
                  <a:pt x="424" y="15"/>
                  <a:pt x="423" y="14"/>
                  <a:pt x="423" y="14"/>
                </a:cubicBezTo>
                <a:cubicBezTo>
                  <a:pt x="421" y="16"/>
                  <a:pt x="417" y="15"/>
                  <a:pt x="415" y="16"/>
                </a:cubicBezTo>
                <a:cubicBezTo>
                  <a:pt x="415" y="15"/>
                  <a:pt x="415" y="15"/>
                  <a:pt x="415" y="15"/>
                </a:cubicBezTo>
                <a:cubicBezTo>
                  <a:pt x="412" y="15"/>
                  <a:pt x="409" y="15"/>
                  <a:pt x="406" y="15"/>
                </a:cubicBezTo>
                <a:cubicBezTo>
                  <a:pt x="405" y="15"/>
                  <a:pt x="407" y="13"/>
                  <a:pt x="404" y="13"/>
                </a:cubicBezTo>
                <a:cubicBezTo>
                  <a:pt x="404" y="15"/>
                  <a:pt x="399" y="14"/>
                  <a:pt x="401" y="16"/>
                </a:cubicBezTo>
                <a:cubicBezTo>
                  <a:pt x="399" y="16"/>
                  <a:pt x="395" y="15"/>
                  <a:pt x="393" y="16"/>
                </a:cubicBezTo>
                <a:cubicBezTo>
                  <a:pt x="394" y="15"/>
                  <a:pt x="392" y="13"/>
                  <a:pt x="394" y="13"/>
                </a:cubicBezTo>
                <a:cubicBezTo>
                  <a:pt x="393" y="12"/>
                  <a:pt x="393" y="12"/>
                  <a:pt x="393" y="12"/>
                </a:cubicBezTo>
                <a:cubicBezTo>
                  <a:pt x="393" y="11"/>
                  <a:pt x="394" y="12"/>
                  <a:pt x="394" y="11"/>
                </a:cubicBezTo>
                <a:cubicBezTo>
                  <a:pt x="393" y="11"/>
                  <a:pt x="390" y="12"/>
                  <a:pt x="389" y="12"/>
                </a:cubicBezTo>
                <a:cubicBezTo>
                  <a:pt x="387" y="13"/>
                  <a:pt x="385" y="15"/>
                  <a:pt x="382" y="15"/>
                </a:cubicBezTo>
                <a:cubicBezTo>
                  <a:pt x="384" y="15"/>
                  <a:pt x="382" y="13"/>
                  <a:pt x="383" y="13"/>
                </a:cubicBezTo>
                <a:cubicBezTo>
                  <a:pt x="378" y="17"/>
                  <a:pt x="378" y="17"/>
                  <a:pt x="378" y="17"/>
                </a:cubicBezTo>
                <a:cubicBezTo>
                  <a:pt x="377" y="17"/>
                  <a:pt x="378" y="15"/>
                  <a:pt x="377" y="16"/>
                </a:cubicBezTo>
                <a:cubicBezTo>
                  <a:pt x="377" y="16"/>
                  <a:pt x="376" y="16"/>
                  <a:pt x="376" y="17"/>
                </a:cubicBezTo>
                <a:cubicBezTo>
                  <a:pt x="375" y="17"/>
                  <a:pt x="372" y="17"/>
                  <a:pt x="371" y="15"/>
                </a:cubicBezTo>
                <a:cubicBezTo>
                  <a:pt x="371" y="15"/>
                  <a:pt x="373" y="15"/>
                  <a:pt x="372" y="14"/>
                </a:cubicBezTo>
                <a:cubicBezTo>
                  <a:pt x="370" y="14"/>
                  <a:pt x="370" y="15"/>
                  <a:pt x="368" y="15"/>
                </a:cubicBezTo>
                <a:cubicBezTo>
                  <a:pt x="368" y="15"/>
                  <a:pt x="368" y="15"/>
                  <a:pt x="368" y="15"/>
                </a:cubicBezTo>
                <a:cubicBezTo>
                  <a:pt x="367" y="14"/>
                  <a:pt x="364" y="15"/>
                  <a:pt x="366" y="16"/>
                </a:cubicBezTo>
                <a:cubicBezTo>
                  <a:pt x="366" y="17"/>
                  <a:pt x="365" y="15"/>
                  <a:pt x="367" y="16"/>
                </a:cubicBezTo>
                <a:cubicBezTo>
                  <a:pt x="366" y="17"/>
                  <a:pt x="364" y="17"/>
                  <a:pt x="362" y="17"/>
                </a:cubicBezTo>
                <a:cubicBezTo>
                  <a:pt x="362" y="17"/>
                  <a:pt x="362" y="16"/>
                  <a:pt x="363" y="16"/>
                </a:cubicBezTo>
                <a:cubicBezTo>
                  <a:pt x="360" y="17"/>
                  <a:pt x="357" y="18"/>
                  <a:pt x="355" y="18"/>
                </a:cubicBezTo>
                <a:cubicBezTo>
                  <a:pt x="355" y="19"/>
                  <a:pt x="356" y="17"/>
                  <a:pt x="356" y="17"/>
                </a:cubicBezTo>
                <a:cubicBezTo>
                  <a:pt x="353" y="16"/>
                  <a:pt x="349" y="19"/>
                  <a:pt x="346" y="17"/>
                </a:cubicBezTo>
                <a:cubicBezTo>
                  <a:pt x="346" y="17"/>
                  <a:pt x="346" y="18"/>
                  <a:pt x="346" y="18"/>
                </a:cubicBezTo>
                <a:cubicBezTo>
                  <a:pt x="344" y="18"/>
                  <a:pt x="345" y="17"/>
                  <a:pt x="343" y="17"/>
                </a:cubicBezTo>
                <a:cubicBezTo>
                  <a:pt x="343" y="16"/>
                  <a:pt x="342" y="17"/>
                  <a:pt x="341" y="18"/>
                </a:cubicBezTo>
                <a:cubicBezTo>
                  <a:pt x="340" y="18"/>
                  <a:pt x="341" y="17"/>
                  <a:pt x="342" y="17"/>
                </a:cubicBezTo>
                <a:cubicBezTo>
                  <a:pt x="340" y="18"/>
                  <a:pt x="334" y="19"/>
                  <a:pt x="330" y="18"/>
                </a:cubicBezTo>
                <a:cubicBezTo>
                  <a:pt x="330" y="18"/>
                  <a:pt x="328" y="20"/>
                  <a:pt x="327" y="19"/>
                </a:cubicBezTo>
                <a:cubicBezTo>
                  <a:pt x="327" y="18"/>
                  <a:pt x="327" y="18"/>
                  <a:pt x="327" y="18"/>
                </a:cubicBezTo>
                <a:cubicBezTo>
                  <a:pt x="327" y="17"/>
                  <a:pt x="324" y="18"/>
                  <a:pt x="324" y="17"/>
                </a:cubicBezTo>
                <a:cubicBezTo>
                  <a:pt x="322" y="19"/>
                  <a:pt x="331" y="16"/>
                  <a:pt x="329" y="17"/>
                </a:cubicBezTo>
                <a:cubicBezTo>
                  <a:pt x="328" y="16"/>
                  <a:pt x="325" y="19"/>
                  <a:pt x="326" y="17"/>
                </a:cubicBezTo>
                <a:cubicBezTo>
                  <a:pt x="324" y="17"/>
                  <a:pt x="323" y="19"/>
                  <a:pt x="321" y="18"/>
                </a:cubicBezTo>
                <a:cubicBezTo>
                  <a:pt x="321" y="18"/>
                  <a:pt x="322" y="16"/>
                  <a:pt x="321" y="16"/>
                </a:cubicBezTo>
                <a:cubicBezTo>
                  <a:pt x="319" y="16"/>
                  <a:pt x="320" y="17"/>
                  <a:pt x="318" y="17"/>
                </a:cubicBezTo>
                <a:cubicBezTo>
                  <a:pt x="317" y="17"/>
                  <a:pt x="317" y="17"/>
                  <a:pt x="317" y="17"/>
                </a:cubicBezTo>
                <a:cubicBezTo>
                  <a:pt x="317" y="19"/>
                  <a:pt x="315" y="17"/>
                  <a:pt x="316" y="19"/>
                </a:cubicBezTo>
                <a:cubicBezTo>
                  <a:pt x="316" y="18"/>
                  <a:pt x="312" y="19"/>
                  <a:pt x="313" y="17"/>
                </a:cubicBezTo>
                <a:cubicBezTo>
                  <a:pt x="313" y="16"/>
                  <a:pt x="313" y="16"/>
                  <a:pt x="313" y="16"/>
                </a:cubicBezTo>
                <a:cubicBezTo>
                  <a:pt x="312" y="16"/>
                  <a:pt x="311" y="17"/>
                  <a:pt x="310" y="18"/>
                </a:cubicBezTo>
                <a:cubicBezTo>
                  <a:pt x="310" y="18"/>
                  <a:pt x="310" y="17"/>
                  <a:pt x="310" y="17"/>
                </a:cubicBezTo>
                <a:cubicBezTo>
                  <a:pt x="310" y="20"/>
                  <a:pt x="308" y="17"/>
                  <a:pt x="306" y="19"/>
                </a:cubicBezTo>
                <a:cubicBezTo>
                  <a:pt x="304" y="18"/>
                  <a:pt x="301" y="19"/>
                  <a:pt x="300" y="17"/>
                </a:cubicBezTo>
                <a:cubicBezTo>
                  <a:pt x="298" y="18"/>
                  <a:pt x="297" y="19"/>
                  <a:pt x="295" y="18"/>
                </a:cubicBezTo>
                <a:cubicBezTo>
                  <a:pt x="295" y="18"/>
                  <a:pt x="296" y="18"/>
                  <a:pt x="296" y="17"/>
                </a:cubicBezTo>
                <a:cubicBezTo>
                  <a:pt x="295" y="17"/>
                  <a:pt x="294" y="17"/>
                  <a:pt x="293" y="18"/>
                </a:cubicBezTo>
                <a:cubicBezTo>
                  <a:pt x="293" y="17"/>
                  <a:pt x="291" y="16"/>
                  <a:pt x="289" y="15"/>
                </a:cubicBezTo>
                <a:cubicBezTo>
                  <a:pt x="288" y="16"/>
                  <a:pt x="288" y="17"/>
                  <a:pt x="288" y="18"/>
                </a:cubicBezTo>
                <a:cubicBezTo>
                  <a:pt x="287" y="16"/>
                  <a:pt x="283" y="20"/>
                  <a:pt x="282" y="17"/>
                </a:cubicBezTo>
                <a:cubicBezTo>
                  <a:pt x="282" y="17"/>
                  <a:pt x="284" y="16"/>
                  <a:pt x="283" y="16"/>
                </a:cubicBezTo>
                <a:cubicBezTo>
                  <a:pt x="281" y="13"/>
                  <a:pt x="280" y="17"/>
                  <a:pt x="277" y="16"/>
                </a:cubicBezTo>
                <a:cubicBezTo>
                  <a:pt x="278" y="18"/>
                  <a:pt x="278" y="18"/>
                  <a:pt x="278" y="18"/>
                </a:cubicBezTo>
                <a:cubicBezTo>
                  <a:pt x="277" y="17"/>
                  <a:pt x="274" y="19"/>
                  <a:pt x="274" y="17"/>
                </a:cubicBezTo>
                <a:cubicBezTo>
                  <a:pt x="273" y="18"/>
                  <a:pt x="271" y="17"/>
                  <a:pt x="272" y="18"/>
                </a:cubicBezTo>
                <a:cubicBezTo>
                  <a:pt x="268" y="17"/>
                  <a:pt x="262" y="19"/>
                  <a:pt x="259" y="16"/>
                </a:cubicBezTo>
                <a:cubicBezTo>
                  <a:pt x="259" y="16"/>
                  <a:pt x="257" y="16"/>
                  <a:pt x="258" y="17"/>
                </a:cubicBezTo>
                <a:cubicBezTo>
                  <a:pt x="259" y="18"/>
                  <a:pt x="259" y="16"/>
                  <a:pt x="259" y="17"/>
                </a:cubicBezTo>
                <a:cubicBezTo>
                  <a:pt x="259" y="17"/>
                  <a:pt x="259" y="17"/>
                  <a:pt x="259" y="18"/>
                </a:cubicBezTo>
                <a:cubicBezTo>
                  <a:pt x="257" y="17"/>
                  <a:pt x="256" y="17"/>
                  <a:pt x="258" y="15"/>
                </a:cubicBezTo>
                <a:cubicBezTo>
                  <a:pt x="255" y="14"/>
                  <a:pt x="255" y="19"/>
                  <a:pt x="251" y="18"/>
                </a:cubicBezTo>
                <a:cubicBezTo>
                  <a:pt x="251" y="17"/>
                  <a:pt x="251" y="17"/>
                  <a:pt x="250" y="17"/>
                </a:cubicBezTo>
                <a:cubicBezTo>
                  <a:pt x="248" y="18"/>
                  <a:pt x="248" y="18"/>
                  <a:pt x="248" y="18"/>
                </a:cubicBezTo>
                <a:cubicBezTo>
                  <a:pt x="246" y="18"/>
                  <a:pt x="247" y="16"/>
                  <a:pt x="247" y="15"/>
                </a:cubicBezTo>
                <a:cubicBezTo>
                  <a:pt x="246" y="15"/>
                  <a:pt x="244" y="15"/>
                  <a:pt x="243" y="16"/>
                </a:cubicBezTo>
                <a:cubicBezTo>
                  <a:pt x="242" y="14"/>
                  <a:pt x="242" y="14"/>
                  <a:pt x="242" y="14"/>
                </a:cubicBezTo>
                <a:cubicBezTo>
                  <a:pt x="243" y="16"/>
                  <a:pt x="241" y="15"/>
                  <a:pt x="240" y="16"/>
                </a:cubicBezTo>
                <a:cubicBezTo>
                  <a:pt x="241" y="15"/>
                  <a:pt x="241" y="15"/>
                  <a:pt x="241" y="15"/>
                </a:cubicBezTo>
                <a:cubicBezTo>
                  <a:pt x="241" y="15"/>
                  <a:pt x="239" y="15"/>
                  <a:pt x="239" y="15"/>
                </a:cubicBezTo>
                <a:cubicBezTo>
                  <a:pt x="239" y="16"/>
                  <a:pt x="240" y="16"/>
                  <a:pt x="241" y="17"/>
                </a:cubicBezTo>
                <a:cubicBezTo>
                  <a:pt x="240" y="17"/>
                  <a:pt x="239" y="17"/>
                  <a:pt x="239" y="18"/>
                </a:cubicBezTo>
                <a:cubicBezTo>
                  <a:pt x="239" y="16"/>
                  <a:pt x="237" y="17"/>
                  <a:pt x="236" y="17"/>
                </a:cubicBezTo>
                <a:cubicBezTo>
                  <a:pt x="235" y="16"/>
                  <a:pt x="234" y="18"/>
                  <a:pt x="234" y="18"/>
                </a:cubicBezTo>
                <a:cubicBezTo>
                  <a:pt x="234" y="17"/>
                  <a:pt x="232" y="18"/>
                  <a:pt x="233" y="17"/>
                </a:cubicBezTo>
                <a:cubicBezTo>
                  <a:pt x="233" y="16"/>
                  <a:pt x="234" y="17"/>
                  <a:pt x="235" y="17"/>
                </a:cubicBezTo>
                <a:cubicBezTo>
                  <a:pt x="234" y="16"/>
                  <a:pt x="234" y="15"/>
                  <a:pt x="232" y="16"/>
                </a:cubicBezTo>
                <a:cubicBezTo>
                  <a:pt x="231" y="16"/>
                  <a:pt x="233" y="18"/>
                  <a:pt x="231" y="18"/>
                </a:cubicBezTo>
                <a:cubicBezTo>
                  <a:pt x="231" y="17"/>
                  <a:pt x="231" y="17"/>
                  <a:pt x="232" y="16"/>
                </a:cubicBezTo>
                <a:cubicBezTo>
                  <a:pt x="230" y="16"/>
                  <a:pt x="230" y="16"/>
                  <a:pt x="230" y="16"/>
                </a:cubicBezTo>
                <a:cubicBezTo>
                  <a:pt x="230" y="17"/>
                  <a:pt x="230" y="17"/>
                  <a:pt x="230" y="17"/>
                </a:cubicBezTo>
                <a:cubicBezTo>
                  <a:pt x="229" y="16"/>
                  <a:pt x="229" y="16"/>
                  <a:pt x="229" y="16"/>
                </a:cubicBezTo>
                <a:cubicBezTo>
                  <a:pt x="229" y="17"/>
                  <a:pt x="226" y="17"/>
                  <a:pt x="226" y="18"/>
                </a:cubicBezTo>
                <a:cubicBezTo>
                  <a:pt x="225" y="18"/>
                  <a:pt x="224" y="17"/>
                  <a:pt x="223" y="17"/>
                </a:cubicBezTo>
                <a:cubicBezTo>
                  <a:pt x="223" y="17"/>
                  <a:pt x="223" y="17"/>
                  <a:pt x="223" y="17"/>
                </a:cubicBezTo>
                <a:cubicBezTo>
                  <a:pt x="222" y="16"/>
                  <a:pt x="220" y="17"/>
                  <a:pt x="219" y="17"/>
                </a:cubicBezTo>
                <a:cubicBezTo>
                  <a:pt x="219" y="17"/>
                  <a:pt x="219" y="17"/>
                  <a:pt x="219" y="17"/>
                </a:cubicBezTo>
                <a:cubicBezTo>
                  <a:pt x="218" y="17"/>
                  <a:pt x="217" y="17"/>
                  <a:pt x="216" y="18"/>
                </a:cubicBezTo>
                <a:cubicBezTo>
                  <a:pt x="214" y="17"/>
                  <a:pt x="215" y="13"/>
                  <a:pt x="214" y="15"/>
                </a:cubicBezTo>
                <a:cubicBezTo>
                  <a:pt x="212" y="15"/>
                  <a:pt x="211" y="17"/>
                  <a:pt x="212" y="18"/>
                </a:cubicBezTo>
                <a:cubicBezTo>
                  <a:pt x="209" y="17"/>
                  <a:pt x="205" y="19"/>
                  <a:pt x="202" y="17"/>
                </a:cubicBezTo>
                <a:cubicBezTo>
                  <a:pt x="202" y="17"/>
                  <a:pt x="202" y="18"/>
                  <a:pt x="201" y="18"/>
                </a:cubicBezTo>
                <a:cubicBezTo>
                  <a:pt x="197" y="17"/>
                  <a:pt x="192" y="19"/>
                  <a:pt x="188" y="17"/>
                </a:cubicBezTo>
                <a:cubicBezTo>
                  <a:pt x="190" y="16"/>
                  <a:pt x="188" y="16"/>
                  <a:pt x="188" y="15"/>
                </a:cubicBezTo>
                <a:cubicBezTo>
                  <a:pt x="187" y="16"/>
                  <a:pt x="187" y="14"/>
                  <a:pt x="187" y="16"/>
                </a:cubicBezTo>
                <a:cubicBezTo>
                  <a:pt x="187" y="17"/>
                  <a:pt x="187" y="17"/>
                  <a:pt x="188" y="18"/>
                </a:cubicBezTo>
                <a:cubicBezTo>
                  <a:pt x="185" y="18"/>
                  <a:pt x="181" y="18"/>
                  <a:pt x="180" y="17"/>
                </a:cubicBezTo>
                <a:cubicBezTo>
                  <a:pt x="181" y="18"/>
                  <a:pt x="180" y="18"/>
                  <a:pt x="179" y="18"/>
                </a:cubicBezTo>
                <a:cubicBezTo>
                  <a:pt x="180" y="17"/>
                  <a:pt x="178" y="16"/>
                  <a:pt x="176" y="17"/>
                </a:cubicBezTo>
                <a:cubicBezTo>
                  <a:pt x="176" y="18"/>
                  <a:pt x="176" y="18"/>
                  <a:pt x="176" y="18"/>
                </a:cubicBezTo>
                <a:cubicBezTo>
                  <a:pt x="175" y="17"/>
                  <a:pt x="175" y="17"/>
                  <a:pt x="175" y="17"/>
                </a:cubicBezTo>
                <a:cubicBezTo>
                  <a:pt x="174" y="17"/>
                  <a:pt x="174" y="19"/>
                  <a:pt x="173" y="18"/>
                </a:cubicBezTo>
                <a:cubicBezTo>
                  <a:pt x="172" y="17"/>
                  <a:pt x="172" y="17"/>
                  <a:pt x="172" y="17"/>
                </a:cubicBezTo>
                <a:cubicBezTo>
                  <a:pt x="171" y="18"/>
                  <a:pt x="169" y="19"/>
                  <a:pt x="167" y="18"/>
                </a:cubicBezTo>
                <a:cubicBezTo>
                  <a:pt x="166" y="17"/>
                  <a:pt x="166" y="17"/>
                  <a:pt x="166" y="17"/>
                </a:cubicBezTo>
                <a:cubicBezTo>
                  <a:pt x="165" y="17"/>
                  <a:pt x="164" y="18"/>
                  <a:pt x="165" y="18"/>
                </a:cubicBezTo>
                <a:cubicBezTo>
                  <a:pt x="162" y="17"/>
                  <a:pt x="160" y="17"/>
                  <a:pt x="160" y="16"/>
                </a:cubicBezTo>
                <a:cubicBezTo>
                  <a:pt x="155" y="19"/>
                  <a:pt x="147" y="19"/>
                  <a:pt x="142" y="19"/>
                </a:cubicBezTo>
                <a:cubicBezTo>
                  <a:pt x="142" y="18"/>
                  <a:pt x="142" y="18"/>
                  <a:pt x="142" y="18"/>
                </a:cubicBezTo>
                <a:cubicBezTo>
                  <a:pt x="140" y="17"/>
                  <a:pt x="141" y="19"/>
                  <a:pt x="140" y="19"/>
                </a:cubicBezTo>
                <a:cubicBezTo>
                  <a:pt x="141" y="18"/>
                  <a:pt x="139" y="17"/>
                  <a:pt x="140" y="16"/>
                </a:cubicBezTo>
                <a:cubicBezTo>
                  <a:pt x="138" y="15"/>
                  <a:pt x="137" y="17"/>
                  <a:pt x="136" y="18"/>
                </a:cubicBezTo>
                <a:cubicBezTo>
                  <a:pt x="136" y="19"/>
                  <a:pt x="137" y="17"/>
                  <a:pt x="137" y="18"/>
                </a:cubicBezTo>
                <a:cubicBezTo>
                  <a:pt x="137" y="19"/>
                  <a:pt x="134" y="18"/>
                  <a:pt x="133" y="19"/>
                </a:cubicBezTo>
                <a:cubicBezTo>
                  <a:pt x="133" y="18"/>
                  <a:pt x="133" y="17"/>
                  <a:pt x="134" y="17"/>
                </a:cubicBezTo>
                <a:cubicBezTo>
                  <a:pt x="132" y="17"/>
                  <a:pt x="132" y="17"/>
                  <a:pt x="132" y="17"/>
                </a:cubicBezTo>
                <a:cubicBezTo>
                  <a:pt x="131" y="16"/>
                  <a:pt x="136" y="14"/>
                  <a:pt x="134" y="12"/>
                </a:cubicBezTo>
                <a:cubicBezTo>
                  <a:pt x="133" y="12"/>
                  <a:pt x="133" y="12"/>
                  <a:pt x="133" y="12"/>
                </a:cubicBezTo>
                <a:cubicBezTo>
                  <a:pt x="132" y="11"/>
                  <a:pt x="136" y="10"/>
                  <a:pt x="133" y="10"/>
                </a:cubicBezTo>
                <a:cubicBezTo>
                  <a:pt x="132" y="11"/>
                  <a:pt x="131" y="13"/>
                  <a:pt x="132" y="14"/>
                </a:cubicBezTo>
                <a:cubicBezTo>
                  <a:pt x="129" y="14"/>
                  <a:pt x="131" y="17"/>
                  <a:pt x="128" y="17"/>
                </a:cubicBezTo>
                <a:cubicBezTo>
                  <a:pt x="127" y="16"/>
                  <a:pt x="130" y="17"/>
                  <a:pt x="129" y="16"/>
                </a:cubicBezTo>
                <a:cubicBezTo>
                  <a:pt x="128" y="14"/>
                  <a:pt x="127" y="16"/>
                  <a:pt x="125" y="16"/>
                </a:cubicBezTo>
                <a:cubicBezTo>
                  <a:pt x="127" y="16"/>
                  <a:pt x="126" y="18"/>
                  <a:pt x="125" y="18"/>
                </a:cubicBezTo>
                <a:cubicBezTo>
                  <a:pt x="123" y="17"/>
                  <a:pt x="126" y="17"/>
                  <a:pt x="124" y="17"/>
                </a:cubicBezTo>
                <a:cubicBezTo>
                  <a:pt x="123" y="17"/>
                  <a:pt x="121" y="18"/>
                  <a:pt x="123" y="19"/>
                </a:cubicBezTo>
                <a:cubicBezTo>
                  <a:pt x="122" y="21"/>
                  <a:pt x="121" y="18"/>
                  <a:pt x="119" y="20"/>
                </a:cubicBezTo>
                <a:cubicBezTo>
                  <a:pt x="119" y="18"/>
                  <a:pt x="122" y="16"/>
                  <a:pt x="119" y="16"/>
                </a:cubicBezTo>
                <a:cubicBezTo>
                  <a:pt x="120" y="17"/>
                  <a:pt x="116" y="17"/>
                  <a:pt x="118" y="20"/>
                </a:cubicBezTo>
                <a:cubicBezTo>
                  <a:pt x="117" y="19"/>
                  <a:pt x="117" y="18"/>
                  <a:pt x="117" y="17"/>
                </a:cubicBezTo>
                <a:cubicBezTo>
                  <a:pt x="116" y="16"/>
                  <a:pt x="114" y="20"/>
                  <a:pt x="114" y="17"/>
                </a:cubicBezTo>
                <a:cubicBezTo>
                  <a:pt x="113" y="18"/>
                  <a:pt x="113" y="18"/>
                  <a:pt x="113" y="18"/>
                </a:cubicBezTo>
                <a:cubicBezTo>
                  <a:pt x="113" y="18"/>
                  <a:pt x="112" y="18"/>
                  <a:pt x="111" y="17"/>
                </a:cubicBezTo>
                <a:cubicBezTo>
                  <a:pt x="110" y="17"/>
                  <a:pt x="108" y="19"/>
                  <a:pt x="108" y="16"/>
                </a:cubicBezTo>
                <a:cubicBezTo>
                  <a:pt x="107" y="17"/>
                  <a:pt x="105" y="17"/>
                  <a:pt x="106" y="18"/>
                </a:cubicBezTo>
                <a:cubicBezTo>
                  <a:pt x="107" y="19"/>
                  <a:pt x="108" y="17"/>
                  <a:pt x="109" y="19"/>
                </a:cubicBezTo>
                <a:cubicBezTo>
                  <a:pt x="107" y="17"/>
                  <a:pt x="106" y="19"/>
                  <a:pt x="105" y="20"/>
                </a:cubicBezTo>
                <a:cubicBezTo>
                  <a:pt x="105" y="19"/>
                  <a:pt x="105" y="19"/>
                  <a:pt x="105" y="19"/>
                </a:cubicBezTo>
                <a:cubicBezTo>
                  <a:pt x="105" y="19"/>
                  <a:pt x="103" y="19"/>
                  <a:pt x="103" y="20"/>
                </a:cubicBezTo>
                <a:cubicBezTo>
                  <a:pt x="103" y="19"/>
                  <a:pt x="103" y="19"/>
                  <a:pt x="103" y="19"/>
                </a:cubicBezTo>
                <a:cubicBezTo>
                  <a:pt x="102" y="20"/>
                  <a:pt x="102" y="20"/>
                  <a:pt x="102" y="20"/>
                </a:cubicBezTo>
                <a:cubicBezTo>
                  <a:pt x="100" y="20"/>
                  <a:pt x="101" y="18"/>
                  <a:pt x="99" y="18"/>
                </a:cubicBezTo>
                <a:cubicBezTo>
                  <a:pt x="101" y="17"/>
                  <a:pt x="101" y="17"/>
                  <a:pt x="101" y="17"/>
                </a:cubicBezTo>
                <a:cubicBezTo>
                  <a:pt x="101" y="17"/>
                  <a:pt x="100" y="16"/>
                  <a:pt x="99" y="16"/>
                </a:cubicBezTo>
                <a:cubicBezTo>
                  <a:pt x="98" y="18"/>
                  <a:pt x="97" y="19"/>
                  <a:pt x="97" y="20"/>
                </a:cubicBezTo>
                <a:cubicBezTo>
                  <a:pt x="96" y="20"/>
                  <a:pt x="97" y="19"/>
                  <a:pt x="95" y="20"/>
                </a:cubicBezTo>
                <a:cubicBezTo>
                  <a:pt x="97" y="18"/>
                  <a:pt x="97" y="18"/>
                  <a:pt x="97" y="18"/>
                </a:cubicBezTo>
                <a:cubicBezTo>
                  <a:pt x="97" y="18"/>
                  <a:pt x="96" y="16"/>
                  <a:pt x="94" y="16"/>
                </a:cubicBezTo>
                <a:cubicBezTo>
                  <a:pt x="93" y="17"/>
                  <a:pt x="91" y="18"/>
                  <a:pt x="93" y="19"/>
                </a:cubicBezTo>
                <a:cubicBezTo>
                  <a:pt x="92" y="19"/>
                  <a:pt x="91" y="18"/>
                  <a:pt x="92" y="18"/>
                </a:cubicBezTo>
                <a:cubicBezTo>
                  <a:pt x="90" y="18"/>
                  <a:pt x="92" y="19"/>
                  <a:pt x="90" y="19"/>
                </a:cubicBezTo>
                <a:cubicBezTo>
                  <a:pt x="90" y="19"/>
                  <a:pt x="87" y="18"/>
                  <a:pt x="86" y="16"/>
                </a:cubicBezTo>
                <a:cubicBezTo>
                  <a:pt x="88" y="15"/>
                  <a:pt x="88" y="15"/>
                  <a:pt x="88" y="15"/>
                </a:cubicBezTo>
                <a:cubicBezTo>
                  <a:pt x="87" y="15"/>
                  <a:pt x="87" y="15"/>
                  <a:pt x="87" y="15"/>
                </a:cubicBezTo>
                <a:cubicBezTo>
                  <a:pt x="88" y="13"/>
                  <a:pt x="86" y="13"/>
                  <a:pt x="87" y="12"/>
                </a:cubicBezTo>
                <a:cubicBezTo>
                  <a:pt x="86" y="12"/>
                  <a:pt x="85" y="12"/>
                  <a:pt x="84" y="12"/>
                </a:cubicBezTo>
                <a:cubicBezTo>
                  <a:pt x="87" y="15"/>
                  <a:pt x="82" y="16"/>
                  <a:pt x="82" y="18"/>
                </a:cubicBezTo>
                <a:cubicBezTo>
                  <a:pt x="79" y="19"/>
                  <a:pt x="81" y="13"/>
                  <a:pt x="77" y="16"/>
                </a:cubicBezTo>
                <a:cubicBezTo>
                  <a:pt x="78" y="17"/>
                  <a:pt x="76" y="19"/>
                  <a:pt x="78" y="18"/>
                </a:cubicBezTo>
                <a:cubicBezTo>
                  <a:pt x="76" y="18"/>
                  <a:pt x="77" y="20"/>
                  <a:pt x="74" y="19"/>
                </a:cubicBezTo>
                <a:cubicBezTo>
                  <a:pt x="76" y="18"/>
                  <a:pt x="73" y="17"/>
                  <a:pt x="75" y="15"/>
                </a:cubicBezTo>
                <a:cubicBezTo>
                  <a:pt x="75" y="16"/>
                  <a:pt x="76" y="16"/>
                  <a:pt x="77" y="16"/>
                </a:cubicBezTo>
                <a:cubicBezTo>
                  <a:pt x="76" y="15"/>
                  <a:pt x="77" y="13"/>
                  <a:pt x="75" y="13"/>
                </a:cubicBezTo>
                <a:cubicBezTo>
                  <a:pt x="74" y="14"/>
                  <a:pt x="72" y="14"/>
                  <a:pt x="72" y="15"/>
                </a:cubicBezTo>
                <a:cubicBezTo>
                  <a:pt x="72" y="16"/>
                  <a:pt x="74" y="15"/>
                  <a:pt x="73" y="16"/>
                </a:cubicBezTo>
                <a:cubicBezTo>
                  <a:pt x="71" y="17"/>
                  <a:pt x="71" y="15"/>
                  <a:pt x="70" y="17"/>
                </a:cubicBezTo>
                <a:cubicBezTo>
                  <a:pt x="71" y="17"/>
                  <a:pt x="71" y="18"/>
                  <a:pt x="71" y="19"/>
                </a:cubicBezTo>
                <a:cubicBezTo>
                  <a:pt x="70" y="20"/>
                  <a:pt x="70" y="20"/>
                  <a:pt x="70" y="20"/>
                </a:cubicBezTo>
                <a:cubicBezTo>
                  <a:pt x="70" y="19"/>
                  <a:pt x="70" y="19"/>
                  <a:pt x="70" y="19"/>
                </a:cubicBezTo>
                <a:cubicBezTo>
                  <a:pt x="67" y="18"/>
                  <a:pt x="69" y="20"/>
                  <a:pt x="66" y="20"/>
                </a:cubicBezTo>
                <a:cubicBezTo>
                  <a:pt x="65" y="18"/>
                  <a:pt x="65" y="18"/>
                  <a:pt x="65" y="18"/>
                </a:cubicBezTo>
                <a:cubicBezTo>
                  <a:pt x="66" y="17"/>
                  <a:pt x="69" y="19"/>
                  <a:pt x="69" y="16"/>
                </a:cubicBezTo>
                <a:cubicBezTo>
                  <a:pt x="67" y="16"/>
                  <a:pt x="66" y="18"/>
                  <a:pt x="64" y="17"/>
                </a:cubicBezTo>
                <a:cubicBezTo>
                  <a:pt x="66" y="16"/>
                  <a:pt x="66" y="16"/>
                  <a:pt x="66" y="16"/>
                </a:cubicBezTo>
                <a:cubicBezTo>
                  <a:pt x="65" y="16"/>
                  <a:pt x="65" y="13"/>
                  <a:pt x="62" y="15"/>
                </a:cubicBezTo>
                <a:cubicBezTo>
                  <a:pt x="61" y="16"/>
                  <a:pt x="62" y="16"/>
                  <a:pt x="61" y="17"/>
                </a:cubicBezTo>
                <a:cubicBezTo>
                  <a:pt x="59" y="17"/>
                  <a:pt x="58" y="18"/>
                  <a:pt x="56" y="18"/>
                </a:cubicBezTo>
                <a:cubicBezTo>
                  <a:pt x="56" y="16"/>
                  <a:pt x="52" y="18"/>
                  <a:pt x="55" y="16"/>
                </a:cubicBezTo>
                <a:cubicBezTo>
                  <a:pt x="55" y="17"/>
                  <a:pt x="60" y="17"/>
                  <a:pt x="61" y="15"/>
                </a:cubicBezTo>
                <a:cubicBezTo>
                  <a:pt x="60" y="13"/>
                  <a:pt x="63" y="16"/>
                  <a:pt x="64" y="13"/>
                </a:cubicBezTo>
                <a:cubicBezTo>
                  <a:pt x="61" y="13"/>
                  <a:pt x="62" y="11"/>
                  <a:pt x="61" y="10"/>
                </a:cubicBezTo>
                <a:cubicBezTo>
                  <a:pt x="61" y="10"/>
                  <a:pt x="60" y="10"/>
                  <a:pt x="60" y="11"/>
                </a:cubicBezTo>
                <a:cubicBezTo>
                  <a:pt x="59" y="12"/>
                  <a:pt x="60" y="12"/>
                  <a:pt x="60" y="13"/>
                </a:cubicBezTo>
                <a:cubicBezTo>
                  <a:pt x="57" y="13"/>
                  <a:pt x="55" y="13"/>
                  <a:pt x="53" y="15"/>
                </a:cubicBezTo>
                <a:cubicBezTo>
                  <a:pt x="53" y="14"/>
                  <a:pt x="53" y="13"/>
                  <a:pt x="54" y="13"/>
                </a:cubicBezTo>
                <a:cubicBezTo>
                  <a:pt x="51" y="13"/>
                  <a:pt x="48" y="13"/>
                  <a:pt x="45" y="12"/>
                </a:cubicBezTo>
                <a:cubicBezTo>
                  <a:pt x="46" y="14"/>
                  <a:pt x="41" y="13"/>
                  <a:pt x="43" y="15"/>
                </a:cubicBezTo>
                <a:cubicBezTo>
                  <a:pt x="44" y="15"/>
                  <a:pt x="45" y="17"/>
                  <a:pt x="45" y="18"/>
                </a:cubicBezTo>
                <a:cubicBezTo>
                  <a:pt x="44" y="17"/>
                  <a:pt x="45" y="17"/>
                  <a:pt x="44" y="16"/>
                </a:cubicBezTo>
                <a:cubicBezTo>
                  <a:pt x="43" y="17"/>
                  <a:pt x="42" y="14"/>
                  <a:pt x="41" y="16"/>
                </a:cubicBezTo>
                <a:cubicBezTo>
                  <a:pt x="44" y="15"/>
                  <a:pt x="42" y="13"/>
                  <a:pt x="42" y="12"/>
                </a:cubicBezTo>
                <a:cubicBezTo>
                  <a:pt x="40" y="13"/>
                  <a:pt x="42" y="11"/>
                  <a:pt x="40" y="11"/>
                </a:cubicBezTo>
                <a:cubicBezTo>
                  <a:pt x="38" y="11"/>
                  <a:pt x="36" y="12"/>
                  <a:pt x="33" y="12"/>
                </a:cubicBezTo>
                <a:cubicBezTo>
                  <a:pt x="31" y="11"/>
                  <a:pt x="26" y="12"/>
                  <a:pt x="24" y="12"/>
                </a:cubicBezTo>
                <a:cubicBezTo>
                  <a:pt x="22" y="11"/>
                  <a:pt x="23" y="10"/>
                  <a:pt x="22" y="9"/>
                </a:cubicBezTo>
                <a:cubicBezTo>
                  <a:pt x="20" y="9"/>
                  <a:pt x="23" y="11"/>
                  <a:pt x="20" y="10"/>
                </a:cubicBezTo>
                <a:cubicBezTo>
                  <a:pt x="21" y="10"/>
                  <a:pt x="21" y="10"/>
                  <a:pt x="21" y="10"/>
                </a:cubicBezTo>
                <a:cubicBezTo>
                  <a:pt x="20" y="10"/>
                  <a:pt x="16" y="9"/>
                  <a:pt x="15" y="11"/>
                </a:cubicBezTo>
                <a:cubicBezTo>
                  <a:pt x="16" y="9"/>
                  <a:pt x="16" y="9"/>
                  <a:pt x="16" y="9"/>
                </a:cubicBezTo>
                <a:cubicBezTo>
                  <a:pt x="16" y="9"/>
                  <a:pt x="15" y="9"/>
                  <a:pt x="15" y="10"/>
                </a:cubicBezTo>
                <a:cubicBezTo>
                  <a:pt x="15" y="9"/>
                  <a:pt x="14" y="8"/>
                  <a:pt x="15" y="8"/>
                </a:cubicBezTo>
                <a:cubicBezTo>
                  <a:pt x="14" y="7"/>
                  <a:pt x="12" y="8"/>
                  <a:pt x="10" y="8"/>
                </a:cubicBezTo>
                <a:cubicBezTo>
                  <a:pt x="11" y="9"/>
                  <a:pt x="11" y="9"/>
                  <a:pt x="11" y="9"/>
                </a:cubicBezTo>
                <a:cubicBezTo>
                  <a:pt x="8" y="10"/>
                  <a:pt x="6" y="9"/>
                  <a:pt x="4" y="9"/>
                </a:cubicBezTo>
                <a:cubicBezTo>
                  <a:pt x="4" y="8"/>
                  <a:pt x="4" y="8"/>
                  <a:pt x="4" y="8"/>
                </a:cubicBezTo>
                <a:cubicBezTo>
                  <a:pt x="2" y="9"/>
                  <a:pt x="2" y="9"/>
                  <a:pt x="2" y="9"/>
                </a:cubicBezTo>
                <a:cubicBezTo>
                  <a:pt x="2" y="8"/>
                  <a:pt x="1" y="7"/>
                  <a:pt x="0" y="8"/>
                </a:cubicBezTo>
                <a:cubicBezTo>
                  <a:pt x="4" y="5"/>
                  <a:pt x="4" y="5"/>
                  <a:pt x="4" y="5"/>
                </a:cubicBezTo>
                <a:cubicBezTo>
                  <a:pt x="6" y="6"/>
                  <a:pt x="3" y="6"/>
                  <a:pt x="4" y="8"/>
                </a:cubicBezTo>
                <a:cubicBezTo>
                  <a:pt x="4" y="9"/>
                  <a:pt x="7" y="8"/>
                  <a:pt x="8" y="7"/>
                </a:cubicBezTo>
                <a:cubicBezTo>
                  <a:pt x="7" y="7"/>
                  <a:pt x="6" y="7"/>
                  <a:pt x="6" y="8"/>
                </a:cubicBezTo>
                <a:cubicBezTo>
                  <a:pt x="5" y="6"/>
                  <a:pt x="7" y="6"/>
                  <a:pt x="8" y="5"/>
                </a:cubicBezTo>
                <a:cubicBezTo>
                  <a:pt x="7" y="5"/>
                  <a:pt x="6" y="5"/>
                  <a:pt x="6" y="5"/>
                </a:cubicBezTo>
                <a:cubicBezTo>
                  <a:pt x="7" y="4"/>
                  <a:pt x="8" y="4"/>
                  <a:pt x="10" y="4"/>
                </a:cubicBezTo>
                <a:cubicBezTo>
                  <a:pt x="9" y="5"/>
                  <a:pt x="11" y="5"/>
                  <a:pt x="10" y="6"/>
                </a:cubicBezTo>
                <a:cubicBezTo>
                  <a:pt x="10" y="4"/>
                  <a:pt x="12" y="4"/>
                  <a:pt x="14" y="4"/>
                </a:cubicBezTo>
                <a:cubicBezTo>
                  <a:pt x="16" y="6"/>
                  <a:pt x="18" y="4"/>
                  <a:pt x="20" y="4"/>
                </a:cubicBezTo>
                <a:cubicBezTo>
                  <a:pt x="19" y="5"/>
                  <a:pt x="18" y="7"/>
                  <a:pt x="17" y="7"/>
                </a:cubicBezTo>
                <a:cubicBezTo>
                  <a:pt x="18" y="8"/>
                  <a:pt x="18" y="7"/>
                  <a:pt x="20" y="8"/>
                </a:cubicBezTo>
                <a:cubicBezTo>
                  <a:pt x="21" y="7"/>
                  <a:pt x="21" y="5"/>
                  <a:pt x="23" y="5"/>
                </a:cubicBezTo>
                <a:cubicBezTo>
                  <a:pt x="23" y="6"/>
                  <a:pt x="23" y="6"/>
                  <a:pt x="23" y="6"/>
                </a:cubicBezTo>
                <a:cubicBezTo>
                  <a:pt x="25" y="5"/>
                  <a:pt x="25" y="4"/>
                  <a:pt x="27" y="4"/>
                </a:cubicBezTo>
                <a:cubicBezTo>
                  <a:pt x="31" y="5"/>
                  <a:pt x="35" y="5"/>
                  <a:pt x="38" y="5"/>
                </a:cubicBezTo>
                <a:cubicBezTo>
                  <a:pt x="38" y="6"/>
                  <a:pt x="38" y="6"/>
                  <a:pt x="38" y="6"/>
                </a:cubicBezTo>
                <a:cubicBezTo>
                  <a:pt x="40" y="4"/>
                  <a:pt x="44" y="5"/>
                  <a:pt x="46" y="4"/>
                </a:cubicBezTo>
                <a:cubicBezTo>
                  <a:pt x="50" y="5"/>
                  <a:pt x="55" y="3"/>
                  <a:pt x="57" y="5"/>
                </a:cubicBezTo>
                <a:cubicBezTo>
                  <a:pt x="63" y="4"/>
                  <a:pt x="69" y="4"/>
                  <a:pt x="76" y="4"/>
                </a:cubicBezTo>
                <a:cubicBezTo>
                  <a:pt x="75" y="6"/>
                  <a:pt x="75" y="6"/>
                  <a:pt x="75" y="6"/>
                </a:cubicBezTo>
                <a:cubicBezTo>
                  <a:pt x="76" y="5"/>
                  <a:pt x="76" y="7"/>
                  <a:pt x="77" y="7"/>
                </a:cubicBezTo>
                <a:cubicBezTo>
                  <a:pt x="76" y="5"/>
                  <a:pt x="79" y="5"/>
                  <a:pt x="80" y="4"/>
                </a:cubicBezTo>
                <a:cubicBezTo>
                  <a:pt x="83" y="5"/>
                  <a:pt x="87" y="4"/>
                  <a:pt x="89" y="3"/>
                </a:cubicBezTo>
                <a:cubicBezTo>
                  <a:pt x="90" y="4"/>
                  <a:pt x="90" y="4"/>
                  <a:pt x="90" y="4"/>
                </a:cubicBezTo>
                <a:cubicBezTo>
                  <a:pt x="92" y="2"/>
                  <a:pt x="96" y="4"/>
                  <a:pt x="99" y="4"/>
                </a:cubicBezTo>
                <a:cubicBezTo>
                  <a:pt x="100" y="5"/>
                  <a:pt x="100" y="6"/>
                  <a:pt x="101" y="6"/>
                </a:cubicBezTo>
                <a:cubicBezTo>
                  <a:pt x="103" y="4"/>
                  <a:pt x="104" y="4"/>
                  <a:pt x="107" y="3"/>
                </a:cubicBezTo>
                <a:cubicBezTo>
                  <a:pt x="109" y="3"/>
                  <a:pt x="112" y="4"/>
                  <a:pt x="114" y="4"/>
                </a:cubicBezTo>
                <a:cubicBezTo>
                  <a:pt x="122" y="2"/>
                  <a:pt x="130" y="4"/>
                  <a:pt x="137" y="2"/>
                </a:cubicBezTo>
                <a:cubicBezTo>
                  <a:pt x="138" y="3"/>
                  <a:pt x="138" y="3"/>
                  <a:pt x="138" y="3"/>
                </a:cubicBezTo>
                <a:cubicBezTo>
                  <a:pt x="146" y="1"/>
                  <a:pt x="155" y="3"/>
                  <a:pt x="162" y="2"/>
                </a:cubicBezTo>
                <a:cubicBezTo>
                  <a:pt x="161" y="4"/>
                  <a:pt x="161" y="4"/>
                  <a:pt x="161" y="4"/>
                </a:cubicBezTo>
                <a:cubicBezTo>
                  <a:pt x="163" y="5"/>
                  <a:pt x="166" y="4"/>
                  <a:pt x="165" y="2"/>
                </a:cubicBezTo>
                <a:cubicBezTo>
                  <a:pt x="167" y="3"/>
                  <a:pt x="170" y="1"/>
                  <a:pt x="172" y="3"/>
                </a:cubicBezTo>
                <a:cubicBezTo>
                  <a:pt x="174" y="4"/>
                  <a:pt x="174" y="2"/>
                  <a:pt x="176" y="2"/>
                </a:cubicBezTo>
                <a:cubicBezTo>
                  <a:pt x="180" y="3"/>
                  <a:pt x="182" y="3"/>
                  <a:pt x="186" y="2"/>
                </a:cubicBezTo>
                <a:cubicBezTo>
                  <a:pt x="185" y="2"/>
                  <a:pt x="185" y="2"/>
                  <a:pt x="185" y="2"/>
                </a:cubicBezTo>
                <a:cubicBezTo>
                  <a:pt x="184" y="3"/>
                  <a:pt x="184" y="3"/>
                  <a:pt x="185" y="4"/>
                </a:cubicBezTo>
                <a:cubicBezTo>
                  <a:pt x="187" y="3"/>
                  <a:pt x="190" y="4"/>
                  <a:pt x="189" y="2"/>
                </a:cubicBezTo>
                <a:cubicBezTo>
                  <a:pt x="193" y="3"/>
                  <a:pt x="199" y="1"/>
                  <a:pt x="203" y="3"/>
                </a:cubicBezTo>
                <a:cubicBezTo>
                  <a:pt x="203" y="2"/>
                  <a:pt x="204" y="2"/>
                  <a:pt x="204" y="1"/>
                </a:cubicBezTo>
                <a:cubicBezTo>
                  <a:pt x="208" y="1"/>
                  <a:pt x="212" y="3"/>
                  <a:pt x="215" y="2"/>
                </a:cubicBezTo>
                <a:cubicBezTo>
                  <a:pt x="215" y="2"/>
                  <a:pt x="214" y="3"/>
                  <a:pt x="215" y="3"/>
                </a:cubicBezTo>
                <a:cubicBezTo>
                  <a:pt x="216" y="3"/>
                  <a:pt x="215" y="2"/>
                  <a:pt x="216" y="2"/>
                </a:cubicBezTo>
                <a:cubicBezTo>
                  <a:pt x="222" y="0"/>
                  <a:pt x="229" y="3"/>
                  <a:pt x="234" y="3"/>
                </a:cubicBezTo>
                <a:cubicBezTo>
                  <a:pt x="244" y="2"/>
                  <a:pt x="254" y="3"/>
                  <a:pt x="263" y="3"/>
                </a:cubicBezTo>
                <a:cubicBezTo>
                  <a:pt x="263" y="3"/>
                  <a:pt x="263" y="3"/>
                  <a:pt x="263" y="3"/>
                </a:cubicBezTo>
                <a:cubicBezTo>
                  <a:pt x="266" y="1"/>
                  <a:pt x="270" y="5"/>
                  <a:pt x="273" y="2"/>
                </a:cubicBezTo>
                <a:cubicBezTo>
                  <a:pt x="274" y="3"/>
                  <a:pt x="276" y="2"/>
                  <a:pt x="275" y="3"/>
                </a:cubicBezTo>
                <a:cubicBezTo>
                  <a:pt x="278" y="2"/>
                  <a:pt x="282" y="5"/>
                  <a:pt x="286" y="3"/>
                </a:cubicBezTo>
                <a:cubicBezTo>
                  <a:pt x="285" y="3"/>
                  <a:pt x="285" y="3"/>
                  <a:pt x="285" y="3"/>
                </a:cubicBezTo>
                <a:cubicBezTo>
                  <a:pt x="288" y="5"/>
                  <a:pt x="292" y="3"/>
                  <a:pt x="295" y="4"/>
                </a:cubicBezTo>
                <a:cubicBezTo>
                  <a:pt x="295" y="4"/>
                  <a:pt x="294" y="5"/>
                  <a:pt x="294" y="5"/>
                </a:cubicBezTo>
                <a:cubicBezTo>
                  <a:pt x="296" y="6"/>
                  <a:pt x="298" y="3"/>
                  <a:pt x="298" y="5"/>
                </a:cubicBezTo>
                <a:cubicBezTo>
                  <a:pt x="299" y="5"/>
                  <a:pt x="299" y="4"/>
                  <a:pt x="299" y="4"/>
                </a:cubicBezTo>
                <a:cubicBezTo>
                  <a:pt x="307" y="5"/>
                  <a:pt x="316" y="4"/>
                  <a:pt x="325" y="3"/>
                </a:cubicBezTo>
                <a:cubicBezTo>
                  <a:pt x="331" y="5"/>
                  <a:pt x="325" y="8"/>
                  <a:pt x="330" y="6"/>
                </a:cubicBezTo>
                <a:cubicBezTo>
                  <a:pt x="330" y="6"/>
                  <a:pt x="330" y="5"/>
                  <a:pt x="330" y="5"/>
                </a:cubicBezTo>
                <a:cubicBezTo>
                  <a:pt x="332" y="5"/>
                  <a:pt x="333" y="8"/>
                  <a:pt x="334" y="7"/>
                </a:cubicBezTo>
                <a:cubicBezTo>
                  <a:pt x="334" y="5"/>
                  <a:pt x="335" y="6"/>
                  <a:pt x="335" y="5"/>
                </a:cubicBezTo>
                <a:cubicBezTo>
                  <a:pt x="339" y="6"/>
                  <a:pt x="340" y="8"/>
                  <a:pt x="343" y="7"/>
                </a:cubicBezTo>
                <a:cubicBezTo>
                  <a:pt x="343" y="7"/>
                  <a:pt x="343" y="7"/>
                  <a:pt x="343" y="7"/>
                </a:cubicBezTo>
                <a:cubicBezTo>
                  <a:pt x="346" y="5"/>
                  <a:pt x="350" y="6"/>
                  <a:pt x="353" y="4"/>
                </a:cubicBezTo>
                <a:cubicBezTo>
                  <a:pt x="373" y="4"/>
                  <a:pt x="392" y="3"/>
                  <a:pt x="411" y="3"/>
                </a:cubicBezTo>
                <a:cubicBezTo>
                  <a:pt x="429" y="3"/>
                  <a:pt x="448" y="3"/>
                  <a:pt x="467" y="4"/>
                </a:cubicBezTo>
                <a:cubicBezTo>
                  <a:pt x="471" y="7"/>
                  <a:pt x="472" y="6"/>
                  <a:pt x="476" y="6"/>
                </a:cubicBezTo>
                <a:cubicBezTo>
                  <a:pt x="476" y="6"/>
                  <a:pt x="476" y="6"/>
                  <a:pt x="476" y="6"/>
                </a:cubicBezTo>
                <a:cubicBezTo>
                  <a:pt x="477" y="5"/>
                  <a:pt x="480" y="6"/>
                  <a:pt x="480" y="5"/>
                </a:cubicBezTo>
                <a:cubicBezTo>
                  <a:pt x="487" y="5"/>
                  <a:pt x="494" y="5"/>
                  <a:pt x="501" y="5"/>
                </a:cubicBezTo>
                <a:cubicBezTo>
                  <a:pt x="500" y="5"/>
                  <a:pt x="499" y="7"/>
                  <a:pt x="501" y="7"/>
                </a:cubicBezTo>
                <a:cubicBezTo>
                  <a:pt x="502" y="5"/>
                  <a:pt x="502" y="5"/>
                  <a:pt x="502" y="5"/>
                </a:cubicBezTo>
                <a:cubicBezTo>
                  <a:pt x="502" y="6"/>
                  <a:pt x="502" y="6"/>
                  <a:pt x="502" y="6"/>
                </a:cubicBezTo>
                <a:cubicBezTo>
                  <a:pt x="503" y="6"/>
                  <a:pt x="504" y="5"/>
                  <a:pt x="503" y="4"/>
                </a:cubicBezTo>
                <a:cubicBezTo>
                  <a:pt x="522" y="3"/>
                  <a:pt x="539" y="7"/>
                  <a:pt x="557" y="7"/>
                </a:cubicBezTo>
                <a:cubicBezTo>
                  <a:pt x="562" y="8"/>
                  <a:pt x="568" y="8"/>
                  <a:pt x="572" y="7"/>
                </a:cubicBezTo>
                <a:cubicBezTo>
                  <a:pt x="586" y="10"/>
                  <a:pt x="598" y="13"/>
                  <a:pt x="613" y="12"/>
                </a:cubicBezTo>
                <a:cubicBezTo>
                  <a:pt x="613" y="12"/>
                  <a:pt x="610" y="17"/>
                  <a:pt x="604" y="17"/>
                </a:cubicBezTo>
                <a:close/>
              </a:path>
            </a:pathLst>
          </a:custGeom>
          <a:solidFill>
            <a:schemeClr val="tx1"/>
          </a:solidFill>
          <a:ln w="9525">
            <a:noFill/>
            <a:round/>
            <a:headEnd/>
            <a:tailEnd/>
          </a:ln>
        </p:spPr>
        <p:txBody>
          <a:bodyPr vert="horz" wrap="square" lIns="91440" tIns="45720" rIns="91440" bIns="45720" numCol="1" anchor="t" anchorCtr="0" compatLnSpc="1">
            <a:prstTxWarp prst="textNoShape">
              <a:avLst/>
            </a:prstTxWarp>
          </a:bodyPr>
          <a:lstStyle/>
          <a:p>
            <a:pPr algn="ctr" defTabSz="457200"/>
            <a:endParaRPr lang="en-US" sz="1600">
              <a:solidFill>
                <a:prstClr val="black"/>
              </a:solidFill>
              <a:latin typeface="Calibri"/>
            </a:endParaRPr>
          </a:p>
        </p:txBody>
      </p:sp>
      <p:sp>
        <p:nvSpPr>
          <p:cNvPr id="15" name="Freeform 145"/>
          <p:cNvSpPr>
            <a:spLocks/>
          </p:cNvSpPr>
          <p:nvPr/>
        </p:nvSpPr>
        <p:spPr bwMode="auto">
          <a:xfrm rot="16200000">
            <a:off x="110437" y="2856028"/>
            <a:ext cx="2354044" cy="45719"/>
          </a:xfrm>
          <a:custGeom>
            <a:avLst/>
            <a:gdLst/>
            <a:ahLst/>
            <a:cxnLst>
              <a:cxn ang="0">
                <a:pos x="543" y="15"/>
              </a:cxn>
              <a:cxn ang="0">
                <a:pos x="525" y="15"/>
              </a:cxn>
              <a:cxn ang="0">
                <a:pos x="488" y="18"/>
              </a:cxn>
              <a:cxn ang="0">
                <a:pos x="475" y="17"/>
              </a:cxn>
              <a:cxn ang="0">
                <a:pos x="436" y="15"/>
              </a:cxn>
              <a:cxn ang="0">
                <a:pos x="423" y="15"/>
              </a:cxn>
              <a:cxn ang="0">
                <a:pos x="401" y="16"/>
              </a:cxn>
              <a:cxn ang="0">
                <a:pos x="382" y="15"/>
              </a:cxn>
              <a:cxn ang="0">
                <a:pos x="372" y="14"/>
              </a:cxn>
              <a:cxn ang="0">
                <a:pos x="363" y="16"/>
              </a:cxn>
              <a:cxn ang="0">
                <a:pos x="341" y="18"/>
              </a:cxn>
              <a:cxn ang="0">
                <a:pos x="329" y="17"/>
              </a:cxn>
              <a:cxn ang="0">
                <a:pos x="316" y="19"/>
              </a:cxn>
              <a:cxn ang="0">
                <a:pos x="300" y="17"/>
              </a:cxn>
              <a:cxn ang="0">
                <a:pos x="282" y="17"/>
              </a:cxn>
              <a:cxn ang="0">
                <a:pos x="259" y="16"/>
              </a:cxn>
              <a:cxn ang="0">
                <a:pos x="250" y="17"/>
              </a:cxn>
              <a:cxn ang="0">
                <a:pos x="241" y="15"/>
              </a:cxn>
              <a:cxn ang="0">
                <a:pos x="233" y="17"/>
              </a:cxn>
              <a:cxn ang="0">
                <a:pos x="230" y="17"/>
              </a:cxn>
              <a:cxn ang="0">
                <a:pos x="219" y="17"/>
              </a:cxn>
              <a:cxn ang="0">
                <a:pos x="188" y="17"/>
              </a:cxn>
              <a:cxn ang="0">
                <a:pos x="176" y="17"/>
              </a:cxn>
              <a:cxn ang="0">
                <a:pos x="166" y="17"/>
              </a:cxn>
              <a:cxn ang="0">
                <a:pos x="140" y="16"/>
              </a:cxn>
              <a:cxn ang="0">
                <a:pos x="134" y="12"/>
              </a:cxn>
              <a:cxn ang="0">
                <a:pos x="125" y="16"/>
              </a:cxn>
              <a:cxn ang="0">
                <a:pos x="118" y="20"/>
              </a:cxn>
              <a:cxn ang="0">
                <a:pos x="106" y="18"/>
              </a:cxn>
              <a:cxn ang="0">
                <a:pos x="102" y="20"/>
              </a:cxn>
              <a:cxn ang="0">
                <a:pos x="97" y="18"/>
              </a:cxn>
              <a:cxn ang="0">
                <a:pos x="88" y="15"/>
              </a:cxn>
              <a:cxn ang="0">
                <a:pos x="78" y="18"/>
              </a:cxn>
              <a:cxn ang="0">
                <a:pos x="73" y="16"/>
              </a:cxn>
              <a:cxn ang="0">
                <a:pos x="65" y="18"/>
              </a:cxn>
              <a:cxn ang="0">
                <a:pos x="56" y="18"/>
              </a:cxn>
              <a:cxn ang="0">
                <a:pos x="60" y="13"/>
              </a:cxn>
              <a:cxn ang="0">
                <a:pos x="44" y="16"/>
              </a:cxn>
              <a:cxn ang="0">
                <a:pos x="22" y="9"/>
              </a:cxn>
              <a:cxn ang="0">
                <a:pos x="15" y="8"/>
              </a:cxn>
              <a:cxn ang="0">
                <a:pos x="0" y="8"/>
              </a:cxn>
              <a:cxn ang="0">
                <a:pos x="6" y="5"/>
              </a:cxn>
              <a:cxn ang="0">
                <a:pos x="20" y="8"/>
              </a:cxn>
              <a:cxn ang="0">
                <a:pos x="46" y="4"/>
              </a:cxn>
              <a:cxn ang="0">
                <a:pos x="89" y="3"/>
              </a:cxn>
              <a:cxn ang="0">
                <a:pos x="137" y="2"/>
              </a:cxn>
              <a:cxn ang="0">
                <a:pos x="176" y="2"/>
              </a:cxn>
              <a:cxn ang="0">
                <a:pos x="204" y="1"/>
              </a:cxn>
              <a:cxn ang="0">
                <a:pos x="263" y="3"/>
              </a:cxn>
              <a:cxn ang="0">
                <a:pos x="294" y="5"/>
              </a:cxn>
              <a:cxn ang="0">
                <a:pos x="334" y="7"/>
              </a:cxn>
              <a:cxn ang="0">
                <a:pos x="467" y="4"/>
              </a:cxn>
              <a:cxn ang="0">
                <a:pos x="502" y="5"/>
              </a:cxn>
              <a:cxn ang="0">
                <a:pos x="604" y="17"/>
              </a:cxn>
            </a:cxnLst>
            <a:rect l="0" t="0" r="r" b="b"/>
            <a:pathLst>
              <a:path w="613" h="21">
                <a:moveTo>
                  <a:pt x="604" y="17"/>
                </a:moveTo>
                <a:cubicBezTo>
                  <a:pt x="597" y="21"/>
                  <a:pt x="587" y="16"/>
                  <a:pt x="579" y="18"/>
                </a:cubicBezTo>
                <a:cubicBezTo>
                  <a:pt x="578" y="19"/>
                  <a:pt x="580" y="16"/>
                  <a:pt x="577" y="17"/>
                </a:cubicBezTo>
                <a:cubicBezTo>
                  <a:pt x="570" y="20"/>
                  <a:pt x="557" y="17"/>
                  <a:pt x="548" y="15"/>
                </a:cubicBezTo>
                <a:cubicBezTo>
                  <a:pt x="549" y="14"/>
                  <a:pt x="549" y="14"/>
                  <a:pt x="549" y="14"/>
                </a:cubicBezTo>
                <a:cubicBezTo>
                  <a:pt x="547" y="13"/>
                  <a:pt x="545" y="15"/>
                  <a:pt x="543" y="15"/>
                </a:cubicBezTo>
                <a:cubicBezTo>
                  <a:pt x="543" y="15"/>
                  <a:pt x="543" y="14"/>
                  <a:pt x="543" y="14"/>
                </a:cubicBezTo>
                <a:cubicBezTo>
                  <a:pt x="542" y="15"/>
                  <a:pt x="539" y="14"/>
                  <a:pt x="539" y="15"/>
                </a:cubicBezTo>
                <a:cubicBezTo>
                  <a:pt x="538" y="15"/>
                  <a:pt x="538" y="14"/>
                  <a:pt x="537" y="13"/>
                </a:cubicBezTo>
                <a:cubicBezTo>
                  <a:pt x="536" y="15"/>
                  <a:pt x="536" y="15"/>
                  <a:pt x="536" y="15"/>
                </a:cubicBezTo>
                <a:cubicBezTo>
                  <a:pt x="533" y="18"/>
                  <a:pt x="529" y="14"/>
                  <a:pt x="524" y="16"/>
                </a:cubicBezTo>
                <a:cubicBezTo>
                  <a:pt x="525" y="16"/>
                  <a:pt x="525" y="15"/>
                  <a:pt x="525" y="15"/>
                </a:cubicBezTo>
                <a:cubicBezTo>
                  <a:pt x="518" y="17"/>
                  <a:pt x="510" y="16"/>
                  <a:pt x="502" y="17"/>
                </a:cubicBezTo>
                <a:cubicBezTo>
                  <a:pt x="503" y="16"/>
                  <a:pt x="503" y="15"/>
                  <a:pt x="502" y="15"/>
                </a:cubicBezTo>
                <a:cubicBezTo>
                  <a:pt x="502" y="16"/>
                  <a:pt x="500" y="17"/>
                  <a:pt x="498" y="17"/>
                </a:cubicBezTo>
                <a:cubicBezTo>
                  <a:pt x="497" y="15"/>
                  <a:pt x="494" y="18"/>
                  <a:pt x="492" y="17"/>
                </a:cubicBezTo>
                <a:cubicBezTo>
                  <a:pt x="492" y="17"/>
                  <a:pt x="492" y="17"/>
                  <a:pt x="492" y="17"/>
                </a:cubicBezTo>
                <a:cubicBezTo>
                  <a:pt x="490" y="19"/>
                  <a:pt x="490" y="16"/>
                  <a:pt x="488" y="18"/>
                </a:cubicBezTo>
                <a:cubicBezTo>
                  <a:pt x="487" y="17"/>
                  <a:pt x="487" y="17"/>
                  <a:pt x="487" y="17"/>
                </a:cubicBezTo>
                <a:cubicBezTo>
                  <a:pt x="486" y="19"/>
                  <a:pt x="485" y="16"/>
                  <a:pt x="483" y="17"/>
                </a:cubicBezTo>
                <a:cubicBezTo>
                  <a:pt x="483" y="17"/>
                  <a:pt x="483" y="17"/>
                  <a:pt x="483" y="17"/>
                </a:cubicBezTo>
                <a:cubicBezTo>
                  <a:pt x="482" y="18"/>
                  <a:pt x="481" y="16"/>
                  <a:pt x="480" y="17"/>
                </a:cubicBezTo>
                <a:cubicBezTo>
                  <a:pt x="480" y="17"/>
                  <a:pt x="480" y="17"/>
                  <a:pt x="480" y="17"/>
                </a:cubicBezTo>
                <a:cubicBezTo>
                  <a:pt x="477" y="17"/>
                  <a:pt x="475" y="16"/>
                  <a:pt x="475" y="17"/>
                </a:cubicBezTo>
                <a:cubicBezTo>
                  <a:pt x="474" y="16"/>
                  <a:pt x="478" y="17"/>
                  <a:pt x="477" y="15"/>
                </a:cubicBezTo>
                <a:cubicBezTo>
                  <a:pt x="467" y="16"/>
                  <a:pt x="457" y="16"/>
                  <a:pt x="447" y="16"/>
                </a:cubicBezTo>
                <a:cubicBezTo>
                  <a:pt x="446" y="15"/>
                  <a:pt x="446" y="15"/>
                  <a:pt x="445" y="14"/>
                </a:cubicBezTo>
                <a:cubicBezTo>
                  <a:pt x="444" y="15"/>
                  <a:pt x="442" y="14"/>
                  <a:pt x="441" y="15"/>
                </a:cubicBezTo>
                <a:cubicBezTo>
                  <a:pt x="441" y="15"/>
                  <a:pt x="440" y="14"/>
                  <a:pt x="440" y="14"/>
                </a:cubicBezTo>
                <a:cubicBezTo>
                  <a:pt x="438" y="14"/>
                  <a:pt x="438" y="16"/>
                  <a:pt x="436" y="15"/>
                </a:cubicBezTo>
                <a:cubicBezTo>
                  <a:pt x="437" y="15"/>
                  <a:pt x="437" y="14"/>
                  <a:pt x="437" y="14"/>
                </a:cubicBezTo>
                <a:cubicBezTo>
                  <a:pt x="435" y="15"/>
                  <a:pt x="433" y="15"/>
                  <a:pt x="431" y="15"/>
                </a:cubicBezTo>
                <a:cubicBezTo>
                  <a:pt x="431" y="15"/>
                  <a:pt x="432" y="15"/>
                  <a:pt x="431" y="14"/>
                </a:cubicBezTo>
                <a:cubicBezTo>
                  <a:pt x="429" y="16"/>
                  <a:pt x="428" y="14"/>
                  <a:pt x="426" y="15"/>
                </a:cubicBezTo>
                <a:cubicBezTo>
                  <a:pt x="426" y="14"/>
                  <a:pt x="426" y="14"/>
                  <a:pt x="426" y="14"/>
                </a:cubicBezTo>
                <a:cubicBezTo>
                  <a:pt x="423" y="12"/>
                  <a:pt x="426" y="16"/>
                  <a:pt x="423" y="15"/>
                </a:cubicBezTo>
                <a:cubicBezTo>
                  <a:pt x="424" y="15"/>
                  <a:pt x="423" y="14"/>
                  <a:pt x="423" y="14"/>
                </a:cubicBezTo>
                <a:cubicBezTo>
                  <a:pt x="421" y="16"/>
                  <a:pt x="417" y="15"/>
                  <a:pt x="415" y="16"/>
                </a:cubicBezTo>
                <a:cubicBezTo>
                  <a:pt x="415" y="15"/>
                  <a:pt x="415" y="15"/>
                  <a:pt x="415" y="15"/>
                </a:cubicBezTo>
                <a:cubicBezTo>
                  <a:pt x="412" y="15"/>
                  <a:pt x="409" y="15"/>
                  <a:pt x="406" y="15"/>
                </a:cubicBezTo>
                <a:cubicBezTo>
                  <a:pt x="405" y="15"/>
                  <a:pt x="407" y="13"/>
                  <a:pt x="404" y="13"/>
                </a:cubicBezTo>
                <a:cubicBezTo>
                  <a:pt x="404" y="15"/>
                  <a:pt x="399" y="14"/>
                  <a:pt x="401" y="16"/>
                </a:cubicBezTo>
                <a:cubicBezTo>
                  <a:pt x="399" y="16"/>
                  <a:pt x="395" y="15"/>
                  <a:pt x="393" y="16"/>
                </a:cubicBezTo>
                <a:cubicBezTo>
                  <a:pt x="394" y="15"/>
                  <a:pt x="392" y="13"/>
                  <a:pt x="394" y="13"/>
                </a:cubicBezTo>
                <a:cubicBezTo>
                  <a:pt x="393" y="12"/>
                  <a:pt x="393" y="12"/>
                  <a:pt x="393" y="12"/>
                </a:cubicBezTo>
                <a:cubicBezTo>
                  <a:pt x="393" y="11"/>
                  <a:pt x="394" y="12"/>
                  <a:pt x="394" y="11"/>
                </a:cubicBezTo>
                <a:cubicBezTo>
                  <a:pt x="393" y="11"/>
                  <a:pt x="390" y="12"/>
                  <a:pt x="389" y="12"/>
                </a:cubicBezTo>
                <a:cubicBezTo>
                  <a:pt x="387" y="13"/>
                  <a:pt x="385" y="15"/>
                  <a:pt x="382" y="15"/>
                </a:cubicBezTo>
                <a:cubicBezTo>
                  <a:pt x="384" y="15"/>
                  <a:pt x="382" y="13"/>
                  <a:pt x="383" y="13"/>
                </a:cubicBezTo>
                <a:cubicBezTo>
                  <a:pt x="378" y="17"/>
                  <a:pt x="378" y="17"/>
                  <a:pt x="378" y="17"/>
                </a:cubicBezTo>
                <a:cubicBezTo>
                  <a:pt x="377" y="17"/>
                  <a:pt x="378" y="15"/>
                  <a:pt x="377" y="16"/>
                </a:cubicBezTo>
                <a:cubicBezTo>
                  <a:pt x="377" y="16"/>
                  <a:pt x="376" y="16"/>
                  <a:pt x="376" y="17"/>
                </a:cubicBezTo>
                <a:cubicBezTo>
                  <a:pt x="375" y="17"/>
                  <a:pt x="372" y="17"/>
                  <a:pt x="371" y="15"/>
                </a:cubicBezTo>
                <a:cubicBezTo>
                  <a:pt x="371" y="15"/>
                  <a:pt x="373" y="15"/>
                  <a:pt x="372" y="14"/>
                </a:cubicBezTo>
                <a:cubicBezTo>
                  <a:pt x="370" y="14"/>
                  <a:pt x="370" y="15"/>
                  <a:pt x="368" y="15"/>
                </a:cubicBezTo>
                <a:cubicBezTo>
                  <a:pt x="368" y="15"/>
                  <a:pt x="368" y="15"/>
                  <a:pt x="368" y="15"/>
                </a:cubicBezTo>
                <a:cubicBezTo>
                  <a:pt x="367" y="14"/>
                  <a:pt x="364" y="15"/>
                  <a:pt x="366" y="16"/>
                </a:cubicBezTo>
                <a:cubicBezTo>
                  <a:pt x="366" y="17"/>
                  <a:pt x="365" y="15"/>
                  <a:pt x="367" y="16"/>
                </a:cubicBezTo>
                <a:cubicBezTo>
                  <a:pt x="366" y="17"/>
                  <a:pt x="364" y="17"/>
                  <a:pt x="362" y="17"/>
                </a:cubicBezTo>
                <a:cubicBezTo>
                  <a:pt x="362" y="17"/>
                  <a:pt x="362" y="16"/>
                  <a:pt x="363" y="16"/>
                </a:cubicBezTo>
                <a:cubicBezTo>
                  <a:pt x="360" y="17"/>
                  <a:pt x="357" y="18"/>
                  <a:pt x="355" y="18"/>
                </a:cubicBezTo>
                <a:cubicBezTo>
                  <a:pt x="355" y="19"/>
                  <a:pt x="356" y="17"/>
                  <a:pt x="356" y="17"/>
                </a:cubicBezTo>
                <a:cubicBezTo>
                  <a:pt x="353" y="16"/>
                  <a:pt x="349" y="19"/>
                  <a:pt x="346" y="17"/>
                </a:cubicBezTo>
                <a:cubicBezTo>
                  <a:pt x="346" y="17"/>
                  <a:pt x="346" y="18"/>
                  <a:pt x="346" y="18"/>
                </a:cubicBezTo>
                <a:cubicBezTo>
                  <a:pt x="344" y="18"/>
                  <a:pt x="345" y="17"/>
                  <a:pt x="343" y="17"/>
                </a:cubicBezTo>
                <a:cubicBezTo>
                  <a:pt x="343" y="16"/>
                  <a:pt x="342" y="17"/>
                  <a:pt x="341" y="18"/>
                </a:cubicBezTo>
                <a:cubicBezTo>
                  <a:pt x="340" y="18"/>
                  <a:pt x="341" y="17"/>
                  <a:pt x="342" y="17"/>
                </a:cubicBezTo>
                <a:cubicBezTo>
                  <a:pt x="340" y="18"/>
                  <a:pt x="334" y="19"/>
                  <a:pt x="330" y="18"/>
                </a:cubicBezTo>
                <a:cubicBezTo>
                  <a:pt x="330" y="18"/>
                  <a:pt x="328" y="20"/>
                  <a:pt x="327" y="19"/>
                </a:cubicBezTo>
                <a:cubicBezTo>
                  <a:pt x="327" y="18"/>
                  <a:pt x="327" y="18"/>
                  <a:pt x="327" y="18"/>
                </a:cubicBezTo>
                <a:cubicBezTo>
                  <a:pt x="327" y="17"/>
                  <a:pt x="324" y="18"/>
                  <a:pt x="324" y="17"/>
                </a:cubicBezTo>
                <a:cubicBezTo>
                  <a:pt x="322" y="19"/>
                  <a:pt x="331" y="16"/>
                  <a:pt x="329" y="17"/>
                </a:cubicBezTo>
                <a:cubicBezTo>
                  <a:pt x="328" y="16"/>
                  <a:pt x="325" y="19"/>
                  <a:pt x="326" y="17"/>
                </a:cubicBezTo>
                <a:cubicBezTo>
                  <a:pt x="324" y="17"/>
                  <a:pt x="323" y="19"/>
                  <a:pt x="321" y="18"/>
                </a:cubicBezTo>
                <a:cubicBezTo>
                  <a:pt x="321" y="18"/>
                  <a:pt x="322" y="16"/>
                  <a:pt x="321" y="16"/>
                </a:cubicBezTo>
                <a:cubicBezTo>
                  <a:pt x="319" y="16"/>
                  <a:pt x="320" y="17"/>
                  <a:pt x="318" y="17"/>
                </a:cubicBezTo>
                <a:cubicBezTo>
                  <a:pt x="317" y="17"/>
                  <a:pt x="317" y="17"/>
                  <a:pt x="317" y="17"/>
                </a:cubicBezTo>
                <a:cubicBezTo>
                  <a:pt x="317" y="19"/>
                  <a:pt x="315" y="17"/>
                  <a:pt x="316" y="19"/>
                </a:cubicBezTo>
                <a:cubicBezTo>
                  <a:pt x="316" y="18"/>
                  <a:pt x="312" y="19"/>
                  <a:pt x="313" y="17"/>
                </a:cubicBezTo>
                <a:cubicBezTo>
                  <a:pt x="313" y="16"/>
                  <a:pt x="313" y="16"/>
                  <a:pt x="313" y="16"/>
                </a:cubicBezTo>
                <a:cubicBezTo>
                  <a:pt x="312" y="16"/>
                  <a:pt x="311" y="17"/>
                  <a:pt x="310" y="18"/>
                </a:cubicBezTo>
                <a:cubicBezTo>
                  <a:pt x="310" y="18"/>
                  <a:pt x="310" y="17"/>
                  <a:pt x="310" y="17"/>
                </a:cubicBezTo>
                <a:cubicBezTo>
                  <a:pt x="310" y="20"/>
                  <a:pt x="308" y="17"/>
                  <a:pt x="306" y="19"/>
                </a:cubicBezTo>
                <a:cubicBezTo>
                  <a:pt x="304" y="18"/>
                  <a:pt x="301" y="19"/>
                  <a:pt x="300" y="17"/>
                </a:cubicBezTo>
                <a:cubicBezTo>
                  <a:pt x="298" y="18"/>
                  <a:pt x="297" y="19"/>
                  <a:pt x="295" y="18"/>
                </a:cubicBezTo>
                <a:cubicBezTo>
                  <a:pt x="295" y="18"/>
                  <a:pt x="296" y="18"/>
                  <a:pt x="296" y="17"/>
                </a:cubicBezTo>
                <a:cubicBezTo>
                  <a:pt x="295" y="17"/>
                  <a:pt x="294" y="17"/>
                  <a:pt x="293" y="18"/>
                </a:cubicBezTo>
                <a:cubicBezTo>
                  <a:pt x="293" y="17"/>
                  <a:pt x="291" y="16"/>
                  <a:pt x="289" y="15"/>
                </a:cubicBezTo>
                <a:cubicBezTo>
                  <a:pt x="288" y="16"/>
                  <a:pt x="288" y="17"/>
                  <a:pt x="288" y="18"/>
                </a:cubicBezTo>
                <a:cubicBezTo>
                  <a:pt x="287" y="16"/>
                  <a:pt x="283" y="20"/>
                  <a:pt x="282" y="17"/>
                </a:cubicBezTo>
                <a:cubicBezTo>
                  <a:pt x="282" y="17"/>
                  <a:pt x="284" y="16"/>
                  <a:pt x="283" y="16"/>
                </a:cubicBezTo>
                <a:cubicBezTo>
                  <a:pt x="281" y="13"/>
                  <a:pt x="280" y="17"/>
                  <a:pt x="277" y="16"/>
                </a:cubicBezTo>
                <a:cubicBezTo>
                  <a:pt x="278" y="18"/>
                  <a:pt x="278" y="18"/>
                  <a:pt x="278" y="18"/>
                </a:cubicBezTo>
                <a:cubicBezTo>
                  <a:pt x="277" y="17"/>
                  <a:pt x="274" y="19"/>
                  <a:pt x="274" y="17"/>
                </a:cubicBezTo>
                <a:cubicBezTo>
                  <a:pt x="273" y="18"/>
                  <a:pt x="271" y="17"/>
                  <a:pt x="272" y="18"/>
                </a:cubicBezTo>
                <a:cubicBezTo>
                  <a:pt x="268" y="17"/>
                  <a:pt x="262" y="19"/>
                  <a:pt x="259" y="16"/>
                </a:cubicBezTo>
                <a:cubicBezTo>
                  <a:pt x="259" y="16"/>
                  <a:pt x="257" y="16"/>
                  <a:pt x="258" y="17"/>
                </a:cubicBezTo>
                <a:cubicBezTo>
                  <a:pt x="259" y="18"/>
                  <a:pt x="259" y="16"/>
                  <a:pt x="259" y="17"/>
                </a:cubicBezTo>
                <a:cubicBezTo>
                  <a:pt x="259" y="17"/>
                  <a:pt x="259" y="17"/>
                  <a:pt x="259" y="18"/>
                </a:cubicBezTo>
                <a:cubicBezTo>
                  <a:pt x="257" y="17"/>
                  <a:pt x="256" y="17"/>
                  <a:pt x="258" y="15"/>
                </a:cubicBezTo>
                <a:cubicBezTo>
                  <a:pt x="255" y="14"/>
                  <a:pt x="255" y="19"/>
                  <a:pt x="251" y="18"/>
                </a:cubicBezTo>
                <a:cubicBezTo>
                  <a:pt x="251" y="17"/>
                  <a:pt x="251" y="17"/>
                  <a:pt x="250" y="17"/>
                </a:cubicBezTo>
                <a:cubicBezTo>
                  <a:pt x="248" y="18"/>
                  <a:pt x="248" y="18"/>
                  <a:pt x="248" y="18"/>
                </a:cubicBezTo>
                <a:cubicBezTo>
                  <a:pt x="246" y="18"/>
                  <a:pt x="247" y="16"/>
                  <a:pt x="247" y="15"/>
                </a:cubicBezTo>
                <a:cubicBezTo>
                  <a:pt x="246" y="15"/>
                  <a:pt x="244" y="15"/>
                  <a:pt x="243" y="16"/>
                </a:cubicBezTo>
                <a:cubicBezTo>
                  <a:pt x="242" y="14"/>
                  <a:pt x="242" y="14"/>
                  <a:pt x="242" y="14"/>
                </a:cubicBezTo>
                <a:cubicBezTo>
                  <a:pt x="243" y="16"/>
                  <a:pt x="241" y="15"/>
                  <a:pt x="240" y="16"/>
                </a:cubicBezTo>
                <a:cubicBezTo>
                  <a:pt x="241" y="15"/>
                  <a:pt x="241" y="15"/>
                  <a:pt x="241" y="15"/>
                </a:cubicBezTo>
                <a:cubicBezTo>
                  <a:pt x="241" y="15"/>
                  <a:pt x="239" y="15"/>
                  <a:pt x="239" y="15"/>
                </a:cubicBezTo>
                <a:cubicBezTo>
                  <a:pt x="239" y="16"/>
                  <a:pt x="240" y="16"/>
                  <a:pt x="241" y="17"/>
                </a:cubicBezTo>
                <a:cubicBezTo>
                  <a:pt x="240" y="17"/>
                  <a:pt x="239" y="17"/>
                  <a:pt x="239" y="18"/>
                </a:cubicBezTo>
                <a:cubicBezTo>
                  <a:pt x="239" y="16"/>
                  <a:pt x="237" y="17"/>
                  <a:pt x="236" y="17"/>
                </a:cubicBezTo>
                <a:cubicBezTo>
                  <a:pt x="235" y="16"/>
                  <a:pt x="234" y="18"/>
                  <a:pt x="234" y="18"/>
                </a:cubicBezTo>
                <a:cubicBezTo>
                  <a:pt x="234" y="17"/>
                  <a:pt x="232" y="18"/>
                  <a:pt x="233" y="17"/>
                </a:cubicBezTo>
                <a:cubicBezTo>
                  <a:pt x="233" y="16"/>
                  <a:pt x="234" y="17"/>
                  <a:pt x="235" y="17"/>
                </a:cubicBezTo>
                <a:cubicBezTo>
                  <a:pt x="234" y="16"/>
                  <a:pt x="234" y="15"/>
                  <a:pt x="232" y="16"/>
                </a:cubicBezTo>
                <a:cubicBezTo>
                  <a:pt x="231" y="16"/>
                  <a:pt x="233" y="18"/>
                  <a:pt x="231" y="18"/>
                </a:cubicBezTo>
                <a:cubicBezTo>
                  <a:pt x="231" y="17"/>
                  <a:pt x="231" y="17"/>
                  <a:pt x="232" y="16"/>
                </a:cubicBezTo>
                <a:cubicBezTo>
                  <a:pt x="230" y="16"/>
                  <a:pt x="230" y="16"/>
                  <a:pt x="230" y="16"/>
                </a:cubicBezTo>
                <a:cubicBezTo>
                  <a:pt x="230" y="17"/>
                  <a:pt x="230" y="17"/>
                  <a:pt x="230" y="17"/>
                </a:cubicBezTo>
                <a:cubicBezTo>
                  <a:pt x="229" y="16"/>
                  <a:pt x="229" y="16"/>
                  <a:pt x="229" y="16"/>
                </a:cubicBezTo>
                <a:cubicBezTo>
                  <a:pt x="229" y="17"/>
                  <a:pt x="226" y="17"/>
                  <a:pt x="226" y="18"/>
                </a:cubicBezTo>
                <a:cubicBezTo>
                  <a:pt x="225" y="18"/>
                  <a:pt x="224" y="17"/>
                  <a:pt x="223" y="17"/>
                </a:cubicBezTo>
                <a:cubicBezTo>
                  <a:pt x="223" y="17"/>
                  <a:pt x="223" y="17"/>
                  <a:pt x="223" y="17"/>
                </a:cubicBezTo>
                <a:cubicBezTo>
                  <a:pt x="222" y="16"/>
                  <a:pt x="220" y="17"/>
                  <a:pt x="219" y="17"/>
                </a:cubicBezTo>
                <a:cubicBezTo>
                  <a:pt x="219" y="17"/>
                  <a:pt x="219" y="17"/>
                  <a:pt x="219" y="17"/>
                </a:cubicBezTo>
                <a:cubicBezTo>
                  <a:pt x="218" y="17"/>
                  <a:pt x="217" y="17"/>
                  <a:pt x="216" y="18"/>
                </a:cubicBezTo>
                <a:cubicBezTo>
                  <a:pt x="214" y="17"/>
                  <a:pt x="215" y="13"/>
                  <a:pt x="214" y="15"/>
                </a:cubicBezTo>
                <a:cubicBezTo>
                  <a:pt x="212" y="15"/>
                  <a:pt x="211" y="17"/>
                  <a:pt x="212" y="18"/>
                </a:cubicBezTo>
                <a:cubicBezTo>
                  <a:pt x="209" y="17"/>
                  <a:pt x="205" y="19"/>
                  <a:pt x="202" y="17"/>
                </a:cubicBezTo>
                <a:cubicBezTo>
                  <a:pt x="202" y="17"/>
                  <a:pt x="202" y="18"/>
                  <a:pt x="201" y="18"/>
                </a:cubicBezTo>
                <a:cubicBezTo>
                  <a:pt x="197" y="17"/>
                  <a:pt x="192" y="19"/>
                  <a:pt x="188" y="17"/>
                </a:cubicBezTo>
                <a:cubicBezTo>
                  <a:pt x="190" y="16"/>
                  <a:pt x="188" y="16"/>
                  <a:pt x="188" y="15"/>
                </a:cubicBezTo>
                <a:cubicBezTo>
                  <a:pt x="187" y="16"/>
                  <a:pt x="187" y="14"/>
                  <a:pt x="187" y="16"/>
                </a:cubicBezTo>
                <a:cubicBezTo>
                  <a:pt x="187" y="17"/>
                  <a:pt x="187" y="17"/>
                  <a:pt x="188" y="18"/>
                </a:cubicBezTo>
                <a:cubicBezTo>
                  <a:pt x="185" y="18"/>
                  <a:pt x="181" y="18"/>
                  <a:pt x="180" y="17"/>
                </a:cubicBezTo>
                <a:cubicBezTo>
                  <a:pt x="181" y="18"/>
                  <a:pt x="180" y="18"/>
                  <a:pt x="179" y="18"/>
                </a:cubicBezTo>
                <a:cubicBezTo>
                  <a:pt x="180" y="17"/>
                  <a:pt x="178" y="16"/>
                  <a:pt x="176" y="17"/>
                </a:cubicBezTo>
                <a:cubicBezTo>
                  <a:pt x="176" y="18"/>
                  <a:pt x="176" y="18"/>
                  <a:pt x="176" y="18"/>
                </a:cubicBezTo>
                <a:cubicBezTo>
                  <a:pt x="175" y="17"/>
                  <a:pt x="175" y="17"/>
                  <a:pt x="175" y="17"/>
                </a:cubicBezTo>
                <a:cubicBezTo>
                  <a:pt x="174" y="17"/>
                  <a:pt x="174" y="19"/>
                  <a:pt x="173" y="18"/>
                </a:cubicBezTo>
                <a:cubicBezTo>
                  <a:pt x="172" y="17"/>
                  <a:pt x="172" y="17"/>
                  <a:pt x="172" y="17"/>
                </a:cubicBezTo>
                <a:cubicBezTo>
                  <a:pt x="171" y="18"/>
                  <a:pt x="169" y="19"/>
                  <a:pt x="167" y="18"/>
                </a:cubicBezTo>
                <a:cubicBezTo>
                  <a:pt x="166" y="17"/>
                  <a:pt x="166" y="17"/>
                  <a:pt x="166" y="17"/>
                </a:cubicBezTo>
                <a:cubicBezTo>
                  <a:pt x="165" y="17"/>
                  <a:pt x="164" y="18"/>
                  <a:pt x="165" y="18"/>
                </a:cubicBezTo>
                <a:cubicBezTo>
                  <a:pt x="162" y="17"/>
                  <a:pt x="160" y="17"/>
                  <a:pt x="160" y="16"/>
                </a:cubicBezTo>
                <a:cubicBezTo>
                  <a:pt x="155" y="19"/>
                  <a:pt x="147" y="19"/>
                  <a:pt x="142" y="19"/>
                </a:cubicBezTo>
                <a:cubicBezTo>
                  <a:pt x="142" y="18"/>
                  <a:pt x="142" y="18"/>
                  <a:pt x="142" y="18"/>
                </a:cubicBezTo>
                <a:cubicBezTo>
                  <a:pt x="140" y="17"/>
                  <a:pt x="141" y="19"/>
                  <a:pt x="140" y="19"/>
                </a:cubicBezTo>
                <a:cubicBezTo>
                  <a:pt x="141" y="18"/>
                  <a:pt x="139" y="17"/>
                  <a:pt x="140" y="16"/>
                </a:cubicBezTo>
                <a:cubicBezTo>
                  <a:pt x="138" y="15"/>
                  <a:pt x="137" y="17"/>
                  <a:pt x="136" y="18"/>
                </a:cubicBezTo>
                <a:cubicBezTo>
                  <a:pt x="136" y="19"/>
                  <a:pt x="137" y="17"/>
                  <a:pt x="137" y="18"/>
                </a:cubicBezTo>
                <a:cubicBezTo>
                  <a:pt x="137" y="19"/>
                  <a:pt x="134" y="18"/>
                  <a:pt x="133" y="19"/>
                </a:cubicBezTo>
                <a:cubicBezTo>
                  <a:pt x="133" y="18"/>
                  <a:pt x="133" y="17"/>
                  <a:pt x="134" y="17"/>
                </a:cubicBezTo>
                <a:cubicBezTo>
                  <a:pt x="132" y="17"/>
                  <a:pt x="132" y="17"/>
                  <a:pt x="132" y="17"/>
                </a:cubicBezTo>
                <a:cubicBezTo>
                  <a:pt x="131" y="16"/>
                  <a:pt x="136" y="14"/>
                  <a:pt x="134" y="12"/>
                </a:cubicBezTo>
                <a:cubicBezTo>
                  <a:pt x="133" y="12"/>
                  <a:pt x="133" y="12"/>
                  <a:pt x="133" y="12"/>
                </a:cubicBezTo>
                <a:cubicBezTo>
                  <a:pt x="132" y="11"/>
                  <a:pt x="136" y="10"/>
                  <a:pt x="133" y="10"/>
                </a:cubicBezTo>
                <a:cubicBezTo>
                  <a:pt x="132" y="11"/>
                  <a:pt x="131" y="13"/>
                  <a:pt x="132" y="14"/>
                </a:cubicBezTo>
                <a:cubicBezTo>
                  <a:pt x="129" y="14"/>
                  <a:pt x="131" y="17"/>
                  <a:pt x="128" y="17"/>
                </a:cubicBezTo>
                <a:cubicBezTo>
                  <a:pt x="127" y="16"/>
                  <a:pt x="130" y="17"/>
                  <a:pt x="129" y="16"/>
                </a:cubicBezTo>
                <a:cubicBezTo>
                  <a:pt x="128" y="14"/>
                  <a:pt x="127" y="16"/>
                  <a:pt x="125" y="16"/>
                </a:cubicBezTo>
                <a:cubicBezTo>
                  <a:pt x="127" y="16"/>
                  <a:pt x="126" y="18"/>
                  <a:pt x="125" y="18"/>
                </a:cubicBezTo>
                <a:cubicBezTo>
                  <a:pt x="123" y="17"/>
                  <a:pt x="126" y="17"/>
                  <a:pt x="124" y="17"/>
                </a:cubicBezTo>
                <a:cubicBezTo>
                  <a:pt x="123" y="17"/>
                  <a:pt x="121" y="18"/>
                  <a:pt x="123" y="19"/>
                </a:cubicBezTo>
                <a:cubicBezTo>
                  <a:pt x="122" y="21"/>
                  <a:pt x="121" y="18"/>
                  <a:pt x="119" y="20"/>
                </a:cubicBezTo>
                <a:cubicBezTo>
                  <a:pt x="119" y="18"/>
                  <a:pt x="122" y="16"/>
                  <a:pt x="119" y="16"/>
                </a:cubicBezTo>
                <a:cubicBezTo>
                  <a:pt x="120" y="17"/>
                  <a:pt x="116" y="17"/>
                  <a:pt x="118" y="20"/>
                </a:cubicBezTo>
                <a:cubicBezTo>
                  <a:pt x="117" y="19"/>
                  <a:pt x="117" y="18"/>
                  <a:pt x="117" y="17"/>
                </a:cubicBezTo>
                <a:cubicBezTo>
                  <a:pt x="116" y="16"/>
                  <a:pt x="114" y="20"/>
                  <a:pt x="114" y="17"/>
                </a:cubicBezTo>
                <a:cubicBezTo>
                  <a:pt x="113" y="18"/>
                  <a:pt x="113" y="18"/>
                  <a:pt x="113" y="18"/>
                </a:cubicBezTo>
                <a:cubicBezTo>
                  <a:pt x="113" y="18"/>
                  <a:pt x="112" y="18"/>
                  <a:pt x="111" y="17"/>
                </a:cubicBezTo>
                <a:cubicBezTo>
                  <a:pt x="110" y="17"/>
                  <a:pt x="108" y="19"/>
                  <a:pt x="108" y="16"/>
                </a:cubicBezTo>
                <a:cubicBezTo>
                  <a:pt x="107" y="17"/>
                  <a:pt x="105" y="17"/>
                  <a:pt x="106" y="18"/>
                </a:cubicBezTo>
                <a:cubicBezTo>
                  <a:pt x="107" y="19"/>
                  <a:pt x="108" y="17"/>
                  <a:pt x="109" y="19"/>
                </a:cubicBezTo>
                <a:cubicBezTo>
                  <a:pt x="107" y="17"/>
                  <a:pt x="106" y="19"/>
                  <a:pt x="105" y="20"/>
                </a:cubicBezTo>
                <a:cubicBezTo>
                  <a:pt x="105" y="19"/>
                  <a:pt x="105" y="19"/>
                  <a:pt x="105" y="19"/>
                </a:cubicBezTo>
                <a:cubicBezTo>
                  <a:pt x="105" y="19"/>
                  <a:pt x="103" y="19"/>
                  <a:pt x="103" y="20"/>
                </a:cubicBezTo>
                <a:cubicBezTo>
                  <a:pt x="103" y="19"/>
                  <a:pt x="103" y="19"/>
                  <a:pt x="103" y="19"/>
                </a:cubicBezTo>
                <a:cubicBezTo>
                  <a:pt x="102" y="20"/>
                  <a:pt x="102" y="20"/>
                  <a:pt x="102" y="20"/>
                </a:cubicBezTo>
                <a:cubicBezTo>
                  <a:pt x="100" y="20"/>
                  <a:pt x="101" y="18"/>
                  <a:pt x="99" y="18"/>
                </a:cubicBezTo>
                <a:cubicBezTo>
                  <a:pt x="101" y="17"/>
                  <a:pt x="101" y="17"/>
                  <a:pt x="101" y="17"/>
                </a:cubicBezTo>
                <a:cubicBezTo>
                  <a:pt x="101" y="17"/>
                  <a:pt x="100" y="16"/>
                  <a:pt x="99" y="16"/>
                </a:cubicBezTo>
                <a:cubicBezTo>
                  <a:pt x="98" y="18"/>
                  <a:pt x="97" y="19"/>
                  <a:pt x="97" y="20"/>
                </a:cubicBezTo>
                <a:cubicBezTo>
                  <a:pt x="96" y="20"/>
                  <a:pt x="97" y="19"/>
                  <a:pt x="95" y="20"/>
                </a:cubicBezTo>
                <a:cubicBezTo>
                  <a:pt x="97" y="18"/>
                  <a:pt x="97" y="18"/>
                  <a:pt x="97" y="18"/>
                </a:cubicBezTo>
                <a:cubicBezTo>
                  <a:pt x="97" y="18"/>
                  <a:pt x="96" y="16"/>
                  <a:pt x="94" y="16"/>
                </a:cubicBezTo>
                <a:cubicBezTo>
                  <a:pt x="93" y="17"/>
                  <a:pt x="91" y="18"/>
                  <a:pt x="93" y="19"/>
                </a:cubicBezTo>
                <a:cubicBezTo>
                  <a:pt x="92" y="19"/>
                  <a:pt x="91" y="18"/>
                  <a:pt x="92" y="18"/>
                </a:cubicBezTo>
                <a:cubicBezTo>
                  <a:pt x="90" y="18"/>
                  <a:pt x="92" y="19"/>
                  <a:pt x="90" y="19"/>
                </a:cubicBezTo>
                <a:cubicBezTo>
                  <a:pt x="90" y="19"/>
                  <a:pt x="87" y="18"/>
                  <a:pt x="86" y="16"/>
                </a:cubicBezTo>
                <a:cubicBezTo>
                  <a:pt x="88" y="15"/>
                  <a:pt x="88" y="15"/>
                  <a:pt x="88" y="15"/>
                </a:cubicBezTo>
                <a:cubicBezTo>
                  <a:pt x="87" y="15"/>
                  <a:pt x="87" y="15"/>
                  <a:pt x="87" y="15"/>
                </a:cubicBezTo>
                <a:cubicBezTo>
                  <a:pt x="88" y="13"/>
                  <a:pt x="86" y="13"/>
                  <a:pt x="87" y="12"/>
                </a:cubicBezTo>
                <a:cubicBezTo>
                  <a:pt x="86" y="12"/>
                  <a:pt x="85" y="12"/>
                  <a:pt x="84" y="12"/>
                </a:cubicBezTo>
                <a:cubicBezTo>
                  <a:pt x="87" y="15"/>
                  <a:pt x="82" y="16"/>
                  <a:pt x="82" y="18"/>
                </a:cubicBezTo>
                <a:cubicBezTo>
                  <a:pt x="79" y="19"/>
                  <a:pt x="81" y="13"/>
                  <a:pt x="77" y="16"/>
                </a:cubicBezTo>
                <a:cubicBezTo>
                  <a:pt x="78" y="17"/>
                  <a:pt x="76" y="19"/>
                  <a:pt x="78" y="18"/>
                </a:cubicBezTo>
                <a:cubicBezTo>
                  <a:pt x="76" y="18"/>
                  <a:pt x="77" y="20"/>
                  <a:pt x="74" y="19"/>
                </a:cubicBezTo>
                <a:cubicBezTo>
                  <a:pt x="76" y="18"/>
                  <a:pt x="73" y="17"/>
                  <a:pt x="75" y="15"/>
                </a:cubicBezTo>
                <a:cubicBezTo>
                  <a:pt x="75" y="16"/>
                  <a:pt x="76" y="16"/>
                  <a:pt x="77" y="16"/>
                </a:cubicBezTo>
                <a:cubicBezTo>
                  <a:pt x="76" y="15"/>
                  <a:pt x="77" y="13"/>
                  <a:pt x="75" y="13"/>
                </a:cubicBezTo>
                <a:cubicBezTo>
                  <a:pt x="74" y="14"/>
                  <a:pt x="72" y="14"/>
                  <a:pt x="72" y="15"/>
                </a:cubicBezTo>
                <a:cubicBezTo>
                  <a:pt x="72" y="16"/>
                  <a:pt x="74" y="15"/>
                  <a:pt x="73" y="16"/>
                </a:cubicBezTo>
                <a:cubicBezTo>
                  <a:pt x="71" y="17"/>
                  <a:pt x="71" y="15"/>
                  <a:pt x="70" y="17"/>
                </a:cubicBezTo>
                <a:cubicBezTo>
                  <a:pt x="71" y="17"/>
                  <a:pt x="71" y="18"/>
                  <a:pt x="71" y="19"/>
                </a:cubicBezTo>
                <a:cubicBezTo>
                  <a:pt x="70" y="20"/>
                  <a:pt x="70" y="20"/>
                  <a:pt x="70" y="20"/>
                </a:cubicBezTo>
                <a:cubicBezTo>
                  <a:pt x="70" y="19"/>
                  <a:pt x="70" y="19"/>
                  <a:pt x="70" y="19"/>
                </a:cubicBezTo>
                <a:cubicBezTo>
                  <a:pt x="67" y="18"/>
                  <a:pt x="69" y="20"/>
                  <a:pt x="66" y="20"/>
                </a:cubicBezTo>
                <a:cubicBezTo>
                  <a:pt x="65" y="18"/>
                  <a:pt x="65" y="18"/>
                  <a:pt x="65" y="18"/>
                </a:cubicBezTo>
                <a:cubicBezTo>
                  <a:pt x="66" y="17"/>
                  <a:pt x="69" y="19"/>
                  <a:pt x="69" y="16"/>
                </a:cubicBezTo>
                <a:cubicBezTo>
                  <a:pt x="67" y="16"/>
                  <a:pt x="66" y="18"/>
                  <a:pt x="64" y="17"/>
                </a:cubicBezTo>
                <a:cubicBezTo>
                  <a:pt x="66" y="16"/>
                  <a:pt x="66" y="16"/>
                  <a:pt x="66" y="16"/>
                </a:cubicBezTo>
                <a:cubicBezTo>
                  <a:pt x="65" y="16"/>
                  <a:pt x="65" y="13"/>
                  <a:pt x="62" y="15"/>
                </a:cubicBezTo>
                <a:cubicBezTo>
                  <a:pt x="61" y="16"/>
                  <a:pt x="62" y="16"/>
                  <a:pt x="61" y="17"/>
                </a:cubicBezTo>
                <a:cubicBezTo>
                  <a:pt x="59" y="17"/>
                  <a:pt x="58" y="18"/>
                  <a:pt x="56" y="18"/>
                </a:cubicBezTo>
                <a:cubicBezTo>
                  <a:pt x="56" y="16"/>
                  <a:pt x="52" y="18"/>
                  <a:pt x="55" y="16"/>
                </a:cubicBezTo>
                <a:cubicBezTo>
                  <a:pt x="55" y="17"/>
                  <a:pt x="60" y="17"/>
                  <a:pt x="61" y="15"/>
                </a:cubicBezTo>
                <a:cubicBezTo>
                  <a:pt x="60" y="13"/>
                  <a:pt x="63" y="16"/>
                  <a:pt x="64" y="13"/>
                </a:cubicBezTo>
                <a:cubicBezTo>
                  <a:pt x="61" y="13"/>
                  <a:pt x="62" y="11"/>
                  <a:pt x="61" y="10"/>
                </a:cubicBezTo>
                <a:cubicBezTo>
                  <a:pt x="61" y="10"/>
                  <a:pt x="60" y="10"/>
                  <a:pt x="60" y="11"/>
                </a:cubicBezTo>
                <a:cubicBezTo>
                  <a:pt x="59" y="12"/>
                  <a:pt x="60" y="12"/>
                  <a:pt x="60" y="13"/>
                </a:cubicBezTo>
                <a:cubicBezTo>
                  <a:pt x="57" y="13"/>
                  <a:pt x="55" y="13"/>
                  <a:pt x="53" y="15"/>
                </a:cubicBezTo>
                <a:cubicBezTo>
                  <a:pt x="53" y="14"/>
                  <a:pt x="53" y="13"/>
                  <a:pt x="54" y="13"/>
                </a:cubicBezTo>
                <a:cubicBezTo>
                  <a:pt x="51" y="13"/>
                  <a:pt x="48" y="13"/>
                  <a:pt x="45" y="12"/>
                </a:cubicBezTo>
                <a:cubicBezTo>
                  <a:pt x="46" y="14"/>
                  <a:pt x="41" y="13"/>
                  <a:pt x="43" y="15"/>
                </a:cubicBezTo>
                <a:cubicBezTo>
                  <a:pt x="44" y="15"/>
                  <a:pt x="45" y="17"/>
                  <a:pt x="45" y="18"/>
                </a:cubicBezTo>
                <a:cubicBezTo>
                  <a:pt x="44" y="17"/>
                  <a:pt x="45" y="17"/>
                  <a:pt x="44" y="16"/>
                </a:cubicBezTo>
                <a:cubicBezTo>
                  <a:pt x="43" y="17"/>
                  <a:pt x="42" y="14"/>
                  <a:pt x="41" y="16"/>
                </a:cubicBezTo>
                <a:cubicBezTo>
                  <a:pt x="44" y="15"/>
                  <a:pt x="42" y="13"/>
                  <a:pt x="42" y="12"/>
                </a:cubicBezTo>
                <a:cubicBezTo>
                  <a:pt x="40" y="13"/>
                  <a:pt x="42" y="11"/>
                  <a:pt x="40" y="11"/>
                </a:cubicBezTo>
                <a:cubicBezTo>
                  <a:pt x="38" y="11"/>
                  <a:pt x="36" y="12"/>
                  <a:pt x="33" y="12"/>
                </a:cubicBezTo>
                <a:cubicBezTo>
                  <a:pt x="31" y="11"/>
                  <a:pt x="26" y="12"/>
                  <a:pt x="24" y="12"/>
                </a:cubicBezTo>
                <a:cubicBezTo>
                  <a:pt x="22" y="11"/>
                  <a:pt x="23" y="10"/>
                  <a:pt x="22" y="9"/>
                </a:cubicBezTo>
                <a:cubicBezTo>
                  <a:pt x="20" y="9"/>
                  <a:pt x="23" y="11"/>
                  <a:pt x="20" y="10"/>
                </a:cubicBezTo>
                <a:cubicBezTo>
                  <a:pt x="21" y="10"/>
                  <a:pt x="21" y="10"/>
                  <a:pt x="21" y="10"/>
                </a:cubicBezTo>
                <a:cubicBezTo>
                  <a:pt x="20" y="10"/>
                  <a:pt x="16" y="9"/>
                  <a:pt x="15" y="11"/>
                </a:cubicBezTo>
                <a:cubicBezTo>
                  <a:pt x="16" y="9"/>
                  <a:pt x="16" y="9"/>
                  <a:pt x="16" y="9"/>
                </a:cubicBezTo>
                <a:cubicBezTo>
                  <a:pt x="16" y="9"/>
                  <a:pt x="15" y="9"/>
                  <a:pt x="15" y="10"/>
                </a:cubicBezTo>
                <a:cubicBezTo>
                  <a:pt x="15" y="9"/>
                  <a:pt x="14" y="8"/>
                  <a:pt x="15" y="8"/>
                </a:cubicBezTo>
                <a:cubicBezTo>
                  <a:pt x="14" y="7"/>
                  <a:pt x="12" y="8"/>
                  <a:pt x="10" y="8"/>
                </a:cubicBezTo>
                <a:cubicBezTo>
                  <a:pt x="11" y="9"/>
                  <a:pt x="11" y="9"/>
                  <a:pt x="11" y="9"/>
                </a:cubicBezTo>
                <a:cubicBezTo>
                  <a:pt x="8" y="10"/>
                  <a:pt x="6" y="9"/>
                  <a:pt x="4" y="9"/>
                </a:cubicBezTo>
                <a:cubicBezTo>
                  <a:pt x="4" y="8"/>
                  <a:pt x="4" y="8"/>
                  <a:pt x="4" y="8"/>
                </a:cubicBezTo>
                <a:cubicBezTo>
                  <a:pt x="2" y="9"/>
                  <a:pt x="2" y="9"/>
                  <a:pt x="2" y="9"/>
                </a:cubicBezTo>
                <a:cubicBezTo>
                  <a:pt x="2" y="8"/>
                  <a:pt x="1" y="7"/>
                  <a:pt x="0" y="8"/>
                </a:cubicBezTo>
                <a:cubicBezTo>
                  <a:pt x="4" y="5"/>
                  <a:pt x="4" y="5"/>
                  <a:pt x="4" y="5"/>
                </a:cubicBezTo>
                <a:cubicBezTo>
                  <a:pt x="6" y="6"/>
                  <a:pt x="3" y="6"/>
                  <a:pt x="4" y="8"/>
                </a:cubicBezTo>
                <a:cubicBezTo>
                  <a:pt x="4" y="9"/>
                  <a:pt x="7" y="8"/>
                  <a:pt x="8" y="7"/>
                </a:cubicBezTo>
                <a:cubicBezTo>
                  <a:pt x="7" y="7"/>
                  <a:pt x="6" y="7"/>
                  <a:pt x="6" y="8"/>
                </a:cubicBezTo>
                <a:cubicBezTo>
                  <a:pt x="5" y="6"/>
                  <a:pt x="7" y="6"/>
                  <a:pt x="8" y="5"/>
                </a:cubicBezTo>
                <a:cubicBezTo>
                  <a:pt x="7" y="5"/>
                  <a:pt x="6" y="5"/>
                  <a:pt x="6" y="5"/>
                </a:cubicBezTo>
                <a:cubicBezTo>
                  <a:pt x="7" y="4"/>
                  <a:pt x="8" y="4"/>
                  <a:pt x="10" y="4"/>
                </a:cubicBezTo>
                <a:cubicBezTo>
                  <a:pt x="9" y="5"/>
                  <a:pt x="11" y="5"/>
                  <a:pt x="10" y="6"/>
                </a:cubicBezTo>
                <a:cubicBezTo>
                  <a:pt x="10" y="4"/>
                  <a:pt x="12" y="4"/>
                  <a:pt x="14" y="4"/>
                </a:cubicBezTo>
                <a:cubicBezTo>
                  <a:pt x="16" y="6"/>
                  <a:pt x="18" y="4"/>
                  <a:pt x="20" y="4"/>
                </a:cubicBezTo>
                <a:cubicBezTo>
                  <a:pt x="19" y="5"/>
                  <a:pt x="18" y="7"/>
                  <a:pt x="17" y="7"/>
                </a:cubicBezTo>
                <a:cubicBezTo>
                  <a:pt x="18" y="8"/>
                  <a:pt x="18" y="7"/>
                  <a:pt x="20" y="8"/>
                </a:cubicBezTo>
                <a:cubicBezTo>
                  <a:pt x="21" y="7"/>
                  <a:pt x="21" y="5"/>
                  <a:pt x="23" y="5"/>
                </a:cubicBezTo>
                <a:cubicBezTo>
                  <a:pt x="23" y="6"/>
                  <a:pt x="23" y="6"/>
                  <a:pt x="23" y="6"/>
                </a:cubicBezTo>
                <a:cubicBezTo>
                  <a:pt x="25" y="5"/>
                  <a:pt x="25" y="4"/>
                  <a:pt x="27" y="4"/>
                </a:cubicBezTo>
                <a:cubicBezTo>
                  <a:pt x="31" y="5"/>
                  <a:pt x="35" y="5"/>
                  <a:pt x="38" y="5"/>
                </a:cubicBezTo>
                <a:cubicBezTo>
                  <a:pt x="38" y="6"/>
                  <a:pt x="38" y="6"/>
                  <a:pt x="38" y="6"/>
                </a:cubicBezTo>
                <a:cubicBezTo>
                  <a:pt x="40" y="4"/>
                  <a:pt x="44" y="5"/>
                  <a:pt x="46" y="4"/>
                </a:cubicBezTo>
                <a:cubicBezTo>
                  <a:pt x="50" y="5"/>
                  <a:pt x="55" y="3"/>
                  <a:pt x="57" y="5"/>
                </a:cubicBezTo>
                <a:cubicBezTo>
                  <a:pt x="63" y="4"/>
                  <a:pt x="69" y="4"/>
                  <a:pt x="76" y="4"/>
                </a:cubicBezTo>
                <a:cubicBezTo>
                  <a:pt x="75" y="6"/>
                  <a:pt x="75" y="6"/>
                  <a:pt x="75" y="6"/>
                </a:cubicBezTo>
                <a:cubicBezTo>
                  <a:pt x="76" y="5"/>
                  <a:pt x="76" y="7"/>
                  <a:pt x="77" y="7"/>
                </a:cubicBezTo>
                <a:cubicBezTo>
                  <a:pt x="76" y="5"/>
                  <a:pt x="79" y="5"/>
                  <a:pt x="80" y="4"/>
                </a:cubicBezTo>
                <a:cubicBezTo>
                  <a:pt x="83" y="5"/>
                  <a:pt x="87" y="4"/>
                  <a:pt x="89" y="3"/>
                </a:cubicBezTo>
                <a:cubicBezTo>
                  <a:pt x="90" y="4"/>
                  <a:pt x="90" y="4"/>
                  <a:pt x="90" y="4"/>
                </a:cubicBezTo>
                <a:cubicBezTo>
                  <a:pt x="92" y="2"/>
                  <a:pt x="96" y="4"/>
                  <a:pt x="99" y="4"/>
                </a:cubicBezTo>
                <a:cubicBezTo>
                  <a:pt x="100" y="5"/>
                  <a:pt x="100" y="6"/>
                  <a:pt x="101" y="6"/>
                </a:cubicBezTo>
                <a:cubicBezTo>
                  <a:pt x="103" y="4"/>
                  <a:pt x="104" y="4"/>
                  <a:pt x="107" y="3"/>
                </a:cubicBezTo>
                <a:cubicBezTo>
                  <a:pt x="109" y="3"/>
                  <a:pt x="112" y="4"/>
                  <a:pt x="114" y="4"/>
                </a:cubicBezTo>
                <a:cubicBezTo>
                  <a:pt x="122" y="2"/>
                  <a:pt x="130" y="4"/>
                  <a:pt x="137" y="2"/>
                </a:cubicBezTo>
                <a:cubicBezTo>
                  <a:pt x="138" y="3"/>
                  <a:pt x="138" y="3"/>
                  <a:pt x="138" y="3"/>
                </a:cubicBezTo>
                <a:cubicBezTo>
                  <a:pt x="146" y="1"/>
                  <a:pt x="155" y="3"/>
                  <a:pt x="162" y="2"/>
                </a:cubicBezTo>
                <a:cubicBezTo>
                  <a:pt x="161" y="4"/>
                  <a:pt x="161" y="4"/>
                  <a:pt x="161" y="4"/>
                </a:cubicBezTo>
                <a:cubicBezTo>
                  <a:pt x="163" y="5"/>
                  <a:pt x="166" y="4"/>
                  <a:pt x="165" y="2"/>
                </a:cubicBezTo>
                <a:cubicBezTo>
                  <a:pt x="167" y="3"/>
                  <a:pt x="170" y="1"/>
                  <a:pt x="172" y="3"/>
                </a:cubicBezTo>
                <a:cubicBezTo>
                  <a:pt x="174" y="4"/>
                  <a:pt x="174" y="2"/>
                  <a:pt x="176" y="2"/>
                </a:cubicBezTo>
                <a:cubicBezTo>
                  <a:pt x="180" y="3"/>
                  <a:pt x="182" y="3"/>
                  <a:pt x="186" y="2"/>
                </a:cubicBezTo>
                <a:cubicBezTo>
                  <a:pt x="185" y="2"/>
                  <a:pt x="185" y="2"/>
                  <a:pt x="185" y="2"/>
                </a:cubicBezTo>
                <a:cubicBezTo>
                  <a:pt x="184" y="3"/>
                  <a:pt x="184" y="3"/>
                  <a:pt x="185" y="4"/>
                </a:cubicBezTo>
                <a:cubicBezTo>
                  <a:pt x="187" y="3"/>
                  <a:pt x="190" y="4"/>
                  <a:pt x="189" y="2"/>
                </a:cubicBezTo>
                <a:cubicBezTo>
                  <a:pt x="193" y="3"/>
                  <a:pt x="199" y="1"/>
                  <a:pt x="203" y="3"/>
                </a:cubicBezTo>
                <a:cubicBezTo>
                  <a:pt x="203" y="2"/>
                  <a:pt x="204" y="2"/>
                  <a:pt x="204" y="1"/>
                </a:cubicBezTo>
                <a:cubicBezTo>
                  <a:pt x="208" y="1"/>
                  <a:pt x="212" y="3"/>
                  <a:pt x="215" y="2"/>
                </a:cubicBezTo>
                <a:cubicBezTo>
                  <a:pt x="215" y="2"/>
                  <a:pt x="214" y="3"/>
                  <a:pt x="215" y="3"/>
                </a:cubicBezTo>
                <a:cubicBezTo>
                  <a:pt x="216" y="3"/>
                  <a:pt x="215" y="2"/>
                  <a:pt x="216" y="2"/>
                </a:cubicBezTo>
                <a:cubicBezTo>
                  <a:pt x="222" y="0"/>
                  <a:pt x="229" y="3"/>
                  <a:pt x="234" y="3"/>
                </a:cubicBezTo>
                <a:cubicBezTo>
                  <a:pt x="244" y="2"/>
                  <a:pt x="254" y="3"/>
                  <a:pt x="263" y="3"/>
                </a:cubicBezTo>
                <a:cubicBezTo>
                  <a:pt x="263" y="3"/>
                  <a:pt x="263" y="3"/>
                  <a:pt x="263" y="3"/>
                </a:cubicBezTo>
                <a:cubicBezTo>
                  <a:pt x="266" y="1"/>
                  <a:pt x="270" y="5"/>
                  <a:pt x="273" y="2"/>
                </a:cubicBezTo>
                <a:cubicBezTo>
                  <a:pt x="274" y="3"/>
                  <a:pt x="276" y="2"/>
                  <a:pt x="275" y="3"/>
                </a:cubicBezTo>
                <a:cubicBezTo>
                  <a:pt x="278" y="2"/>
                  <a:pt x="282" y="5"/>
                  <a:pt x="286" y="3"/>
                </a:cubicBezTo>
                <a:cubicBezTo>
                  <a:pt x="285" y="3"/>
                  <a:pt x="285" y="3"/>
                  <a:pt x="285" y="3"/>
                </a:cubicBezTo>
                <a:cubicBezTo>
                  <a:pt x="288" y="5"/>
                  <a:pt x="292" y="3"/>
                  <a:pt x="295" y="4"/>
                </a:cubicBezTo>
                <a:cubicBezTo>
                  <a:pt x="295" y="4"/>
                  <a:pt x="294" y="5"/>
                  <a:pt x="294" y="5"/>
                </a:cubicBezTo>
                <a:cubicBezTo>
                  <a:pt x="296" y="6"/>
                  <a:pt x="298" y="3"/>
                  <a:pt x="298" y="5"/>
                </a:cubicBezTo>
                <a:cubicBezTo>
                  <a:pt x="299" y="5"/>
                  <a:pt x="299" y="4"/>
                  <a:pt x="299" y="4"/>
                </a:cubicBezTo>
                <a:cubicBezTo>
                  <a:pt x="307" y="5"/>
                  <a:pt x="316" y="4"/>
                  <a:pt x="325" y="3"/>
                </a:cubicBezTo>
                <a:cubicBezTo>
                  <a:pt x="331" y="5"/>
                  <a:pt x="325" y="8"/>
                  <a:pt x="330" y="6"/>
                </a:cubicBezTo>
                <a:cubicBezTo>
                  <a:pt x="330" y="6"/>
                  <a:pt x="330" y="5"/>
                  <a:pt x="330" y="5"/>
                </a:cubicBezTo>
                <a:cubicBezTo>
                  <a:pt x="332" y="5"/>
                  <a:pt x="333" y="8"/>
                  <a:pt x="334" y="7"/>
                </a:cubicBezTo>
                <a:cubicBezTo>
                  <a:pt x="334" y="5"/>
                  <a:pt x="335" y="6"/>
                  <a:pt x="335" y="5"/>
                </a:cubicBezTo>
                <a:cubicBezTo>
                  <a:pt x="339" y="6"/>
                  <a:pt x="340" y="8"/>
                  <a:pt x="343" y="7"/>
                </a:cubicBezTo>
                <a:cubicBezTo>
                  <a:pt x="343" y="7"/>
                  <a:pt x="343" y="7"/>
                  <a:pt x="343" y="7"/>
                </a:cubicBezTo>
                <a:cubicBezTo>
                  <a:pt x="346" y="5"/>
                  <a:pt x="350" y="6"/>
                  <a:pt x="353" y="4"/>
                </a:cubicBezTo>
                <a:cubicBezTo>
                  <a:pt x="373" y="4"/>
                  <a:pt x="392" y="3"/>
                  <a:pt x="411" y="3"/>
                </a:cubicBezTo>
                <a:cubicBezTo>
                  <a:pt x="429" y="3"/>
                  <a:pt x="448" y="3"/>
                  <a:pt x="467" y="4"/>
                </a:cubicBezTo>
                <a:cubicBezTo>
                  <a:pt x="471" y="7"/>
                  <a:pt x="472" y="6"/>
                  <a:pt x="476" y="6"/>
                </a:cubicBezTo>
                <a:cubicBezTo>
                  <a:pt x="476" y="6"/>
                  <a:pt x="476" y="6"/>
                  <a:pt x="476" y="6"/>
                </a:cubicBezTo>
                <a:cubicBezTo>
                  <a:pt x="477" y="5"/>
                  <a:pt x="480" y="6"/>
                  <a:pt x="480" y="5"/>
                </a:cubicBezTo>
                <a:cubicBezTo>
                  <a:pt x="487" y="5"/>
                  <a:pt x="494" y="5"/>
                  <a:pt x="501" y="5"/>
                </a:cubicBezTo>
                <a:cubicBezTo>
                  <a:pt x="500" y="5"/>
                  <a:pt x="499" y="7"/>
                  <a:pt x="501" y="7"/>
                </a:cubicBezTo>
                <a:cubicBezTo>
                  <a:pt x="502" y="5"/>
                  <a:pt x="502" y="5"/>
                  <a:pt x="502" y="5"/>
                </a:cubicBezTo>
                <a:cubicBezTo>
                  <a:pt x="502" y="6"/>
                  <a:pt x="502" y="6"/>
                  <a:pt x="502" y="6"/>
                </a:cubicBezTo>
                <a:cubicBezTo>
                  <a:pt x="503" y="6"/>
                  <a:pt x="504" y="5"/>
                  <a:pt x="503" y="4"/>
                </a:cubicBezTo>
                <a:cubicBezTo>
                  <a:pt x="522" y="3"/>
                  <a:pt x="539" y="7"/>
                  <a:pt x="557" y="7"/>
                </a:cubicBezTo>
                <a:cubicBezTo>
                  <a:pt x="562" y="8"/>
                  <a:pt x="568" y="8"/>
                  <a:pt x="572" y="7"/>
                </a:cubicBezTo>
                <a:cubicBezTo>
                  <a:pt x="586" y="10"/>
                  <a:pt x="598" y="13"/>
                  <a:pt x="613" y="12"/>
                </a:cubicBezTo>
                <a:cubicBezTo>
                  <a:pt x="613" y="12"/>
                  <a:pt x="610" y="17"/>
                  <a:pt x="604" y="17"/>
                </a:cubicBezTo>
                <a:close/>
              </a:path>
            </a:pathLst>
          </a:custGeom>
          <a:solidFill>
            <a:schemeClr val="tx1"/>
          </a:solidFill>
          <a:ln w="9525">
            <a:noFill/>
            <a:round/>
            <a:headEnd/>
            <a:tailEnd/>
          </a:ln>
        </p:spPr>
        <p:txBody>
          <a:bodyPr vert="horz" wrap="square" lIns="91440" tIns="45720" rIns="91440" bIns="45720" numCol="1" anchor="t" anchorCtr="0" compatLnSpc="1">
            <a:prstTxWarp prst="textNoShape">
              <a:avLst/>
            </a:prstTxWarp>
          </a:bodyPr>
          <a:lstStyle/>
          <a:p>
            <a:pPr algn="ctr" defTabSz="457200"/>
            <a:endParaRPr lang="en-US" sz="1600">
              <a:solidFill>
                <a:prstClr val="black"/>
              </a:solidFill>
              <a:latin typeface="Calibri"/>
            </a:endParaRPr>
          </a:p>
        </p:txBody>
      </p:sp>
      <p:sp>
        <p:nvSpPr>
          <p:cNvPr id="16" name="Freeform 145"/>
          <p:cNvSpPr>
            <a:spLocks/>
          </p:cNvSpPr>
          <p:nvPr/>
        </p:nvSpPr>
        <p:spPr bwMode="auto">
          <a:xfrm rot="16200000">
            <a:off x="6959554" y="2878779"/>
            <a:ext cx="2399543" cy="45722"/>
          </a:xfrm>
          <a:custGeom>
            <a:avLst/>
            <a:gdLst/>
            <a:ahLst/>
            <a:cxnLst>
              <a:cxn ang="0">
                <a:pos x="543" y="15"/>
              </a:cxn>
              <a:cxn ang="0">
                <a:pos x="525" y="15"/>
              </a:cxn>
              <a:cxn ang="0">
                <a:pos x="488" y="18"/>
              </a:cxn>
              <a:cxn ang="0">
                <a:pos x="475" y="17"/>
              </a:cxn>
              <a:cxn ang="0">
                <a:pos x="436" y="15"/>
              </a:cxn>
              <a:cxn ang="0">
                <a:pos x="423" y="15"/>
              </a:cxn>
              <a:cxn ang="0">
                <a:pos x="401" y="16"/>
              </a:cxn>
              <a:cxn ang="0">
                <a:pos x="382" y="15"/>
              </a:cxn>
              <a:cxn ang="0">
                <a:pos x="372" y="14"/>
              </a:cxn>
              <a:cxn ang="0">
                <a:pos x="363" y="16"/>
              </a:cxn>
              <a:cxn ang="0">
                <a:pos x="341" y="18"/>
              </a:cxn>
              <a:cxn ang="0">
                <a:pos x="329" y="17"/>
              </a:cxn>
              <a:cxn ang="0">
                <a:pos x="316" y="19"/>
              </a:cxn>
              <a:cxn ang="0">
                <a:pos x="300" y="17"/>
              </a:cxn>
              <a:cxn ang="0">
                <a:pos x="282" y="17"/>
              </a:cxn>
              <a:cxn ang="0">
                <a:pos x="259" y="16"/>
              </a:cxn>
              <a:cxn ang="0">
                <a:pos x="250" y="17"/>
              </a:cxn>
              <a:cxn ang="0">
                <a:pos x="241" y="15"/>
              </a:cxn>
              <a:cxn ang="0">
                <a:pos x="233" y="17"/>
              </a:cxn>
              <a:cxn ang="0">
                <a:pos x="230" y="17"/>
              </a:cxn>
              <a:cxn ang="0">
                <a:pos x="219" y="17"/>
              </a:cxn>
              <a:cxn ang="0">
                <a:pos x="188" y="17"/>
              </a:cxn>
              <a:cxn ang="0">
                <a:pos x="176" y="17"/>
              </a:cxn>
              <a:cxn ang="0">
                <a:pos x="166" y="17"/>
              </a:cxn>
              <a:cxn ang="0">
                <a:pos x="140" y="16"/>
              </a:cxn>
              <a:cxn ang="0">
                <a:pos x="134" y="12"/>
              </a:cxn>
              <a:cxn ang="0">
                <a:pos x="125" y="16"/>
              </a:cxn>
              <a:cxn ang="0">
                <a:pos x="118" y="20"/>
              </a:cxn>
              <a:cxn ang="0">
                <a:pos x="106" y="18"/>
              </a:cxn>
              <a:cxn ang="0">
                <a:pos x="102" y="20"/>
              </a:cxn>
              <a:cxn ang="0">
                <a:pos x="97" y="18"/>
              </a:cxn>
              <a:cxn ang="0">
                <a:pos x="88" y="15"/>
              </a:cxn>
              <a:cxn ang="0">
                <a:pos x="78" y="18"/>
              </a:cxn>
              <a:cxn ang="0">
                <a:pos x="73" y="16"/>
              </a:cxn>
              <a:cxn ang="0">
                <a:pos x="65" y="18"/>
              </a:cxn>
              <a:cxn ang="0">
                <a:pos x="56" y="18"/>
              </a:cxn>
              <a:cxn ang="0">
                <a:pos x="60" y="13"/>
              </a:cxn>
              <a:cxn ang="0">
                <a:pos x="44" y="16"/>
              </a:cxn>
              <a:cxn ang="0">
                <a:pos x="22" y="9"/>
              </a:cxn>
              <a:cxn ang="0">
                <a:pos x="15" y="8"/>
              </a:cxn>
              <a:cxn ang="0">
                <a:pos x="0" y="8"/>
              </a:cxn>
              <a:cxn ang="0">
                <a:pos x="6" y="5"/>
              </a:cxn>
              <a:cxn ang="0">
                <a:pos x="20" y="8"/>
              </a:cxn>
              <a:cxn ang="0">
                <a:pos x="46" y="4"/>
              </a:cxn>
              <a:cxn ang="0">
                <a:pos x="89" y="3"/>
              </a:cxn>
              <a:cxn ang="0">
                <a:pos x="137" y="2"/>
              </a:cxn>
              <a:cxn ang="0">
                <a:pos x="176" y="2"/>
              </a:cxn>
              <a:cxn ang="0">
                <a:pos x="204" y="1"/>
              </a:cxn>
              <a:cxn ang="0">
                <a:pos x="263" y="3"/>
              </a:cxn>
              <a:cxn ang="0">
                <a:pos x="294" y="5"/>
              </a:cxn>
              <a:cxn ang="0">
                <a:pos x="334" y="7"/>
              </a:cxn>
              <a:cxn ang="0">
                <a:pos x="467" y="4"/>
              </a:cxn>
              <a:cxn ang="0">
                <a:pos x="502" y="5"/>
              </a:cxn>
              <a:cxn ang="0">
                <a:pos x="604" y="17"/>
              </a:cxn>
            </a:cxnLst>
            <a:rect l="0" t="0" r="r" b="b"/>
            <a:pathLst>
              <a:path w="613" h="21">
                <a:moveTo>
                  <a:pt x="604" y="17"/>
                </a:moveTo>
                <a:cubicBezTo>
                  <a:pt x="597" y="21"/>
                  <a:pt x="587" y="16"/>
                  <a:pt x="579" y="18"/>
                </a:cubicBezTo>
                <a:cubicBezTo>
                  <a:pt x="578" y="19"/>
                  <a:pt x="580" y="16"/>
                  <a:pt x="577" y="17"/>
                </a:cubicBezTo>
                <a:cubicBezTo>
                  <a:pt x="570" y="20"/>
                  <a:pt x="557" y="17"/>
                  <a:pt x="548" y="15"/>
                </a:cubicBezTo>
                <a:cubicBezTo>
                  <a:pt x="549" y="14"/>
                  <a:pt x="549" y="14"/>
                  <a:pt x="549" y="14"/>
                </a:cubicBezTo>
                <a:cubicBezTo>
                  <a:pt x="547" y="13"/>
                  <a:pt x="545" y="15"/>
                  <a:pt x="543" y="15"/>
                </a:cubicBezTo>
                <a:cubicBezTo>
                  <a:pt x="543" y="15"/>
                  <a:pt x="543" y="14"/>
                  <a:pt x="543" y="14"/>
                </a:cubicBezTo>
                <a:cubicBezTo>
                  <a:pt x="542" y="15"/>
                  <a:pt x="539" y="14"/>
                  <a:pt x="539" y="15"/>
                </a:cubicBezTo>
                <a:cubicBezTo>
                  <a:pt x="538" y="15"/>
                  <a:pt x="538" y="14"/>
                  <a:pt x="537" y="13"/>
                </a:cubicBezTo>
                <a:cubicBezTo>
                  <a:pt x="536" y="15"/>
                  <a:pt x="536" y="15"/>
                  <a:pt x="536" y="15"/>
                </a:cubicBezTo>
                <a:cubicBezTo>
                  <a:pt x="533" y="18"/>
                  <a:pt x="529" y="14"/>
                  <a:pt x="524" y="16"/>
                </a:cubicBezTo>
                <a:cubicBezTo>
                  <a:pt x="525" y="16"/>
                  <a:pt x="525" y="15"/>
                  <a:pt x="525" y="15"/>
                </a:cubicBezTo>
                <a:cubicBezTo>
                  <a:pt x="518" y="17"/>
                  <a:pt x="510" y="16"/>
                  <a:pt x="502" y="17"/>
                </a:cubicBezTo>
                <a:cubicBezTo>
                  <a:pt x="503" y="16"/>
                  <a:pt x="503" y="15"/>
                  <a:pt x="502" y="15"/>
                </a:cubicBezTo>
                <a:cubicBezTo>
                  <a:pt x="502" y="16"/>
                  <a:pt x="500" y="17"/>
                  <a:pt x="498" y="17"/>
                </a:cubicBezTo>
                <a:cubicBezTo>
                  <a:pt x="497" y="15"/>
                  <a:pt x="494" y="18"/>
                  <a:pt x="492" y="17"/>
                </a:cubicBezTo>
                <a:cubicBezTo>
                  <a:pt x="492" y="17"/>
                  <a:pt x="492" y="17"/>
                  <a:pt x="492" y="17"/>
                </a:cubicBezTo>
                <a:cubicBezTo>
                  <a:pt x="490" y="19"/>
                  <a:pt x="490" y="16"/>
                  <a:pt x="488" y="18"/>
                </a:cubicBezTo>
                <a:cubicBezTo>
                  <a:pt x="487" y="17"/>
                  <a:pt x="487" y="17"/>
                  <a:pt x="487" y="17"/>
                </a:cubicBezTo>
                <a:cubicBezTo>
                  <a:pt x="486" y="19"/>
                  <a:pt x="485" y="16"/>
                  <a:pt x="483" y="17"/>
                </a:cubicBezTo>
                <a:cubicBezTo>
                  <a:pt x="483" y="17"/>
                  <a:pt x="483" y="17"/>
                  <a:pt x="483" y="17"/>
                </a:cubicBezTo>
                <a:cubicBezTo>
                  <a:pt x="482" y="18"/>
                  <a:pt x="481" y="16"/>
                  <a:pt x="480" y="17"/>
                </a:cubicBezTo>
                <a:cubicBezTo>
                  <a:pt x="480" y="17"/>
                  <a:pt x="480" y="17"/>
                  <a:pt x="480" y="17"/>
                </a:cubicBezTo>
                <a:cubicBezTo>
                  <a:pt x="477" y="17"/>
                  <a:pt x="475" y="16"/>
                  <a:pt x="475" y="17"/>
                </a:cubicBezTo>
                <a:cubicBezTo>
                  <a:pt x="474" y="16"/>
                  <a:pt x="478" y="17"/>
                  <a:pt x="477" y="15"/>
                </a:cubicBezTo>
                <a:cubicBezTo>
                  <a:pt x="467" y="16"/>
                  <a:pt x="457" y="16"/>
                  <a:pt x="447" y="16"/>
                </a:cubicBezTo>
                <a:cubicBezTo>
                  <a:pt x="446" y="15"/>
                  <a:pt x="446" y="15"/>
                  <a:pt x="445" y="14"/>
                </a:cubicBezTo>
                <a:cubicBezTo>
                  <a:pt x="444" y="15"/>
                  <a:pt x="442" y="14"/>
                  <a:pt x="441" y="15"/>
                </a:cubicBezTo>
                <a:cubicBezTo>
                  <a:pt x="441" y="15"/>
                  <a:pt x="440" y="14"/>
                  <a:pt x="440" y="14"/>
                </a:cubicBezTo>
                <a:cubicBezTo>
                  <a:pt x="438" y="14"/>
                  <a:pt x="438" y="16"/>
                  <a:pt x="436" y="15"/>
                </a:cubicBezTo>
                <a:cubicBezTo>
                  <a:pt x="437" y="15"/>
                  <a:pt x="437" y="14"/>
                  <a:pt x="437" y="14"/>
                </a:cubicBezTo>
                <a:cubicBezTo>
                  <a:pt x="435" y="15"/>
                  <a:pt x="433" y="15"/>
                  <a:pt x="431" y="15"/>
                </a:cubicBezTo>
                <a:cubicBezTo>
                  <a:pt x="431" y="15"/>
                  <a:pt x="432" y="15"/>
                  <a:pt x="431" y="14"/>
                </a:cubicBezTo>
                <a:cubicBezTo>
                  <a:pt x="429" y="16"/>
                  <a:pt x="428" y="14"/>
                  <a:pt x="426" y="15"/>
                </a:cubicBezTo>
                <a:cubicBezTo>
                  <a:pt x="426" y="14"/>
                  <a:pt x="426" y="14"/>
                  <a:pt x="426" y="14"/>
                </a:cubicBezTo>
                <a:cubicBezTo>
                  <a:pt x="423" y="12"/>
                  <a:pt x="426" y="16"/>
                  <a:pt x="423" y="15"/>
                </a:cubicBezTo>
                <a:cubicBezTo>
                  <a:pt x="424" y="15"/>
                  <a:pt x="423" y="14"/>
                  <a:pt x="423" y="14"/>
                </a:cubicBezTo>
                <a:cubicBezTo>
                  <a:pt x="421" y="16"/>
                  <a:pt x="417" y="15"/>
                  <a:pt x="415" y="16"/>
                </a:cubicBezTo>
                <a:cubicBezTo>
                  <a:pt x="415" y="15"/>
                  <a:pt x="415" y="15"/>
                  <a:pt x="415" y="15"/>
                </a:cubicBezTo>
                <a:cubicBezTo>
                  <a:pt x="412" y="15"/>
                  <a:pt x="409" y="15"/>
                  <a:pt x="406" y="15"/>
                </a:cubicBezTo>
                <a:cubicBezTo>
                  <a:pt x="405" y="15"/>
                  <a:pt x="407" y="13"/>
                  <a:pt x="404" y="13"/>
                </a:cubicBezTo>
                <a:cubicBezTo>
                  <a:pt x="404" y="15"/>
                  <a:pt x="399" y="14"/>
                  <a:pt x="401" y="16"/>
                </a:cubicBezTo>
                <a:cubicBezTo>
                  <a:pt x="399" y="16"/>
                  <a:pt x="395" y="15"/>
                  <a:pt x="393" y="16"/>
                </a:cubicBezTo>
                <a:cubicBezTo>
                  <a:pt x="394" y="15"/>
                  <a:pt x="392" y="13"/>
                  <a:pt x="394" y="13"/>
                </a:cubicBezTo>
                <a:cubicBezTo>
                  <a:pt x="393" y="12"/>
                  <a:pt x="393" y="12"/>
                  <a:pt x="393" y="12"/>
                </a:cubicBezTo>
                <a:cubicBezTo>
                  <a:pt x="393" y="11"/>
                  <a:pt x="394" y="12"/>
                  <a:pt x="394" y="11"/>
                </a:cubicBezTo>
                <a:cubicBezTo>
                  <a:pt x="393" y="11"/>
                  <a:pt x="390" y="12"/>
                  <a:pt x="389" y="12"/>
                </a:cubicBezTo>
                <a:cubicBezTo>
                  <a:pt x="387" y="13"/>
                  <a:pt x="385" y="15"/>
                  <a:pt x="382" y="15"/>
                </a:cubicBezTo>
                <a:cubicBezTo>
                  <a:pt x="384" y="15"/>
                  <a:pt x="382" y="13"/>
                  <a:pt x="383" y="13"/>
                </a:cubicBezTo>
                <a:cubicBezTo>
                  <a:pt x="378" y="17"/>
                  <a:pt x="378" y="17"/>
                  <a:pt x="378" y="17"/>
                </a:cubicBezTo>
                <a:cubicBezTo>
                  <a:pt x="377" y="17"/>
                  <a:pt x="378" y="15"/>
                  <a:pt x="377" y="16"/>
                </a:cubicBezTo>
                <a:cubicBezTo>
                  <a:pt x="377" y="16"/>
                  <a:pt x="376" y="16"/>
                  <a:pt x="376" y="17"/>
                </a:cubicBezTo>
                <a:cubicBezTo>
                  <a:pt x="375" y="17"/>
                  <a:pt x="372" y="17"/>
                  <a:pt x="371" y="15"/>
                </a:cubicBezTo>
                <a:cubicBezTo>
                  <a:pt x="371" y="15"/>
                  <a:pt x="373" y="15"/>
                  <a:pt x="372" y="14"/>
                </a:cubicBezTo>
                <a:cubicBezTo>
                  <a:pt x="370" y="14"/>
                  <a:pt x="370" y="15"/>
                  <a:pt x="368" y="15"/>
                </a:cubicBezTo>
                <a:cubicBezTo>
                  <a:pt x="368" y="15"/>
                  <a:pt x="368" y="15"/>
                  <a:pt x="368" y="15"/>
                </a:cubicBezTo>
                <a:cubicBezTo>
                  <a:pt x="367" y="14"/>
                  <a:pt x="364" y="15"/>
                  <a:pt x="366" y="16"/>
                </a:cubicBezTo>
                <a:cubicBezTo>
                  <a:pt x="366" y="17"/>
                  <a:pt x="365" y="15"/>
                  <a:pt x="367" y="16"/>
                </a:cubicBezTo>
                <a:cubicBezTo>
                  <a:pt x="366" y="17"/>
                  <a:pt x="364" y="17"/>
                  <a:pt x="362" y="17"/>
                </a:cubicBezTo>
                <a:cubicBezTo>
                  <a:pt x="362" y="17"/>
                  <a:pt x="362" y="16"/>
                  <a:pt x="363" y="16"/>
                </a:cubicBezTo>
                <a:cubicBezTo>
                  <a:pt x="360" y="17"/>
                  <a:pt x="357" y="18"/>
                  <a:pt x="355" y="18"/>
                </a:cubicBezTo>
                <a:cubicBezTo>
                  <a:pt x="355" y="19"/>
                  <a:pt x="356" y="17"/>
                  <a:pt x="356" y="17"/>
                </a:cubicBezTo>
                <a:cubicBezTo>
                  <a:pt x="353" y="16"/>
                  <a:pt x="349" y="19"/>
                  <a:pt x="346" y="17"/>
                </a:cubicBezTo>
                <a:cubicBezTo>
                  <a:pt x="346" y="17"/>
                  <a:pt x="346" y="18"/>
                  <a:pt x="346" y="18"/>
                </a:cubicBezTo>
                <a:cubicBezTo>
                  <a:pt x="344" y="18"/>
                  <a:pt x="345" y="17"/>
                  <a:pt x="343" y="17"/>
                </a:cubicBezTo>
                <a:cubicBezTo>
                  <a:pt x="343" y="16"/>
                  <a:pt x="342" y="17"/>
                  <a:pt x="341" y="18"/>
                </a:cubicBezTo>
                <a:cubicBezTo>
                  <a:pt x="340" y="18"/>
                  <a:pt x="341" y="17"/>
                  <a:pt x="342" y="17"/>
                </a:cubicBezTo>
                <a:cubicBezTo>
                  <a:pt x="340" y="18"/>
                  <a:pt x="334" y="19"/>
                  <a:pt x="330" y="18"/>
                </a:cubicBezTo>
                <a:cubicBezTo>
                  <a:pt x="330" y="18"/>
                  <a:pt x="328" y="20"/>
                  <a:pt x="327" y="19"/>
                </a:cubicBezTo>
                <a:cubicBezTo>
                  <a:pt x="327" y="18"/>
                  <a:pt x="327" y="18"/>
                  <a:pt x="327" y="18"/>
                </a:cubicBezTo>
                <a:cubicBezTo>
                  <a:pt x="327" y="17"/>
                  <a:pt x="324" y="18"/>
                  <a:pt x="324" y="17"/>
                </a:cubicBezTo>
                <a:cubicBezTo>
                  <a:pt x="322" y="19"/>
                  <a:pt x="331" y="16"/>
                  <a:pt x="329" y="17"/>
                </a:cubicBezTo>
                <a:cubicBezTo>
                  <a:pt x="328" y="16"/>
                  <a:pt x="325" y="19"/>
                  <a:pt x="326" y="17"/>
                </a:cubicBezTo>
                <a:cubicBezTo>
                  <a:pt x="324" y="17"/>
                  <a:pt x="323" y="19"/>
                  <a:pt x="321" y="18"/>
                </a:cubicBezTo>
                <a:cubicBezTo>
                  <a:pt x="321" y="18"/>
                  <a:pt x="322" y="16"/>
                  <a:pt x="321" y="16"/>
                </a:cubicBezTo>
                <a:cubicBezTo>
                  <a:pt x="319" y="16"/>
                  <a:pt x="320" y="17"/>
                  <a:pt x="318" y="17"/>
                </a:cubicBezTo>
                <a:cubicBezTo>
                  <a:pt x="317" y="17"/>
                  <a:pt x="317" y="17"/>
                  <a:pt x="317" y="17"/>
                </a:cubicBezTo>
                <a:cubicBezTo>
                  <a:pt x="317" y="19"/>
                  <a:pt x="315" y="17"/>
                  <a:pt x="316" y="19"/>
                </a:cubicBezTo>
                <a:cubicBezTo>
                  <a:pt x="316" y="18"/>
                  <a:pt x="312" y="19"/>
                  <a:pt x="313" y="17"/>
                </a:cubicBezTo>
                <a:cubicBezTo>
                  <a:pt x="313" y="16"/>
                  <a:pt x="313" y="16"/>
                  <a:pt x="313" y="16"/>
                </a:cubicBezTo>
                <a:cubicBezTo>
                  <a:pt x="312" y="16"/>
                  <a:pt x="311" y="17"/>
                  <a:pt x="310" y="18"/>
                </a:cubicBezTo>
                <a:cubicBezTo>
                  <a:pt x="310" y="18"/>
                  <a:pt x="310" y="17"/>
                  <a:pt x="310" y="17"/>
                </a:cubicBezTo>
                <a:cubicBezTo>
                  <a:pt x="310" y="20"/>
                  <a:pt x="308" y="17"/>
                  <a:pt x="306" y="19"/>
                </a:cubicBezTo>
                <a:cubicBezTo>
                  <a:pt x="304" y="18"/>
                  <a:pt x="301" y="19"/>
                  <a:pt x="300" y="17"/>
                </a:cubicBezTo>
                <a:cubicBezTo>
                  <a:pt x="298" y="18"/>
                  <a:pt x="297" y="19"/>
                  <a:pt x="295" y="18"/>
                </a:cubicBezTo>
                <a:cubicBezTo>
                  <a:pt x="295" y="18"/>
                  <a:pt x="296" y="18"/>
                  <a:pt x="296" y="17"/>
                </a:cubicBezTo>
                <a:cubicBezTo>
                  <a:pt x="295" y="17"/>
                  <a:pt x="294" y="17"/>
                  <a:pt x="293" y="18"/>
                </a:cubicBezTo>
                <a:cubicBezTo>
                  <a:pt x="293" y="17"/>
                  <a:pt x="291" y="16"/>
                  <a:pt x="289" y="15"/>
                </a:cubicBezTo>
                <a:cubicBezTo>
                  <a:pt x="288" y="16"/>
                  <a:pt x="288" y="17"/>
                  <a:pt x="288" y="18"/>
                </a:cubicBezTo>
                <a:cubicBezTo>
                  <a:pt x="287" y="16"/>
                  <a:pt x="283" y="20"/>
                  <a:pt x="282" y="17"/>
                </a:cubicBezTo>
                <a:cubicBezTo>
                  <a:pt x="282" y="17"/>
                  <a:pt x="284" y="16"/>
                  <a:pt x="283" y="16"/>
                </a:cubicBezTo>
                <a:cubicBezTo>
                  <a:pt x="281" y="13"/>
                  <a:pt x="280" y="17"/>
                  <a:pt x="277" y="16"/>
                </a:cubicBezTo>
                <a:cubicBezTo>
                  <a:pt x="278" y="18"/>
                  <a:pt x="278" y="18"/>
                  <a:pt x="278" y="18"/>
                </a:cubicBezTo>
                <a:cubicBezTo>
                  <a:pt x="277" y="17"/>
                  <a:pt x="274" y="19"/>
                  <a:pt x="274" y="17"/>
                </a:cubicBezTo>
                <a:cubicBezTo>
                  <a:pt x="273" y="18"/>
                  <a:pt x="271" y="17"/>
                  <a:pt x="272" y="18"/>
                </a:cubicBezTo>
                <a:cubicBezTo>
                  <a:pt x="268" y="17"/>
                  <a:pt x="262" y="19"/>
                  <a:pt x="259" y="16"/>
                </a:cubicBezTo>
                <a:cubicBezTo>
                  <a:pt x="259" y="16"/>
                  <a:pt x="257" y="16"/>
                  <a:pt x="258" y="17"/>
                </a:cubicBezTo>
                <a:cubicBezTo>
                  <a:pt x="259" y="18"/>
                  <a:pt x="259" y="16"/>
                  <a:pt x="259" y="17"/>
                </a:cubicBezTo>
                <a:cubicBezTo>
                  <a:pt x="259" y="17"/>
                  <a:pt x="259" y="17"/>
                  <a:pt x="259" y="18"/>
                </a:cubicBezTo>
                <a:cubicBezTo>
                  <a:pt x="257" y="17"/>
                  <a:pt x="256" y="17"/>
                  <a:pt x="258" y="15"/>
                </a:cubicBezTo>
                <a:cubicBezTo>
                  <a:pt x="255" y="14"/>
                  <a:pt x="255" y="19"/>
                  <a:pt x="251" y="18"/>
                </a:cubicBezTo>
                <a:cubicBezTo>
                  <a:pt x="251" y="17"/>
                  <a:pt x="251" y="17"/>
                  <a:pt x="250" y="17"/>
                </a:cubicBezTo>
                <a:cubicBezTo>
                  <a:pt x="248" y="18"/>
                  <a:pt x="248" y="18"/>
                  <a:pt x="248" y="18"/>
                </a:cubicBezTo>
                <a:cubicBezTo>
                  <a:pt x="246" y="18"/>
                  <a:pt x="247" y="16"/>
                  <a:pt x="247" y="15"/>
                </a:cubicBezTo>
                <a:cubicBezTo>
                  <a:pt x="246" y="15"/>
                  <a:pt x="244" y="15"/>
                  <a:pt x="243" y="16"/>
                </a:cubicBezTo>
                <a:cubicBezTo>
                  <a:pt x="242" y="14"/>
                  <a:pt x="242" y="14"/>
                  <a:pt x="242" y="14"/>
                </a:cubicBezTo>
                <a:cubicBezTo>
                  <a:pt x="243" y="16"/>
                  <a:pt x="241" y="15"/>
                  <a:pt x="240" y="16"/>
                </a:cubicBezTo>
                <a:cubicBezTo>
                  <a:pt x="241" y="15"/>
                  <a:pt x="241" y="15"/>
                  <a:pt x="241" y="15"/>
                </a:cubicBezTo>
                <a:cubicBezTo>
                  <a:pt x="241" y="15"/>
                  <a:pt x="239" y="15"/>
                  <a:pt x="239" y="15"/>
                </a:cubicBezTo>
                <a:cubicBezTo>
                  <a:pt x="239" y="16"/>
                  <a:pt x="240" y="16"/>
                  <a:pt x="241" y="17"/>
                </a:cubicBezTo>
                <a:cubicBezTo>
                  <a:pt x="240" y="17"/>
                  <a:pt x="239" y="17"/>
                  <a:pt x="239" y="18"/>
                </a:cubicBezTo>
                <a:cubicBezTo>
                  <a:pt x="239" y="16"/>
                  <a:pt x="237" y="17"/>
                  <a:pt x="236" y="17"/>
                </a:cubicBezTo>
                <a:cubicBezTo>
                  <a:pt x="235" y="16"/>
                  <a:pt x="234" y="18"/>
                  <a:pt x="234" y="18"/>
                </a:cubicBezTo>
                <a:cubicBezTo>
                  <a:pt x="234" y="17"/>
                  <a:pt x="232" y="18"/>
                  <a:pt x="233" y="17"/>
                </a:cubicBezTo>
                <a:cubicBezTo>
                  <a:pt x="233" y="16"/>
                  <a:pt x="234" y="17"/>
                  <a:pt x="235" y="17"/>
                </a:cubicBezTo>
                <a:cubicBezTo>
                  <a:pt x="234" y="16"/>
                  <a:pt x="234" y="15"/>
                  <a:pt x="232" y="16"/>
                </a:cubicBezTo>
                <a:cubicBezTo>
                  <a:pt x="231" y="16"/>
                  <a:pt x="233" y="18"/>
                  <a:pt x="231" y="18"/>
                </a:cubicBezTo>
                <a:cubicBezTo>
                  <a:pt x="231" y="17"/>
                  <a:pt x="231" y="17"/>
                  <a:pt x="232" y="16"/>
                </a:cubicBezTo>
                <a:cubicBezTo>
                  <a:pt x="230" y="16"/>
                  <a:pt x="230" y="16"/>
                  <a:pt x="230" y="16"/>
                </a:cubicBezTo>
                <a:cubicBezTo>
                  <a:pt x="230" y="17"/>
                  <a:pt x="230" y="17"/>
                  <a:pt x="230" y="17"/>
                </a:cubicBezTo>
                <a:cubicBezTo>
                  <a:pt x="229" y="16"/>
                  <a:pt x="229" y="16"/>
                  <a:pt x="229" y="16"/>
                </a:cubicBezTo>
                <a:cubicBezTo>
                  <a:pt x="229" y="17"/>
                  <a:pt x="226" y="17"/>
                  <a:pt x="226" y="18"/>
                </a:cubicBezTo>
                <a:cubicBezTo>
                  <a:pt x="225" y="18"/>
                  <a:pt x="224" y="17"/>
                  <a:pt x="223" y="17"/>
                </a:cubicBezTo>
                <a:cubicBezTo>
                  <a:pt x="223" y="17"/>
                  <a:pt x="223" y="17"/>
                  <a:pt x="223" y="17"/>
                </a:cubicBezTo>
                <a:cubicBezTo>
                  <a:pt x="222" y="16"/>
                  <a:pt x="220" y="17"/>
                  <a:pt x="219" y="17"/>
                </a:cubicBezTo>
                <a:cubicBezTo>
                  <a:pt x="219" y="17"/>
                  <a:pt x="219" y="17"/>
                  <a:pt x="219" y="17"/>
                </a:cubicBezTo>
                <a:cubicBezTo>
                  <a:pt x="218" y="17"/>
                  <a:pt x="217" y="17"/>
                  <a:pt x="216" y="18"/>
                </a:cubicBezTo>
                <a:cubicBezTo>
                  <a:pt x="214" y="17"/>
                  <a:pt x="215" y="13"/>
                  <a:pt x="214" y="15"/>
                </a:cubicBezTo>
                <a:cubicBezTo>
                  <a:pt x="212" y="15"/>
                  <a:pt x="211" y="17"/>
                  <a:pt x="212" y="18"/>
                </a:cubicBezTo>
                <a:cubicBezTo>
                  <a:pt x="209" y="17"/>
                  <a:pt x="205" y="19"/>
                  <a:pt x="202" y="17"/>
                </a:cubicBezTo>
                <a:cubicBezTo>
                  <a:pt x="202" y="17"/>
                  <a:pt x="202" y="18"/>
                  <a:pt x="201" y="18"/>
                </a:cubicBezTo>
                <a:cubicBezTo>
                  <a:pt x="197" y="17"/>
                  <a:pt x="192" y="19"/>
                  <a:pt x="188" y="17"/>
                </a:cubicBezTo>
                <a:cubicBezTo>
                  <a:pt x="190" y="16"/>
                  <a:pt x="188" y="16"/>
                  <a:pt x="188" y="15"/>
                </a:cubicBezTo>
                <a:cubicBezTo>
                  <a:pt x="187" y="16"/>
                  <a:pt x="187" y="14"/>
                  <a:pt x="187" y="16"/>
                </a:cubicBezTo>
                <a:cubicBezTo>
                  <a:pt x="187" y="17"/>
                  <a:pt x="187" y="17"/>
                  <a:pt x="188" y="18"/>
                </a:cubicBezTo>
                <a:cubicBezTo>
                  <a:pt x="185" y="18"/>
                  <a:pt x="181" y="18"/>
                  <a:pt x="180" y="17"/>
                </a:cubicBezTo>
                <a:cubicBezTo>
                  <a:pt x="181" y="18"/>
                  <a:pt x="180" y="18"/>
                  <a:pt x="179" y="18"/>
                </a:cubicBezTo>
                <a:cubicBezTo>
                  <a:pt x="180" y="17"/>
                  <a:pt x="178" y="16"/>
                  <a:pt x="176" y="17"/>
                </a:cubicBezTo>
                <a:cubicBezTo>
                  <a:pt x="176" y="18"/>
                  <a:pt x="176" y="18"/>
                  <a:pt x="176" y="18"/>
                </a:cubicBezTo>
                <a:cubicBezTo>
                  <a:pt x="175" y="17"/>
                  <a:pt x="175" y="17"/>
                  <a:pt x="175" y="17"/>
                </a:cubicBezTo>
                <a:cubicBezTo>
                  <a:pt x="174" y="17"/>
                  <a:pt x="174" y="19"/>
                  <a:pt x="173" y="18"/>
                </a:cubicBezTo>
                <a:cubicBezTo>
                  <a:pt x="172" y="17"/>
                  <a:pt x="172" y="17"/>
                  <a:pt x="172" y="17"/>
                </a:cubicBezTo>
                <a:cubicBezTo>
                  <a:pt x="171" y="18"/>
                  <a:pt x="169" y="19"/>
                  <a:pt x="167" y="18"/>
                </a:cubicBezTo>
                <a:cubicBezTo>
                  <a:pt x="166" y="17"/>
                  <a:pt x="166" y="17"/>
                  <a:pt x="166" y="17"/>
                </a:cubicBezTo>
                <a:cubicBezTo>
                  <a:pt x="165" y="17"/>
                  <a:pt x="164" y="18"/>
                  <a:pt x="165" y="18"/>
                </a:cubicBezTo>
                <a:cubicBezTo>
                  <a:pt x="162" y="17"/>
                  <a:pt x="160" y="17"/>
                  <a:pt x="160" y="16"/>
                </a:cubicBezTo>
                <a:cubicBezTo>
                  <a:pt x="155" y="19"/>
                  <a:pt x="147" y="19"/>
                  <a:pt x="142" y="19"/>
                </a:cubicBezTo>
                <a:cubicBezTo>
                  <a:pt x="142" y="18"/>
                  <a:pt x="142" y="18"/>
                  <a:pt x="142" y="18"/>
                </a:cubicBezTo>
                <a:cubicBezTo>
                  <a:pt x="140" y="17"/>
                  <a:pt x="141" y="19"/>
                  <a:pt x="140" y="19"/>
                </a:cubicBezTo>
                <a:cubicBezTo>
                  <a:pt x="141" y="18"/>
                  <a:pt x="139" y="17"/>
                  <a:pt x="140" y="16"/>
                </a:cubicBezTo>
                <a:cubicBezTo>
                  <a:pt x="138" y="15"/>
                  <a:pt x="137" y="17"/>
                  <a:pt x="136" y="18"/>
                </a:cubicBezTo>
                <a:cubicBezTo>
                  <a:pt x="136" y="19"/>
                  <a:pt x="137" y="17"/>
                  <a:pt x="137" y="18"/>
                </a:cubicBezTo>
                <a:cubicBezTo>
                  <a:pt x="137" y="19"/>
                  <a:pt x="134" y="18"/>
                  <a:pt x="133" y="19"/>
                </a:cubicBezTo>
                <a:cubicBezTo>
                  <a:pt x="133" y="18"/>
                  <a:pt x="133" y="17"/>
                  <a:pt x="134" y="17"/>
                </a:cubicBezTo>
                <a:cubicBezTo>
                  <a:pt x="132" y="17"/>
                  <a:pt x="132" y="17"/>
                  <a:pt x="132" y="17"/>
                </a:cubicBezTo>
                <a:cubicBezTo>
                  <a:pt x="131" y="16"/>
                  <a:pt x="136" y="14"/>
                  <a:pt x="134" y="12"/>
                </a:cubicBezTo>
                <a:cubicBezTo>
                  <a:pt x="133" y="12"/>
                  <a:pt x="133" y="12"/>
                  <a:pt x="133" y="12"/>
                </a:cubicBezTo>
                <a:cubicBezTo>
                  <a:pt x="132" y="11"/>
                  <a:pt x="136" y="10"/>
                  <a:pt x="133" y="10"/>
                </a:cubicBezTo>
                <a:cubicBezTo>
                  <a:pt x="132" y="11"/>
                  <a:pt x="131" y="13"/>
                  <a:pt x="132" y="14"/>
                </a:cubicBezTo>
                <a:cubicBezTo>
                  <a:pt x="129" y="14"/>
                  <a:pt x="131" y="17"/>
                  <a:pt x="128" y="17"/>
                </a:cubicBezTo>
                <a:cubicBezTo>
                  <a:pt x="127" y="16"/>
                  <a:pt x="130" y="17"/>
                  <a:pt x="129" y="16"/>
                </a:cubicBezTo>
                <a:cubicBezTo>
                  <a:pt x="128" y="14"/>
                  <a:pt x="127" y="16"/>
                  <a:pt x="125" y="16"/>
                </a:cubicBezTo>
                <a:cubicBezTo>
                  <a:pt x="127" y="16"/>
                  <a:pt x="126" y="18"/>
                  <a:pt x="125" y="18"/>
                </a:cubicBezTo>
                <a:cubicBezTo>
                  <a:pt x="123" y="17"/>
                  <a:pt x="126" y="17"/>
                  <a:pt x="124" y="17"/>
                </a:cubicBezTo>
                <a:cubicBezTo>
                  <a:pt x="123" y="17"/>
                  <a:pt x="121" y="18"/>
                  <a:pt x="123" y="19"/>
                </a:cubicBezTo>
                <a:cubicBezTo>
                  <a:pt x="122" y="21"/>
                  <a:pt x="121" y="18"/>
                  <a:pt x="119" y="20"/>
                </a:cubicBezTo>
                <a:cubicBezTo>
                  <a:pt x="119" y="18"/>
                  <a:pt x="122" y="16"/>
                  <a:pt x="119" y="16"/>
                </a:cubicBezTo>
                <a:cubicBezTo>
                  <a:pt x="120" y="17"/>
                  <a:pt x="116" y="17"/>
                  <a:pt x="118" y="20"/>
                </a:cubicBezTo>
                <a:cubicBezTo>
                  <a:pt x="117" y="19"/>
                  <a:pt x="117" y="18"/>
                  <a:pt x="117" y="17"/>
                </a:cubicBezTo>
                <a:cubicBezTo>
                  <a:pt x="116" y="16"/>
                  <a:pt x="114" y="20"/>
                  <a:pt x="114" y="17"/>
                </a:cubicBezTo>
                <a:cubicBezTo>
                  <a:pt x="113" y="18"/>
                  <a:pt x="113" y="18"/>
                  <a:pt x="113" y="18"/>
                </a:cubicBezTo>
                <a:cubicBezTo>
                  <a:pt x="113" y="18"/>
                  <a:pt x="112" y="18"/>
                  <a:pt x="111" y="17"/>
                </a:cubicBezTo>
                <a:cubicBezTo>
                  <a:pt x="110" y="17"/>
                  <a:pt x="108" y="19"/>
                  <a:pt x="108" y="16"/>
                </a:cubicBezTo>
                <a:cubicBezTo>
                  <a:pt x="107" y="17"/>
                  <a:pt x="105" y="17"/>
                  <a:pt x="106" y="18"/>
                </a:cubicBezTo>
                <a:cubicBezTo>
                  <a:pt x="107" y="19"/>
                  <a:pt x="108" y="17"/>
                  <a:pt x="109" y="19"/>
                </a:cubicBezTo>
                <a:cubicBezTo>
                  <a:pt x="107" y="17"/>
                  <a:pt x="106" y="19"/>
                  <a:pt x="105" y="20"/>
                </a:cubicBezTo>
                <a:cubicBezTo>
                  <a:pt x="105" y="19"/>
                  <a:pt x="105" y="19"/>
                  <a:pt x="105" y="19"/>
                </a:cubicBezTo>
                <a:cubicBezTo>
                  <a:pt x="105" y="19"/>
                  <a:pt x="103" y="19"/>
                  <a:pt x="103" y="20"/>
                </a:cubicBezTo>
                <a:cubicBezTo>
                  <a:pt x="103" y="19"/>
                  <a:pt x="103" y="19"/>
                  <a:pt x="103" y="19"/>
                </a:cubicBezTo>
                <a:cubicBezTo>
                  <a:pt x="102" y="20"/>
                  <a:pt x="102" y="20"/>
                  <a:pt x="102" y="20"/>
                </a:cubicBezTo>
                <a:cubicBezTo>
                  <a:pt x="100" y="20"/>
                  <a:pt x="101" y="18"/>
                  <a:pt x="99" y="18"/>
                </a:cubicBezTo>
                <a:cubicBezTo>
                  <a:pt x="101" y="17"/>
                  <a:pt x="101" y="17"/>
                  <a:pt x="101" y="17"/>
                </a:cubicBezTo>
                <a:cubicBezTo>
                  <a:pt x="101" y="17"/>
                  <a:pt x="100" y="16"/>
                  <a:pt x="99" y="16"/>
                </a:cubicBezTo>
                <a:cubicBezTo>
                  <a:pt x="98" y="18"/>
                  <a:pt x="97" y="19"/>
                  <a:pt x="97" y="20"/>
                </a:cubicBezTo>
                <a:cubicBezTo>
                  <a:pt x="96" y="20"/>
                  <a:pt x="97" y="19"/>
                  <a:pt x="95" y="20"/>
                </a:cubicBezTo>
                <a:cubicBezTo>
                  <a:pt x="97" y="18"/>
                  <a:pt x="97" y="18"/>
                  <a:pt x="97" y="18"/>
                </a:cubicBezTo>
                <a:cubicBezTo>
                  <a:pt x="97" y="18"/>
                  <a:pt x="96" y="16"/>
                  <a:pt x="94" y="16"/>
                </a:cubicBezTo>
                <a:cubicBezTo>
                  <a:pt x="93" y="17"/>
                  <a:pt x="91" y="18"/>
                  <a:pt x="93" y="19"/>
                </a:cubicBezTo>
                <a:cubicBezTo>
                  <a:pt x="92" y="19"/>
                  <a:pt x="91" y="18"/>
                  <a:pt x="92" y="18"/>
                </a:cubicBezTo>
                <a:cubicBezTo>
                  <a:pt x="90" y="18"/>
                  <a:pt x="92" y="19"/>
                  <a:pt x="90" y="19"/>
                </a:cubicBezTo>
                <a:cubicBezTo>
                  <a:pt x="90" y="19"/>
                  <a:pt x="87" y="18"/>
                  <a:pt x="86" y="16"/>
                </a:cubicBezTo>
                <a:cubicBezTo>
                  <a:pt x="88" y="15"/>
                  <a:pt x="88" y="15"/>
                  <a:pt x="88" y="15"/>
                </a:cubicBezTo>
                <a:cubicBezTo>
                  <a:pt x="87" y="15"/>
                  <a:pt x="87" y="15"/>
                  <a:pt x="87" y="15"/>
                </a:cubicBezTo>
                <a:cubicBezTo>
                  <a:pt x="88" y="13"/>
                  <a:pt x="86" y="13"/>
                  <a:pt x="87" y="12"/>
                </a:cubicBezTo>
                <a:cubicBezTo>
                  <a:pt x="86" y="12"/>
                  <a:pt x="85" y="12"/>
                  <a:pt x="84" y="12"/>
                </a:cubicBezTo>
                <a:cubicBezTo>
                  <a:pt x="87" y="15"/>
                  <a:pt x="82" y="16"/>
                  <a:pt x="82" y="18"/>
                </a:cubicBezTo>
                <a:cubicBezTo>
                  <a:pt x="79" y="19"/>
                  <a:pt x="81" y="13"/>
                  <a:pt x="77" y="16"/>
                </a:cubicBezTo>
                <a:cubicBezTo>
                  <a:pt x="78" y="17"/>
                  <a:pt x="76" y="19"/>
                  <a:pt x="78" y="18"/>
                </a:cubicBezTo>
                <a:cubicBezTo>
                  <a:pt x="76" y="18"/>
                  <a:pt x="77" y="20"/>
                  <a:pt x="74" y="19"/>
                </a:cubicBezTo>
                <a:cubicBezTo>
                  <a:pt x="76" y="18"/>
                  <a:pt x="73" y="17"/>
                  <a:pt x="75" y="15"/>
                </a:cubicBezTo>
                <a:cubicBezTo>
                  <a:pt x="75" y="16"/>
                  <a:pt x="76" y="16"/>
                  <a:pt x="77" y="16"/>
                </a:cubicBezTo>
                <a:cubicBezTo>
                  <a:pt x="76" y="15"/>
                  <a:pt x="77" y="13"/>
                  <a:pt x="75" y="13"/>
                </a:cubicBezTo>
                <a:cubicBezTo>
                  <a:pt x="74" y="14"/>
                  <a:pt x="72" y="14"/>
                  <a:pt x="72" y="15"/>
                </a:cubicBezTo>
                <a:cubicBezTo>
                  <a:pt x="72" y="16"/>
                  <a:pt x="74" y="15"/>
                  <a:pt x="73" y="16"/>
                </a:cubicBezTo>
                <a:cubicBezTo>
                  <a:pt x="71" y="17"/>
                  <a:pt x="71" y="15"/>
                  <a:pt x="70" y="17"/>
                </a:cubicBezTo>
                <a:cubicBezTo>
                  <a:pt x="71" y="17"/>
                  <a:pt x="71" y="18"/>
                  <a:pt x="71" y="19"/>
                </a:cubicBezTo>
                <a:cubicBezTo>
                  <a:pt x="70" y="20"/>
                  <a:pt x="70" y="20"/>
                  <a:pt x="70" y="20"/>
                </a:cubicBezTo>
                <a:cubicBezTo>
                  <a:pt x="70" y="19"/>
                  <a:pt x="70" y="19"/>
                  <a:pt x="70" y="19"/>
                </a:cubicBezTo>
                <a:cubicBezTo>
                  <a:pt x="67" y="18"/>
                  <a:pt x="69" y="20"/>
                  <a:pt x="66" y="20"/>
                </a:cubicBezTo>
                <a:cubicBezTo>
                  <a:pt x="65" y="18"/>
                  <a:pt x="65" y="18"/>
                  <a:pt x="65" y="18"/>
                </a:cubicBezTo>
                <a:cubicBezTo>
                  <a:pt x="66" y="17"/>
                  <a:pt x="69" y="19"/>
                  <a:pt x="69" y="16"/>
                </a:cubicBezTo>
                <a:cubicBezTo>
                  <a:pt x="67" y="16"/>
                  <a:pt x="66" y="18"/>
                  <a:pt x="64" y="17"/>
                </a:cubicBezTo>
                <a:cubicBezTo>
                  <a:pt x="66" y="16"/>
                  <a:pt x="66" y="16"/>
                  <a:pt x="66" y="16"/>
                </a:cubicBezTo>
                <a:cubicBezTo>
                  <a:pt x="65" y="16"/>
                  <a:pt x="65" y="13"/>
                  <a:pt x="62" y="15"/>
                </a:cubicBezTo>
                <a:cubicBezTo>
                  <a:pt x="61" y="16"/>
                  <a:pt x="62" y="16"/>
                  <a:pt x="61" y="17"/>
                </a:cubicBezTo>
                <a:cubicBezTo>
                  <a:pt x="59" y="17"/>
                  <a:pt x="58" y="18"/>
                  <a:pt x="56" y="18"/>
                </a:cubicBezTo>
                <a:cubicBezTo>
                  <a:pt x="56" y="16"/>
                  <a:pt x="52" y="18"/>
                  <a:pt x="55" y="16"/>
                </a:cubicBezTo>
                <a:cubicBezTo>
                  <a:pt x="55" y="17"/>
                  <a:pt x="60" y="17"/>
                  <a:pt x="61" y="15"/>
                </a:cubicBezTo>
                <a:cubicBezTo>
                  <a:pt x="60" y="13"/>
                  <a:pt x="63" y="16"/>
                  <a:pt x="64" y="13"/>
                </a:cubicBezTo>
                <a:cubicBezTo>
                  <a:pt x="61" y="13"/>
                  <a:pt x="62" y="11"/>
                  <a:pt x="61" y="10"/>
                </a:cubicBezTo>
                <a:cubicBezTo>
                  <a:pt x="61" y="10"/>
                  <a:pt x="60" y="10"/>
                  <a:pt x="60" y="11"/>
                </a:cubicBezTo>
                <a:cubicBezTo>
                  <a:pt x="59" y="12"/>
                  <a:pt x="60" y="12"/>
                  <a:pt x="60" y="13"/>
                </a:cubicBezTo>
                <a:cubicBezTo>
                  <a:pt x="57" y="13"/>
                  <a:pt x="55" y="13"/>
                  <a:pt x="53" y="15"/>
                </a:cubicBezTo>
                <a:cubicBezTo>
                  <a:pt x="53" y="14"/>
                  <a:pt x="53" y="13"/>
                  <a:pt x="54" y="13"/>
                </a:cubicBezTo>
                <a:cubicBezTo>
                  <a:pt x="51" y="13"/>
                  <a:pt x="48" y="13"/>
                  <a:pt x="45" y="12"/>
                </a:cubicBezTo>
                <a:cubicBezTo>
                  <a:pt x="46" y="14"/>
                  <a:pt x="41" y="13"/>
                  <a:pt x="43" y="15"/>
                </a:cubicBezTo>
                <a:cubicBezTo>
                  <a:pt x="44" y="15"/>
                  <a:pt x="45" y="17"/>
                  <a:pt x="45" y="18"/>
                </a:cubicBezTo>
                <a:cubicBezTo>
                  <a:pt x="44" y="17"/>
                  <a:pt x="45" y="17"/>
                  <a:pt x="44" y="16"/>
                </a:cubicBezTo>
                <a:cubicBezTo>
                  <a:pt x="43" y="17"/>
                  <a:pt x="42" y="14"/>
                  <a:pt x="41" y="16"/>
                </a:cubicBezTo>
                <a:cubicBezTo>
                  <a:pt x="44" y="15"/>
                  <a:pt x="42" y="13"/>
                  <a:pt x="42" y="12"/>
                </a:cubicBezTo>
                <a:cubicBezTo>
                  <a:pt x="40" y="13"/>
                  <a:pt x="42" y="11"/>
                  <a:pt x="40" y="11"/>
                </a:cubicBezTo>
                <a:cubicBezTo>
                  <a:pt x="38" y="11"/>
                  <a:pt x="36" y="12"/>
                  <a:pt x="33" y="12"/>
                </a:cubicBezTo>
                <a:cubicBezTo>
                  <a:pt x="31" y="11"/>
                  <a:pt x="26" y="12"/>
                  <a:pt x="24" y="12"/>
                </a:cubicBezTo>
                <a:cubicBezTo>
                  <a:pt x="22" y="11"/>
                  <a:pt x="23" y="10"/>
                  <a:pt x="22" y="9"/>
                </a:cubicBezTo>
                <a:cubicBezTo>
                  <a:pt x="20" y="9"/>
                  <a:pt x="23" y="11"/>
                  <a:pt x="20" y="10"/>
                </a:cubicBezTo>
                <a:cubicBezTo>
                  <a:pt x="21" y="10"/>
                  <a:pt x="21" y="10"/>
                  <a:pt x="21" y="10"/>
                </a:cubicBezTo>
                <a:cubicBezTo>
                  <a:pt x="20" y="10"/>
                  <a:pt x="16" y="9"/>
                  <a:pt x="15" y="11"/>
                </a:cubicBezTo>
                <a:cubicBezTo>
                  <a:pt x="16" y="9"/>
                  <a:pt x="16" y="9"/>
                  <a:pt x="16" y="9"/>
                </a:cubicBezTo>
                <a:cubicBezTo>
                  <a:pt x="16" y="9"/>
                  <a:pt x="15" y="9"/>
                  <a:pt x="15" y="10"/>
                </a:cubicBezTo>
                <a:cubicBezTo>
                  <a:pt x="15" y="9"/>
                  <a:pt x="14" y="8"/>
                  <a:pt x="15" y="8"/>
                </a:cubicBezTo>
                <a:cubicBezTo>
                  <a:pt x="14" y="7"/>
                  <a:pt x="12" y="8"/>
                  <a:pt x="10" y="8"/>
                </a:cubicBezTo>
                <a:cubicBezTo>
                  <a:pt x="11" y="9"/>
                  <a:pt x="11" y="9"/>
                  <a:pt x="11" y="9"/>
                </a:cubicBezTo>
                <a:cubicBezTo>
                  <a:pt x="8" y="10"/>
                  <a:pt x="6" y="9"/>
                  <a:pt x="4" y="9"/>
                </a:cubicBezTo>
                <a:cubicBezTo>
                  <a:pt x="4" y="8"/>
                  <a:pt x="4" y="8"/>
                  <a:pt x="4" y="8"/>
                </a:cubicBezTo>
                <a:cubicBezTo>
                  <a:pt x="2" y="9"/>
                  <a:pt x="2" y="9"/>
                  <a:pt x="2" y="9"/>
                </a:cubicBezTo>
                <a:cubicBezTo>
                  <a:pt x="2" y="8"/>
                  <a:pt x="1" y="7"/>
                  <a:pt x="0" y="8"/>
                </a:cubicBezTo>
                <a:cubicBezTo>
                  <a:pt x="4" y="5"/>
                  <a:pt x="4" y="5"/>
                  <a:pt x="4" y="5"/>
                </a:cubicBezTo>
                <a:cubicBezTo>
                  <a:pt x="6" y="6"/>
                  <a:pt x="3" y="6"/>
                  <a:pt x="4" y="8"/>
                </a:cubicBezTo>
                <a:cubicBezTo>
                  <a:pt x="4" y="9"/>
                  <a:pt x="7" y="8"/>
                  <a:pt x="8" y="7"/>
                </a:cubicBezTo>
                <a:cubicBezTo>
                  <a:pt x="7" y="7"/>
                  <a:pt x="6" y="7"/>
                  <a:pt x="6" y="8"/>
                </a:cubicBezTo>
                <a:cubicBezTo>
                  <a:pt x="5" y="6"/>
                  <a:pt x="7" y="6"/>
                  <a:pt x="8" y="5"/>
                </a:cubicBezTo>
                <a:cubicBezTo>
                  <a:pt x="7" y="5"/>
                  <a:pt x="6" y="5"/>
                  <a:pt x="6" y="5"/>
                </a:cubicBezTo>
                <a:cubicBezTo>
                  <a:pt x="7" y="4"/>
                  <a:pt x="8" y="4"/>
                  <a:pt x="10" y="4"/>
                </a:cubicBezTo>
                <a:cubicBezTo>
                  <a:pt x="9" y="5"/>
                  <a:pt x="11" y="5"/>
                  <a:pt x="10" y="6"/>
                </a:cubicBezTo>
                <a:cubicBezTo>
                  <a:pt x="10" y="4"/>
                  <a:pt x="12" y="4"/>
                  <a:pt x="14" y="4"/>
                </a:cubicBezTo>
                <a:cubicBezTo>
                  <a:pt x="16" y="6"/>
                  <a:pt x="18" y="4"/>
                  <a:pt x="20" y="4"/>
                </a:cubicBezTo>
                <a:cubicBezTo>
                  <a:pt x="19" y="5"/>
                  <a:pt x="18" y="7"/>
                  <a:pt x="17" y="7"/>
                </a:cubicBezTo>
                <a:cubicBezTo>
                  <a:pt x="18" y="8"/>
                  <a:pt x="18" y="7"/>
                  <a:pt x="20" y="8"/>
                </a:cubicBezTo>
                <a:cubicBezTo>
                  <a:pt x="21" y="7"/>
                  <a:pt x="21" y="5"/>
                  <a:pt x="23" y="5"/>
                </a:cubicBezTo>
                <a:cubicBezTo>
                  <a:pt x="23" y="6"/>
                  <a:pt x="23" y="6"/>
                  <a:pt x="23" y="6"/>
                </a:cubicBezTo>
                <a:cubicBezTo>
                  <a:pt x="25" y="5"/>
                  <a:pt x="25" y="4"/>
                  <a:pt x="27" y="4"/>
                </a:cubicBezTo>
                <a:cubicBezTo>
                  <a:pt x="31" y="5"/>
                  <a:pt x="35" y="5"/>
                  <a:pt x="38" y="5"/>
                </a:cubicBezTo>
                <a:cubicBezTo>
                  <a:pt x="38" y="6"/>
                  <a:pt x="38" y="6"/>
                  <a:pt x="38" y="6"/>
                </a:cubicBezTo>
                <a:cubicBezTo>
                  <a:pt x="40" y="4"/>
                  <a:pt x="44" y="5"/>
                  <a:pt x="46" y="4"/>
                </a:cubicBezTo>
                <a:cubicBezTo>
                  <a:pt x="50" y="5"/>
                  <a:pt x="55" y="3"/>
                  <a:pt x="57" y="5"/>
                </a:cubicBezTo>
                <a:cubicBezTo>
                  <a:pt x="63" y="4"/>
                  <a:pt x="69" y="4"/>
                  <a:pt x="76" y="4"/>
                </a:cubicBezTo>
                <a:cubicBezTo>
                  <a:pt x="75" y="6"/>
                  <a:pt x="75" y="6"/>
                  <a:pt x="75" y="6"/>
                </a:cubicBezTo>
                <a:cubicBezTo>
                  <a:pt x="76" y="5"/>
                  <a:pt x="76" y="7"/>
                  <a:pt x="77" y="7"/>
                </a:cubicBezTo>
                <a:cubicBezTo>
                  <a:pt x="76" y="5"/>
                  <a:pt x="79" y="5"/>
                  <a:pt x="80" y="4"/>
                </a:cubicBezTo>
                <a:cubicBezTo>
                  <a:pt x="83" y="5"/>
                  <a:pt x="87" y="4"/>
                  <a:pt x="89" y="3"/>
                </a:cubicBezTo>
                <a:cubicBezTo>
                  <a:pt x="90" y="4"/>
                  <a:pt x="90" y="4"/>
                  <a:pt x="90" y="4"/>
                </a:cubicBezTo>
                <a:cubicBezTo>
                  <a:pt x="92" y="2"/>
                  <a:pt x="96" y="4"/>
                  <a:pt x="99" y="4"/>
                </a:cubicBezTo>
                <a:cubicBezTo>
                  <a:pt x="100" y="5"/>
                  <a:pt x="100" y="6"/>
                  <a:pt x="101" y="6"/>
                </a:cubicBezTo>
                <a:cubicBezTo>
                  <a:pt x="103" y="4"/>
                  <a:pt x="104" y="4"/>
                  <a:pt x="107" y="3"/>
                </a:cubicBezTo>
                <a:cubicBezTo>
                  <a:pt x="109" y="3"/>
                  <a:pt x="112" y="4"/>
                  <a:pt x="114" y="4"/>
                </a:cubicBezTo>
                <a:cubicBezTo>
                  <a:pt x="122" y="2"/>
                  <a:pt x="130" y="4"/>
                  <a:pt x="137" y="2"/>
                </a:cubicBezTo>
                <a:cubicBezTo>
                  <a:pt x="138" y="3"/>
                  <a:pt x="138" y="3"/>
                  <a:pt x="138" y="3"/>
                </a:cubicBezTo>
                <a:cubicBezTo>
                  <a:pt x="146" y="1"/>
                  <a:pt x="155" y="3"/>
                  <a:pt x="162" y="2"/>
                </a:cubicBezTo>
                <a:cubicBezTo>
                  <a:pt x="161" y="4"/>
                  <a:pt x="161" y="4"/>
                  <a:pt x="161" y="4"/>
                </a:cubicBezTo>
                <a:cubicBezTo>
                  <a:pt x="163" y="5"/>
                  <a:pt x="166" y="4"/>
                  <a:pt x="165" y="2"/>
                </a:cubicBezTo>
                <a:cubicBezTo>
                  <a:pt x="167" y="3"/>
                  <a:pt x="170" y="1"/>
                  <a:pt x="172" y="3"/>
                </a:cubicBezTo>
                <a:cubicBezTo>
                  <a:pt x="174" y="4"/>
                  <a:pt x="174" y="2"/>
                  <a:pt x="176" y="2"/>
                </a:cubicBezTo>
                <a:cubicBezTo>
                  <a:pt x="180" y="3"/>
                  <a:pt x="182" y="3"/>
                  <a:pt x="186" y="2"/>
                </a:cubicBezTo>
                <a:cubicBezTo>
                  <a:pt x="185" y="2"/>
                  <a:pt x="185" y="2"/>
                  <a:pt x="185" y="2"/>
                </a:cubicBezTo>
                <a:cubicBezTo>
                  <a:pt x="184" y="3"/>
                  <a:pt x="184" y="3"/>
                  <a:pt x="185" y="4"/>
                </a:cubicBezTo>
                <a:cubicBezTo>
                  <a:pt x="187" y="3"/>
                  <a:pt x="190" y="4"/>
                  <a:pt x="189" y="2"/>
                </a:cubicBezTo>
                <a:cubicBezTo>
                  <a:pt x="193" y="3"/>
                  <a:pt x="199" y="1"/>
                  <a:pt x="203" y="3"/>
                </a:cubicBezTo>
                <a:cubicBezTo>
                  <a:pt x="203" y="2"/>
                  <a:pt x="204" y="2"/>
                  <a:pt x="204" y="1"/>
                </a:cubicBezTo>
                <a:cubicBezTo>
                  <a:pt x="208" y="1"/>
                  <a:pt x="212" y="3"/>
                  <a:pt x="215" y="2"/>
                </a:cubicBezTo>
                <a:cubicBezTo>
                  <a:pt x="215" y="2"/>
                  <a:pt x="214" y="3"/>
                  <a:pt x="215" y="3"/>
                </a:cubicBezTo>
                <a:cubicBezTo>
                  <a:pt x="216" y="3"/>
                  <a:pt x="215" y="2"/>
                  <a:pt x="216" y="2"/>
                </a:cubicBezTo>
                <a:cubicBezTo>
                  <a:pt x="222" y="0"/>
                  <a:pt x="229" y="3"/>
                  <a:pt x="234" y="3"/>
                </a:cubicBezTo>
                <a:cubicBezTo>
                  <a:pt x="244" y="2"/>
                  <a:pt x="254" y="3"/>
                  <a:pt x="263" y="3"/>
                </a:cubicBezTo>
                <a:cubicBezTo>
                  <a:pt x="263" y="3"/>
                  <a:pt x="263" y="3"/>
                  <a:pt x="263" y="3"/>
                </a:cubicBezTo>
                <a:cubicBezTo>
                  <a:pt x="266" y="1"/>
                  <a:pt x="270" y="5"/>
                  <a:pt x="273" y="2"/>
                </a:cubicBezTo>
                <a:cubicBezTo>
                  <a:pt x="274" y="3"/>
                  <a:pt x="276" y="2"/>
                  <a:pt x="275" y="3"/>
                </a:cubicBezTo>
                <a:cubicBezTo>
                  <a:pt x="278" y="2"/>
                  <a:pt x="282" y="5"/>
                  <a:pt x="286" y="3"/>
                </a:cubicBezTo>
                <a:cubicBezTo>
                  <a:pt x="285" y="3"/>
                  <a:pt x="285" y="3"/>
                  <a:pt x="285" y="3"/>
                </a:cubicBezTo>
                <a:cubicBezTo>
                  <a:pt x="288" y="5"/>
                  <a:pt x="292" y="3"/>
                  <a:pt x="295" y="4"/>
                </a:cubicBezTo>
                <a:cubicBezTo>
                  <a:pt x="295" y="4"/>
                  <a:pt x="294" y="5"/>
                  <a:pt x="294" y="5"/>
                </a:cubicBezTo>
                <a:cubicBezTo>
                  <a:pt x="296" y="6"/>
                  <a:pt x="298" y="3"/>
                  <a:pt x="298" y="5"/>
                </a:cubicBezTo>
                <a:cubicBezTo>
                  <a:pt x="299" y="5"/>
                  <a:pt x="299" y="4"/>
                  <a:pt x="299" y="4"/>
                </a:cubicBezTo>
                <a:cubicBezTo>
                  <a:pt x="307" y="5"/>
                  <a:pt x="316" y="4"/>
                  <a:pt x="325" y="3"/>
                </a:cubicBezTo>
                <a:cubicBezTo>
                  <a:pt x="331" y="5"/>
                  <a:pt x="325" y="8"/>
                  <a:pt x="330" y="6"/>
                </a:cubicBezTo>
                <a:cubicBezTo>
                  <a:pt x="330" y="6"/>
                  <a:pt x="330" y="5"/>
                  <a:pt x="330" y="5"/>
                </a:cubicBezTo>
                <a:cubicBezTo>
                  <a:pt x="332" y="5"/>
                  <a:pt x="333" y="8"/>
                  <a:pt x="334" y="7"/>
                </a:cubicBezTo>
                <a:cubicBezTo>
                  <a:pt x="334" y="5"/>
                  <a:pt x="335" y="6"/>
                  <a:pt x="335" y="5"/>
                </a:cubicBezTo>
                <a:cubicBezTo>
                  <a:pt x="339" y="6"/>
                  <a:pt x="340" y="8"/>
                  <a:pt x="343" y="7"/>
                </a:cubicBezTo>
                <a:cubicBezTo>
                  <a:pt x="343" y="7"/>
                  <a:pt x="343" y="7"/>
                  <a:pt x="343" y="7"/>
                </a:cubicBezTo>
                <a:cubicBezTo>
                  <a:pt x="346" y="5"/>
                  <a:pt x="350" y="6"/>
                  <a:pt x="353" y="4"/>
                </a:cubicBezTo>
                <a:cubicBezTo>
                  <a:pt x="373" y="4"/>
                  <a:pt x="392" y="3"/>
                  <a:pt x="411" y="3"/>
                </a:cubicBezTo>
                <a:cubicBezTo>
                  <a:pt x="429" y="3"/>
                  <a:pt x="448" y="3"/>
                  <a:pt x="467" y="4"/>
                </a:cubicBezTo>
                <a:cubicBezTo>
                  <a:pt x="471" y="7"/>
                  <a:pt x="472" y="6"/>
                  <a:pt x="476" y="6"/>
                </a:cubicBezTo>
                <a:cubicBezTo>
                  <a:pt x="476" y="6"/>
                  <a:pt x="476" y="6"/>
                  <a:pt x="476" y="6"/>
                </a:cubicBezTo>
                <a:cubicBezTo>
                  <a:pt x="477" y="5"/>
                  <a:pt x="480" y="6"/>
                  <a:pt x="480" y="5"/>
                </a:cubicBezTo>
                <a:cubicBezTo>
                  <a:pt x="487" y="5"/>
                  <a:pt x="494" y="5"/>
                  <a:pt x="501" y="5"/>
                </a:cubicBezTo>
                <a:cubicBezTo>
                  <a:pt x="500" y="5"/>
                  <a:pt x="499" y="7"/>
                  <a:pt x="501" y="7"/>
                </a:cubicBezTo>
                <a:cubicBezTo>
                  <a:pt x="502" y="5"/>
                  <a:pt x="502" y="5"/>
                  <a:pt x="502" y="5"/>
                </a:cubicBezTo>
                <a:cubicBezTo>
                  <a:pt x="502" y="6"/>
                  <a:pt x="502" y="6"/>
                  <a:pt x="502" y="6"/>
                </a:cubicBezTo>
                <a:cubicBezTo>
                  <a:pt x="503" y="6"/>
                  <a:pt x="504" y="5"/>
                  <a:pt x="503" y="4"/>
                </a:cubicBezTo>
                <a:cubicBezTo>
                  <a:pt x="522" y="3"/>
                  <a:pt x="539" y="7"/>
                  <a:pt x="557" y="7"/>
                </a:cubicBezTo>
                <a:cubicBezTo>
                  <a:pt x="562" y="8"/>
                  <a:pt x="568" y="8"/>
                  <a:pt x="572" y="7"/>
                </a:cubicBezTo>
                <a:cubicBezTo>
                  <a:pt x="586" y="10"/>
                  <a:pt x="598" y="13"/>
                  <a:pt x="613" y="12"/>
                </a:cubicBezTo>
                <a:cubicBezTo>
                  <a:pt x="613" y="12"/>
                  <a:pt x="610" y="17"/>
                  <a:pt x="604" y="17"/>
                </a:cubicBezTo>
                <a:close/>
              </a:path>
            </a:pathLst>
          </a:custGeom>
          <a:solidFill>
            <a:schemeClr val="tx1"/>
          </a:solidFill>
          <a:ln w="9525">
            <a:noFill/>
            <a:round/>
            <a:headEnd/>
            <a:tailEnd/>
          </a:ln>
        </p:spPr>
        <p:txBody>
          <a:bodyPr vert="horz" wrap="square" lIns="91440" tIns="45720" rIns="91440" bIns="45720" numCol="1" anchor="t" anchorCtr="0" compatLnSpc="1">
            <a:prstTxWarp prst="textNoShape">
              <a:avLst/>
            </a:prstTxWarp>
          </a:bodyPr>
          <a:lstStyle/>
          <a:p>
            <a:pPr algn="ctr" defTabSz="457200"/>
            <a:endParaRPr lang="en-US" sz="1600">
              <a:solidFill>
                <a:prstClr val="black"/>
              </a:solidFill>
              <a:latin typeface="Calibri"/>
            </a:endParaRPr>
          </a:p>
        </p:txBody>
      </p:sp>
    </p:spTree>
    <p:extLst>
      <p:ext uri="{BB962C8B-B14F-4D97-AF65-F5344CB8AC3E}">
        <p14:creationId xmlns:p14="http://schemas.microsoft.com/office/powerpoint/2010/main" val="341695174"/>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747156" y="-164011"/>
            <a:ext cx="9144000" cy="51435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lstStyle/>
          <a:p>
            <a:endParaRPr lang="en-US" sz="3200" dirty="0">
              <a:latin typeface="Gotham HTF Medium"/>
              <a:cs typeface="Gotham HTF Medium"/>
            </a:endParaRPr>
          </a:p>
        </p:txBody>
      </p:sp>
      <p:grpSp>
        <p:nvGrpSpPr>
          <p:cNvPr id="140" name="Grupa 57"/>
          <p:cNvGrpSpPr/>
          <p:nvPr/>
        </p:nvGrpSpPr>
        <p:grpSpPr>
          <a:xfrm>
            <a:off x="4056016" y="3402131"/>
            <a:ext cx="514604" cy="269709"/>
            <a:chOff x="5246340" y="1637308"/>
            <a:chExt cx="1384382" cy="936104"/>
          </a:xfrm>
          <a:solidFill>
            <a:schemeClr val="accent2"/>
          </a:solidFill>
        </p:grpSpPr>
        <p:sp>
          <p:nvSpPr>
            <p:cNvPr id="141"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pFill/>
            <a:ln w="9525" cap="flat" cmpd="sng" algn="ctr">
              <a:solidFill>
                <a:srgbClr val="000000"/>
              </a:solidFill>
              <a:prstDash val="solid"/>
              <a:headEnd/>
              <a:tailEnd/>
            </a:ln>
            <a:effectLst/>
          </p:spPr>
          <p:txBody>
            <a:bodyPr vert="horz" wrap="square" lIns="36000" tIns="72000" rIns="36000" bIns="36000" numCol="1" anchor="ctr" anchorCtr="1" compatLnSpc="1">
              <a:prstTxWarp prst="textNoShape">
                <a:avLst/>
              </a:prstTxWarp>
            </a:bodyPr>
            <a:lstStyle/>
            <a:p>
              <a:pPr algn="ctr" defTabSz="914400">
                <a:defRPr/>
              </a:pPr>
              <a:endParaRPr lang="en-US" sz="1600" kern="0" baseline="-16000" dirty="0">
                <a:solidFill>
                  <a:sysClr val="windowText" lastClr="000000">
                    <a:lumMod val="95000"/>
                    <a:lumOff val="5000"/>
                  </a:sysClr>
                </a:solidFill>
                <a:latin typeface="Segoe Print" pitchFamily="2" charset="0"/>
                <a:cs typeface="Arial" pitchFamily="34" charset="0"/>
              </a:endParaRPr>
            </a:p>
          </p:txBody>
        </p:sp>
        <p:sp>
          <p:nvSpPr>
            <p:cNvPr id="142"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grpFill/>
            <a:ln w="9525">
              <a:solidFill>
                <a:srgbClr val="000000"/>
              </a:solidFill>
              <a:round/>
              <a:headEnd/>
              <a:tailEnd/>
            </a:ln>
          </p:spPr>
          <p:txBody>
            <a:bodyPr vert="horz" wrap="square" lIns="36000" tIns="72000" rIns="36000" bIns="36000" numCol="1" anchor="ctr" anchorCtr="1" compatLnSpc="1">
              <a:prstTxWarp prst="textNoShape">
                <a:avLst/>
              </a:prstTxWarp>
            </a:bodyPr>
            <a:lstStyle/>
            <a:p>
              <a:pPr defTabSz="914400">
                <a:defRPr/>
              </a:pPr>
              <a:endParaRPr lang="en-US" sz="1600" kern="0">
                <a:solidFill>
                  <a:sysClr val="windowText" lastClr="000000"/>
                </a:solidFill>
                <a:latin typeface="Segoe Print" pitchFamily="2" charset="0"/>
              </a:endParaRPr>
            </a:p>
          </p:txBody>
        </p:sp>
      </p:grpSp>
      <p:sp>
        <p:nvSpPr>
          <p:cNvPr id="143" name="pole tekstowe 22"/>
          <p:cNvSpPr txBox="1"/>
          <p:nvPr/>
        </p:nvSpPr>
        <p:spPr>
          <a:xfrm>
            <a:off x="6816003" y="750513"/>
            <a:ext cx="923450" cy="461665"/>
          </a:xfrm>
          <a:prstGeom prst="rect">
            <a:avLst/>
          </a:prstGeom>
          <a:noFill/>
        </p:spPr>
        <p:txBody>
          <a:bodyPr wrap="none" rtlCol="0">
            <a:spAutoFit/>
          </a:bodyPr>
          <a:lstStyle/>
          <a:p>
            <a:pPr algn="ctr" defTabSz="457200"/>
            <a:r>
              <a:rPr lang="en-US" sz="2400" dirty="0">
                <a:solidFill>
                  <a:srgbClr val="003366"/>
                </a:solidFill>
                <a:latin typeface="Courier"/>
                <a:cs typeface="Courier"/>
              </a:rPr>
              <a:t>d</a:t>
            </a:r>
            <a:r>
              <a:rPr lang="en-US" sz="2400" dirty="0" smtClean="0">
                <a:solidFill>
                  <a:srgbClr val="003366"/>
                </a:solidFill>
                <a:latin typeface="Courier"/>
                <a:cs typeface="Courier"/>
              </a:rPr>
              <a:t>one</a:t>
            </a:r>
            <a:endParaRPr lang="en-US" sz="2400" dirty="0">
              <a:solidFill>
                <a:srgbClr val="003366"/>
              </a:solidFill>
              <a:latin typeface="Courier"/>
              <a:cs typeface="Courier"/>
            </a:endParaRPr>
          </a:p>
        </p:txBody>
      </p:sp>
      <p:sp>
        <p:nvSpPr>
          <p:cNvPr id="144" name="pole tekstowe 51"/>
          <p:cNvSpPr txBox="1"/>
          <p:nvPr/>
        </p:nvSpPr>
        <p:spPr>
          <a:xfrm>
            <a:off x="3623458" y="744898"/>
            <a:ext cx="1108146" cy="461665"/>
          </a:xfrm>
          <a:prstGeom prst="rect">
            <a:avLst/>
          </a:prstGeom>
          <a:noFill/>
        </p:spPr>
        <p:txBody>
          <a:bodyPr wrap="none" rtlCol="0">
            <a:spAutoFit/>
          </a:bodyPr>
          <a:lstStyle/>
          <a:p>
            <a:pPr algn="ctr" defTabSz="457200"/>
            <a:r>
              <a:rPr lang="en-US" sz="2400" dirty="0">
                <a:solidFill>
                  <a:srgbClr val="003366"/>
                </a:solidFill>
                <a:latin typeface="Courier"/>
                <a:cs typeface="Courier"/>
              </a:rPr>
              <a:t>d</a:t>
            </a:r>
            <a:r>
              <a:rPr lang="en-US" sz="2400" dirty="0" smtClean="0">
                <a:solidFill>
                  <a:srgbClr val="003366"/>
                </a:solidFill>
                <a:latin typeface="Courier"/>
                <a:cs typeface="Courier"/>
              </a:rPr>
              <a:t>oing</a:t>
            </a:r>
            <a:endParaRPr lang="en-US" sz="2400" dirty="0">
              <a:solidFill>
                <a:srgbClr val="003366"/>
              </a:solidFill>
              <a:latin typeface="Courier"/>
              <a:cs typeface="Courier"/>
            </a:endParaRPr>
          </a:p>
        </p:txBody>
      </p:sp>
      <p:sp>
        <p:nvSpPr>
          <p:cNvPr id="145" name="pole tekstowe 52"/>
          <p:cNvSpPr txBox="1"/>
          <p:nvPr/>
        </p:nvSpPr>
        <p:spPr>
          <a:xfrm>
            <a:off x="2295479" y="750513"/>
            <a:ext cx="1108146" cy="461665"/>
          </a:xfrm>
          <a:prstGeom prst="rect">
            <a:avLst/>
          </a:prstGeom>
          <a:noFill/>
        </p:spPr>
        <p:txBody>
          <a:bodyPr wrap="none" rtlCol="0">
            <a:spAutoFit/>
          </a:bodyPr>
          <a:lstStyle/>
          <a:p>
            <a:pPr algn="ctr" defTabSz="457200"/>
            <a:r>
              <a:rPr lang="en-US" sz="2400" dirty="0" smtClean="0">
                <a:solidFill>
                  <a:srgbClr val="003366"/>
                </a:solidFill>
                <a:latin typeface="Courier"/>
                <a:cs typeface="Courier"/>
              </a:rPr>
              <a:t>To do</a:t>
            </a:r>
            <a:endParaRPr lang="en-US" sz="2400" dirty="0">
              <a:solidFill>
                <a:srgbClr val="003366"/>
              </a:solidFill>
              <a:latin typeface="Courier"/>
              <a:cs typeface="Courier"/>
            </a:endParaRPr>
          </a:p>
        </p:txBody>
      </p:sp>
      <p:sp>
        <p:nvSpPr>
          <p:cNvPr id="146" name="pole tekstowe 87"/>
          <p:cNvSpPr txBox="1"/>
          <p:nvPr/>
        </p:nvSpPr>
        <p:spPr>
          <a:xfrm>
            <a:off x="7224818" y="981251"/>
            <a:ext cx="184666" cy="297517"/>
          </a:xfrm>
          <a:prstGeom prst="rect">
            <a:avLst/>
          </a:prstGeom>
          <a:noFill/>
        </p:spPr>
        <p:txBody>
          <a:bodyPr wrap="none" rtlCol="0" anchor="ctr">
            <a:spAutoFit/>
          </a:bodyPr>
          <a:lstStyle/>
          <a:p>
            <a:pPr algn="ctr" defTabSz="457200"/>
            <a:endParaRPr lang="en-US" sz="2000" b="1" i="1" kern="0" baseline="-16000" dirty="0" smtClean="0">
              <a:solidFill>
                <a:srgbClr val="C00000"/>
              </a:solidFill>
              <a:latin typeface="Segoe Print" pitchFamily="2" charset="0"/>
              <a:cs typeface="Arial" pitchFamily="34" charset="0"/>
            </a:endParaRPr>
          </a:p>
        </p:txBody>
      </p:sp>
      <p:sp>
        <p:nvSpPr>
          <p:cNvPr id="147" name="Freeform 461"/>
          <p:cNvSpPr>
            <a:spLocks noEditPoints="1"/>
          </p:cNvSpPr>
          <p:nvPr/>
        </p:nvSpPr>
        <p:spPr bwMode="auto">
          <a:xfrm>
            <a:off x="323333" y="2353733"/>
            <a:ext cx="8242000" cy="54006"/>
          </a:xfrm>
          <a:custGeom>
            <a:avLst/>
            <a:gdLst/>
            <a:ahLst/>
            <a:cxnLst>
              <a:cxn ang="0">
                <a:pos x="746" y="6"/>
              </a:cxn>
              <a:cxn ang="0">
                <a:pos x="612" y="4"/>
              </a:cxn>
              <a:cxn ang="0">
                <a:pos x="492" y="4"/>
              </a:cxn>
              <a:cxn ang="0">
                <a:pos x="440" y="3"/>
              </a:cxn>
              <a:cxn ang="0">
                <a:pos x="348" y="2"/>
              </a:cxn>
              <a:cxn ang="0">
                <a:pos x="281" y="1"/>
              </a:cxn>
              <a:cxn ang="0">
                <a:pos x="239" y="2"/>
              </a:cxn>
              <a:cxn ang="0">
                <a:pos x="150" y="1"/>
              </a:cxn>
              <a:cxn ang="0">
                <a:pos x="111" y="1"/>
              </a:cxn>
              <a:cxn ang="0">
                <a:pos x="40" y="0"/>
              </a:cxn>
              <a:cxn ang="0">
                <a:pos x="20" y="0"/>
              </a:cxn>
              <a:cxn ang="0">
                <a:pos x="10" y="0"/>
              </a:cxn>
              <a:cxn ang="0">
                <a:pos x="5" y="1"/>
              </a:cxn>
              <a:cxn ang="0">
                <a:pos x="22" y="2"/>
              </a:cxn>
              <a:cxn ang="0">
                <a:pos x="59" y="2"/>
              </a:cxn>
              <a:cxn ang="0">
                <a:pos x="89" y="3"/>
              </a:cxn>
              <a:cxn ang="0">
                <a:pos x="83" y="4"/>
              </a:cxn>
              <a:cxn ang="0">
                <a:pos x="97" y="4"/>
              </a:cxn>
              <a:cxn ang="0">
                <a:pos x="109" y="4"/>
              </a:cxn>
              <a:cxn ang="0">
                <a:pos x="115" y="4"/>
              </a:cxn>
              <a:cxn ang="0">
                <a:pos x="131" y="4"/>
              </a:cxn>
              <a:cxn ang="0">
                <a:pos x="144" y="5"/>
              </a:cxn>
              <a:cxn ang="0">
                <a:pos x="152" y="5"/>
              </a:cxn>
              <a:cxn ang="0">
                <a:pos x="157" y="5"/>
              </a:cxn>
              <a:cxn ang="0">
                <a:pos x="175" y="5"/>
              </a:cxn>
              <a:cxn ang="0">
                <a:pos x="187" y="4"/>
              </a:cxn>
              <a:cxn ang="0">
                <a:pos x="200" y="3"/>
              </a:cxn>
              <a:cxn ang="0">
                <a:pos x="209" y="5"/>
              </a:cxn>
              <a:cxn ang="0">
                <a:pos x="247" y="5"/>
              </a:cxn>
              <a:cxn ang="0">
                <a:pos x="262" y="5"/>
              </a:cxn>
              <a:cxn ang="0">
                <a:pos x="280" y="5"/>
              </a:cxn>
              <a:cxn ang="0">
                <a:pos x="326" y="6"/>
              </a:cxn>
              <a:cxn ang="0">
                <a:pos x="342" y="6"/>
              </a:cxn>
              <a:cxn ang="0">
                <a:pos x="347" y="6"/>
              </a:cxn>
              <a:cxn ang="0">
                <a:pos x="359" y="5"/>
              </a:cxn>
              <a:cxn ang="0">
                <a:pos x="373" y="6"/>
              </a:cxn>
              <a:cxn ang="0">
                <a:pos x="386" y="6"/>
              </a:cxn>
              <a:cxn ang="0">
                <a:pos x="420" y="6"/>
              </a:cxn>
              <a:cxn ang="0">
                <a:pos x="447" y="7"/>
              </a:cxn>
              <a:cxn ang="0">
                <a:pos x="471" y="7"/>
              </a:cxn>
              <a:cxn ang="0">
                <a:pos x="483" y="7"/>
              </a:cxn>
              <a:cxn ang="0">
                <a:pos x="486" y="7"/>
              </a:cxn>
              <a:cxn ang="0">
                <a:pos x="512" y="7"/>
              </a:cxn>
              <a:cxn ang="0">
                <a:pos x="539" y="7"/>
              </a:cxn>
              <a:cxn ang="0">
                <a:pos x="553" y="7"/>
              </a:cxn>
              <a:cxn ang="0">
                <a:pos x="580" y="6"/>
              </a:cxn>
              <a:cxn ang="0">
                <a:pos x="602" y="7"/>
              </a:cxn>
              <a:cxn ang="0">
                <a:pos x="636" y="7"/>
              </a:cxn>
              <a:cxn ang="0">
                <a:pos x="655" y="7"/>
              </a:cxn>
              <a:cxn ang="0">
                <a:pos x="715" y="9"/>
              </a:cxn>
              <a:cxn ang="0">
                <a:pos x="734" y="9"/>
              </a:cxn>
              <a:cxn ang="0">
                <a:pos x="782" y="9"/>
              </a:cxn>
              <a:cxn ang="0">
                <a:pos x="818" y="9"/>
              </a:cxn>
              <a:cxn ang="0">
                <a:pos x="853" y="8"/>
              </a:cxn>
            </a:cxnLst>
            <a:rect l="0" t="0" r="r" b="b"/>
            <a:pathLst>
              <a:path w="912" h="12">
                <a:moveTo>
                  <a:pt x="853" y="8"/>
                </a:moveTo>
                <a:cubicBezTo>
                  <a:pt x="846" y="8"/>
                  <a:pt x="837" y="8"/>
                  <a:pt x="831" y="7"/>
                </a:cubicBezTo>
                <a:cubicBezTo>
                  <a:pt x="804" y="7"/>
                  <a:pt x="777" y="6"/>
                  <a:pt x="750" y="6"/>
                </a:cubicBezTo>
                <a:cubicBezTo>
                  <a:pt x="751" y="6"/>
                  <a:pt x="750" y="6"/>
                  <a:pt x="749" y="6"/>
                </a:cubicBezTo>
                <a:cubicBezTo>
                  <a:pt x="748" y="6"/>
                  <a:pt x="748" y="6"/>
                  <a:pt x="748" y="6"/>
                </a:cubicBezTo>
                <a:cubicBezTo>
                  <a:pt x="746" y="6"/>
                  <a:pt x="746" y="6"/>
                  <a:pt x="746" y="6"/>
                </a:cubicBezTo>
                <a:cubicBezTo>
                  <a:pt x="744" y="6"/>
                  <a:pt x="745" y="6"/>
                  <a:pt x="747" y="6"/>
                </a:cubicBezTo>
                <a:cubicBezTo>
                  <a:pt x="736" y="6"/>
                  <a:pt x="726" y="6"/>
                  <a:pt x="716" y="5"/>
                </a:cubicBezTo>
                <a:cubicBezTo>
                  <a:pt x="715" y="6"/>
                  <a:pt x="710" y="5"/>
                  <a:pt x="710" y="6"/>
                </a:cubicBezTo>
                <a:cubicBezTo>
                  <a:pt x="709" y="6"/>
                  <a:pt x="710" y="6"/>
                  <a:pt x="710" y="6"/>
                </a:cubicBezTo>
                <a:cubicBezTo>
                  <a:pt x="703" y="6"/>
                  <a:pt x="702" y="6"/>
                  <a:pt x="696" y="5"/>
                </a:cubicBezTo>
                <a:cubicBezTo>
                  <a:pt x="667" y="4"/>
                  <a:pt x="640" y="4"/>
                  <a:pt x="612" y="4"/>
                </a:cubicBezTo>
                <a:cubicBezTo>
                  <a:pt x="583" y="4"/>
                  <a:pt x="556" y="4"/>
                  <a:pt x="526" y="3"/>
                </a:cubicBezTo>
                <a:cubicBezTo>
                  <a:pt x="522" y="4"/>
                  <a:pt x="516" y="4"/>
                  <a:pt x="511" y="4"/>
                </a:cubicBezTo>
                <a:cubicBezTo>
                  <a:pt x="511" y="4"/>
                  <a:pt x="511" y="4"/>
                  <a:pt x="511" y="4"/>
                </a:cubicBezTo>
                <a:cubicBezTo>
                  <a:pt x="506" y="4"/>
                  <a:pt x="505" y="4"/>
                  <a:pt x="500" y="4"/>
                </a:cubicBezTo>
                <a:cubicBezTo>
                  <a:pt x="500" y="4"/>
                  <a:pt x="497" y="4"/>
                  <a:pt x="498" y="4"/>
                </a:cubicBezTo>
                <a:cubicBezTo>
                  <a:pt x="496" y="4"/>
                  <a:pt x="495" y="3"/>
                  <a:pt x="492" y="4"/>
                </a:cubicBezTo>
                <a:cubicBezTo>
                  <a:pt x="492" y="3"/>
                  <a:pt x="492" y="4"/>
                  <a:pt x="491" y="4"/>
                </a:cubicBezTo>
                <a:cubicBezTo>
                  <a:pt x="484" y="4"/>
                  <a:pt x="493" y="4"/>
                  <a:pt x="483" y="3"/>
                </a:cubicBezTo>
                <a:cubicBezTo>
                  <a:pt x="470" y="3"/>
                  <a:pt x="457" y="3"/>
                  <a:pt x="445" y="3"/>
                </a:cubicBezTo>
                <a:cubicBezTo>
                  <a:pt x="445" y="3"/>
                  <a:pt x="446" y="3"/>
                  <a:pt x="444" y="3"/>
                </a:cubicBezTo>
                <a:cubicBezTo>
                  <a:pt x="443" y="3"/>
                  <a:pt x="440" y="3"/>
                  <a:pt x="438" y="3"/>
                </a:cubicBezTo>
                <a:cubicBezTo>
                  <a:pt x="438" y="3"/>
                  <a:pt x="439" y="3"/>
                  <a:pt x="440" y="3"/>
                </a:cubicBezTo>
                <a:cubicBezTo>
                  <a:pt x="434" y="3"/>
                  <a:pt x="429" y="3"/>
                  <a:pt x="424" y="3"/>
                </a:cubicBezTo>
                <a:cubicBezTo>
                  <a:pt x="419" y="3"/>
                  <a:pt x="413" y="2"/>
                  <a:pt x="410" y="2"/>
                </a:cubicBezTo>
                <a:cubicBezTo>
                  <a:pt x="410" y="2"/>
                  <a:pt x="407" y="2"/>
                  <a:pt x="406" y="2"/>
                </a:cubicBezTo>
                <a:cubicBezTo>
                  <a:pt x="403" y="3"/>
                  <a:pt x="396" y="2"/>
                  <a:pt x="392" y="2"/>
                </a:cubicBezTo>
                <a:cubicBezTo>
                  <a:pt x="392" y="2"/>
                  <a:pt x="392" y="2"/>
                  <a:pt x="392" y="2"/>
                </a:cubicBezTo>
                <a:cubicBezTo>
                  <a:pt x="378" y="2"/>
                  <a:pt x="363" y="2"/>
                  <a:pt x="348" y="2"/>
                </a:cubicBezTo>
                <a:cubicBezTo>
                  <a:pt x="340" y="2"/>
                  <a:pt x="331" y="1"/>
                  <a:pt x="322" y="1"/>
                </a:cubicBezTo>
                <a:cubicBezTo>
                  <a:pt x="320" y="1"/>
                  <a:pt x="322" y="2"/>
                  <a:pt x="320" y="2"/>
                </a:cubicBezTo>
                <a:cubicBezTo>
                  <a:pt x="318" y="2"/>
                  <a:pt x="320" y="1"/>
                  <a:pt x="319" y="1"/>
                </a:cubicBezTo>
                <a:cubicBezTo>
                  <a:pt x="315" y="2"/>
                  <a:pt x="309" y="1"/>
                  <a:pt x="304" y="1"/>
                </a:cubicBezTo>
                <a:cubicBezTo>
                  <a:pt x="303" y="1"/>
                  <a:pt x="302" y="1"/>
                  <a:pt x="302" y="2"/>
                </a:cubicBezTo>
                <a:cubicBezTo>
                  <a:pt x="296" y="1"/>
                  <a:pt x="288" y="2"/>
                  <a:pt x="281" y="1"/>
                </a:cubicBezTo>
                <a:cubicBezTo>
                  <a:pt x="283" y="2"/>
                  <a:pt x="278" y="1"/>
                  <a:pt x="275" y="2"/>
                </a:cubicBezTo>
                <a:cubicBezTo>
                  <a:pt x="274" y="2"/>
                  <a:pt x="274" y="1"/>
                  <a:pt x="274" y="1"/>
                </a:cubicBezTo>
                <a:cubicBezTo>
                  <a:pt x="270" y="1"/>
                  <a:pt x="267" y="1"/>
                  <a:pt x="262" y="1"/>
                </a:cubicBezTo>
                <a:cubicBezTo>
                  <a:pt x="259" y="1"/>
                  <a:pt x="258" y="1"/>
                  <a:pt x="255" y="1"/>
                </a:cubicBezTo>
                <a:cubicBezTo>
                  <a:pt x="253" y="1"/>
                  <a:pt x="249" y="1"/>
                  <a:pt x="245" y="1"/>
                </a:cubicBezTo>
                <a:cubicBezTo>
                  <a:pt x="246" y="1"/>
                  <a:pt x="242" y="2"/>
                  <a:pt x="239" y="2"/>
                </a:cubicBezTo>
                <a:cubicBezTo>
                  <a:pt x="240" y="1"/>
                  <a:pt x="240" y="1"/>
                  <a:pt x="240" y="1"/>
                </a:cubicBezTo>
                <a:cubicBezTo>
                  <a:pt x="231" y="1"/>
                  <a:pt x="216" y="0"/>
                  <a:pt x="205" y="1"/>
                </a:cubicBezTo>
                <a:cubicBezTo>
                  <a:pt x="204" y="1"/>
                  <a:pt x="204" y="1"/>
                  <a:pt x="204" y="1"/>
                </a:cubicBezTo>
                <a:cubicBezTo>
                  <a:pt x="192" y="1"/>
                  <a:pt x="181" y="0"/>
                  <a:pt x="170" y="1"/>
                </a:cubicBezTo>
                <a:cubicBezTo>
                  <a:pt x="167" y="1"/>
                  <a:pt x="162" y="1"/>
                  <a:pt x="159" y="1"/>
                </a:cubicBezTo>
                <a:cubicBezTo>
                  <a:pt x="154" y="1"/>
                  <a:pt x="153" y="1"/>
                  <a:pt x="150" y="1"/>
                </a:cubicBezTo>
                <a:cubicBezTo>
                  <a:pt x="149" y="1"/>
                  <a:pt x="148" y="1"/>
                  <a:pt x="147" y="1"/>
                </a:cubicBezTo>
                <a:cubicBezTo>
                  <a:pt x="142" y="1"/>
                  <a:pt x="137" y="0"/>
                  <a:pt x="133" y="1"/>
                </a:cubicBezTo>
                <a:cubicBezTo>
                  <a:pt x="133" y="0"/>
                  <a:pt x="133" y="0"/>
                  <a:pt x="133" y="0"/>
                </a:cubicBezTo>
                <a:cubicBezTo>
                  <a:pt x="129" y="1"/>
                  <a:pt x="123" y="1"/>
                  <a:pt x="118" y="1"/>
                </a:cubicBezTo>
                <a:cubicBezTo>
                  <a:pt x="117" y="1"/>
                  <a:pt x="112" y="1"/>
                  <a:pt x="114" y="1"/>
                </a:cubicBezTo>
                <a:cubicBezTo>
                  <a:pt x="112" y="1"/>
                  <a:pt x="113" y="1"/>
                  <a:pt x="111" y="1"/>
                </a:cubicBezTo>
                <a:cubicBezTo>
                  <a:pt x="113" y="1"/>
                  <a:pt x="113" y="1"/>
                  <a:pt x="113" y="1"/>
                </a:cubicBezTo>
                <a:cubicBezTo>
                  <a:pt x="102" y="0"/>
                  <a:pt x="94" y="0"/>
                  <a:pt x="84" y="1"/>
                </a:cubicBezTo>
                <a:cubicBezTo>
                  <a:pt x="81" y="0"/>
                  <a:pt x="74" y="1"/>
                  <a:pt x="68" y="0"/>
                </a:cubicBezTo>
                <a:cubicBezTo>
                  <a:pt x="65" y="0"/>
                  <a:pt x="59" y="0"/>
                  <a:pt x="57" y="1"/>
                </a:cubicBezTo>
                <a:cubicBezTo>
                  <a:pt x="56" y="0"/>
                  <a:pt x="56" y="0"/>
                  <a:pt x="56" y="0"/>
                </a:cubicBezTo>
                <a:cubicBezTo>
                  <a:pt x="52" y="0"/>
                  <a:pt x="46" y="0"/>
                  <a:pt x="40" y="0"/>
                </a:cubicBezTo>
                <a:cubicBezTo>
                  <a:pt x="37" y="0"/>
                  <a:pt x="37" y="0"/>
                  <a:pt x="34" y="0"/>
                </a:cubicBezTo>
                <a:cubicBezTo>
                  <a:pt x="34" y="0"/>
                  <a:pt x="34" y="0"/>
                  <a:pt x="34" y="0"/>
                </a:cubicBezTo>
                <a:cubicBezTo>
                  <a:pt x="31" y="0"/>
                  <a:pt x="30" y="1"/>
                  <a:pt x="29" y="1"/>
                </a:cubicBezTo>
                <a:cubicBezTo>
                  <a:pt x="27" y="1"/>
                  <a:pt x="26" y="1"/>
                  <a:pt x="24" y="1"/>
                </a:cubicBezTo>
                <a:cubicBezTo>
                  <a:pt x="26" y="0"/>
                  <a:pt x="28" y="0"/>
                  <a:pt x="30" y="0"/>
                </a:cubicBezTo>
                <a:cubicBezTo>
                  <a:pt x="26" y="0"/>
                  <a:pt x="22" y="0"/>
                  <a:pt x="20" y="0"/>
                </a:cubicBezTo>
                <a:cubicBezTo>
                  <a:pt x="17" y="0"/>
                  <a:pt x="15" y="0"/>
                  <a:pt x="14" y="0"/>
                </a:cubicBezTo>
                <a:cubicBezTo>
                  <a:pt x="15" y="0"/>
                  <a:pt x="12" y="0"/>
                  <a:pt x="14" y="0"/>
                </a:cubicBezTo>
                <a:cubicBezTo>
                  <a:pt x="12" y="0"/>
                  <a:pt x="11" y="0"/>
                  <a:pt x="9" y="0"/>
                </a:cubicBezTo>
                <a:cubicBezTo>
                  <a:pt x="10" y="0"/>
                  <a:pt x="10" y="0"/>
                  <a:pt x="11" y="0"/>
                </a:cubicBezTo>
                <a:cubicBezTo>
                  <a:pt x="10" y="0"/>
                  <a:pt x="7" y="0"/>
                  <a:pt x="8" y="1"/>
                </a:cubicBezTo>
                <a:cubicBezTo>
                  <a:pt x="9" y="0"/>
                  <a:pt x="9" y="0"/>
                  <a:pt x="10" y="0"/>
                </a:cubicBezTo>
                <a:cubicBezTo>
                  <a:pt x="10" y="1"/>
                  <a:pt x="6" y="1"/>
                  <a:pt x="5" y="0"/>
                </a:cubicBezTo>
                <a:cubicBezTo>
                  <a:pt x="4" y="0"/>
                  <a:pt x="8" y="0"/>
                  <a:pt x="6" y="0"/>
                </a:cubicBezTo>
                <a:cubicBezTo>
                  <a:pt x="0" y="0"/>
                  <a:pt x="0" y="0"/>
                  <a:pt x="0" y="0"/>
                </a:cubicBezTo>
                <a:cubicBezTo>
                  <a:pt x="1" y="0"/>
                  <a:pt x="3" y="0"/>
                  <a:pt x="2" y="1"/>
                </a:cubicBezTo>
                <a:cubicBezTo>
                  <a:pt x="5" y="1"/>
                  <a:pt x="5" y="1"/>
                  <a:pt x="5" y="1"/>
                </a:cubicBezTo>
                <a:cubicBezTo>
                  <a:pt x="5" y="1"/>
                  <a:pt x="5" y="1"/>
                  <a:pt x="5" y="1"/>
                </a:cubicBezTo>
                <a:cubicBezTo>
                  <a:pt x="9" y="1"/>
                  <a:pt x="12" y="1"/>
                  <a:pt x="16" y="1"/>
                </a:cubicBezTo>
                <a:cubicBezTo>
                  <a:pt x="14" y="1"/>
                  <a:pt x="14" y="1"/>
                  <a:pt x="14" y="1"/>
                </a:cubicBezTo>
                <a:cubicBezTo>
                  <a:pt x="17" y="1"/>
                  <a:pt x="20" y="0"/>
                  <a:pt x="22" y="1"/>
                </a:cubicBezTo>
                <a:cubicBezTo>
                  <a:pt x="21" y="1"/>
                  <a:pt x="22" y="1"/>
                  <a:pt x="22" y="1"/>
                </a:cubicBezTo>
                <a:cubicBezTo>
                  <a:pt x="23" y="1"/>
                  <a:pt x="23" y="1"/>
                  <a:pt x="23" y="1"/>
                </a:cubicBezTo>
                <a:cubicBezTo>
                  <a:pt x="22" y="2"/>
                  <a:pt x="22" y="2"/>
                  <a:pt x="22" y="2"/>
                </a:cubicBezTo>
                <a:cubicBezTo>
                  <a:pt x="23" y="1"/>
                  <a:pt x="29" y="2"/>
                  <a:pt x="30" y="1"/>
                </a:cubicBezTo>
                <a:cubicBezTo>
                  <a:pt x="30" y="2"/>
                  <a:pt x="30" y="2"/>
                  <a:pt x="30" y="2"/>
                </a:cubicBezTo>
                <a:cubicBezTo>
                  <a:pt x="34" y="2"/>
                  <a:pt x="29" y="1"/>
                  <a:pt x="32" y="1"/>
                </a:cubicBezTo>
                <a:cubicBezTo>
                  <a:pt x="34" y="1"/>
                  <a:pt x="33" y="2"/>
                  <a:pt x="35" y="2"/>
                </a:cubicBezTo>
                <a:cubicBezTo>
                  <a:pt x="38" y="2"/>
                  <a:pt x="45" y="2"/>
                  <a:pt x="49" y="2"/>
                </a:cubicBezTo>
                <a:cubicBezTo>
                  <a:pt x="53" y="2"/>
                  <a:pt x="56" y="2"/>
                  <a:pt x="59" y="2"/>
                </a:cubicBezTo>
                <a:cubicBezTo>
                  <a:pt x="62" y="2"/>
                  <a:pt x="59" y="2"/>
                  <a:pt x="62" y="2"/>
                </a:cubicBezTo>
                <a:cubicBezTo>
                  <a:pt x="62" y="2"/>
                  <a:pt x="62" y="3"/>
                  <a:pt x="63" y="3"/>
                </a:cubicBezTo>
                <a:cubicBezTo>
                  <a:pt x="63" y="3"/>
                  <a:pt x="68" y="3"/>
                  <a:pt x="66" y="2"/>
                </a:cubicBezTo>
                <a:cubicBezTo>
                  <a:pt x="70" y="3"/>
                  <a:pt x="75" y="3"/>
                  <a:pt x="80" y="3"/>
                </a:cubicBezTo>
                <a:cubicBezTo>
                  <a:pt x="78" y="3"/>
                  <a:pt x="78" y="3"/>
                  <a:pt x="79" y="3"/>
                </a:cubicBezTo>
                <a:cubicBezTo>
                  <a:pt x="81" y="3"/>
                  <a:pt x="85" y="3"/>
                  <a:pt x="89" y="3"/>
                </a:cubicBezTo>
                <a:cubicBezTo>
                  <a:pt x="89" y="2"/>
                  <a:pt x="88" y="2"/>
                  <a:pt x="88" y="2"/>
                </a:cubicBezTo>
                <a:cubicBezTo>
                  <a:pt x="89" y="2"/>
                  <a:pt x="90" y="2"/>
                  <a:pt x="91" y="2"/>
                </a:cubicBezTo>
                <a:cubicBezTo>
                  <a:pt x="91" y="2"/>
                  <a:pt x="91" y="3"/>
                  <a:pt x="94" y="3"/>
                </a:cubicBezTo>
                <a:cubicBezTo>
                  <a:pt x="94" y="4"/>
                  <a:pt x="89" y="3"/>
                  <a:pt x="90" y="3"/>
                </a:cubicBezTo>
                <a:cubicBezTo>
                  <a:pt x="89" y="4"/>
                  <a:pt x="82" y="4"/>
                  <a:pt x="81" y="4"/>
                </a:cubicBezTo>
                <a:cubicBezTo>
                  <a:pt x="78" y="4"/>
                  <a:pt x="83" y="4"/>
                  <a:pt x="83" y="4"/>
                </a:cubicBezTo>
                <a:cubicBezTo>
                  <a:pt x="86" y="4"/>
                  <a:pt x="87" y="4"/>
                  <a:pt x="91" y="4"/>
                </a:cubicBezTo>
                <a:cubicBezTo>
                  <a:pt x="91" y="4"/>
                  <a:pt x="90" y="4"/>
                  <a:pt x="92" y="3"/>
                </a:cubicBezTo>
                <a:cubicBezTo>
                  <a:pt x="96" y="3"/>
                  <a:pt x="97" y="4"/>
                  <a:pt x="98" y="4"/>
                </a:cubicBezTo>
                <a:cubicBezTo>
                  <a:pt x="96" y="4"/>
                  <a:pt x="96" y="4"/>
                  <a:pt x="96" y="4"/>
                </a:cubicBezTo>
                <a:cubicBezTo>
                  <a:pt x="98" y="4"/>
                  <a:pt x="99" y="4"/>
                  <a:pt x="102" y="4"/>
                </a:cubicBezTo>
                <a:cubicBezTo>
                  <a:pt x="103" y="5"/>
                  <a:pt x="98" y="4"/>
                  <a:pt x="97" y="4"/>
                </a:cubicBezTo>
                <a:cubicBezTo>
                  <a:pt x="98" y="5"/>
                  <a:pt x="98" y="5"/>
                  <a:pt x="98" y="5"/>
                </a:cubicBezTo>
                <a:cubicBezTo>
                  <a:pt x="103" y="5"/>
                  <a:pt x="100" y="4"/>
                  <a:pt x="104" y="4"/>
                </a:cubicBezTo>
                <a:cubicBezTo>
                  <a:pt x="103" y="5"/>
                  <a:pt x="103" y="5"/>
                  <a:pt x="103" y="5"/>
                </a:cubicBezTo>
                <a:cubicBezTo>
                  <a:pt x="106" y="5"/>
                  <a:pt x="106" y="5"/>
                  <a:pt x="106" y="5"/>
                </a:cubicBezTo>
                <a:cubicBezTo>
                  <a:pt x="106" y="4"/>
                  <a:pt x="106" y="4"/>
                  <a:pt x="103" y="4"/>
                </a:cubicBezTo>
                <a:cubicBezTo>
                  <a:pt x="105" y="3"/>
                  <a:pt x="105" y="4"/>
                  <a:pt x="109" y="4"/>
                </a:cubicBezTo>
                <a:cubicBezTo>
                  <a:pt x="110" y="3"/>
                  <a:pt x="107" y="4"/>
                  <a:pt x="107" y="3"/>
                </a:cubicBezTo>
                <a:cubicBezTo>
                  <a:pt x="107" y="3"/>
                  <a:pt x="110" y="3"/>
                  <a:pt x="111" y="3"/>
                </a:cubicBezTo>
                <a:cubicBezTo>
                  <a:pt x="114" y="3"/>
                  <a:pt x="113" y="4"/>
                  <a:pt x="114" y="4"/>
                </a:cubicBezTo>
                <a:cubicBezTo>
                  <a:pt x="114" y="4"/>
                  <a:pt x="111" y="4"/>
                  <a:pt x="112" y="4"/>
                </a:cubicBezTo>
                <a:cubicBezTo>
                  <a:pt x="108" y="4"/>
                  <a:pt x="113" y="4"/>
                  <a:pt x="111" y="5"/>
                </a:cubicBezTo>
                <a:cubicBezTo>
                  <a:pt x="113" y="5"/>
                  <a:pt x="113" y="5"/>
                  <a:pt x="115" y="4"/>
                </a:cubicBezTo>
                <a:cubicBezTo>
                  <a:pt x="114" y="4"/>
                  <a:pt x="115" y="4"/>
                  <a:pt x="115" y="4"/>
                </a:cubicBezTo>
                <a:cubicBezTo>
                  <a:pt x="120" y="3"/>
                  <a:pt x="118" y="5"/>
                  <a:pt x="122" y="5"/>
                </a:cubicBezTo>
                <a:cubicBezTo>
                  <a:pt x="121" y="4"/>
                  <a:pt x="129" y="4"/>
                  <a:pt x="125" y="3"/>
                </a:cubicBezTo>
                <a:cubicBezTo>
                  <a:pt x="129" y="3"/>
                  <a:pt x="129" y="3"/>
                  <a:pt x="129" y="3"/>
                </a:cubicBezTo>
                <a:cubicBezTo>
                  <a:pt x="128" y="3"/>
                  <a:pt x="131" y="3"/>
                  <a:pt x="129" y="4"/>
                </a:cubicBezTo>
                <a:cubicBezTo>
                  <a:pt x="131" y="4"/>
                  <a:pt x="131" y="4"/>
                  <a:pt x="131" y="4"/>
                </a:cubicBezTo>
                <a:cubicBezTo>
                  <a:pt x="128" y="4"/>
                  <a:pt x="128" y="4"/>
                  <a:pt x="128" y="4"/>
                </a:cubicBezTo>
                <a:cubicBezTo>
                  <a:pt x="130" y="4"/>
                  <a:pt x="133" y="5"/>
                  <a:pt x="134" y="5"/>
                </a:cubicBezTo>
                <a:cubicBezTo>
                  <a:pt x="137" y="5"/>
                  <a:pt x="133" y="5"/>
                  <a:pt x="136" y="4"/>
                </a:cubicBezTo>
                <a:cubicBezTo>
                  <a:pt x="135" y="5"/>
                  <a:pt x="137" y="5"/>
                  <a:pt x="138" y="5"/>
                </a:cubicBezTo>
                <a:cubicBezTo>
                  <a:pt x="136" y="5"/>
                  <a:pt x="138" y="4"/>
                  <a:pt x="140" y="4"/>
                </a:cubicBezTo>
                <a:cubicBezTo>
                  <a:pt x="142" y="4"/>
                  <a:pt x="144" y="5"/>
                  <a:pt x="144" y="5"/>
                </a:cubicBezTo>
                <a:cubicBezTo>
                  <a:pt x="142" y="5"/>
                  <a:pt x="142" y="5"/>
                  <a:pt x="142" y="5"/>
                </a:cubicBezTo>
                <a:cubicBezTo>
                  <a:pt x="144" y="5"/>
                  <a:pt x="142" y="5"/>
                  <a:pt x="144" y="5"/>
                </a:cubicBezTo>
                <a:cubicBezTo>
                  <a:pt x="145" y="5"/>
                  <a:pt x="146" y="5"/>
                  <a:pt x="147" y="4"/>
                </a:cubicBezTo>
                <a:cubicBezTo>
                  <a:pt x="148" y="4"/>
                  <a:pt x="149" y="4"/>
                  <a:pt x="150" y="4"/>
                </a:cubicBezTo>
                <a:cubicBezTo>
                  <a:pt x="147" y="5"/>
                  <a:pt x="147" y="5"/>
                  <a:pt x="147" y="5"/>
                </a:cubicBezTo>
                <a:cubicBezTo>
                  <a:pt x="151" y="5"/>
                  <a:pt x="148" y="5"/>
                  <a:pt x="152" y="5"/>
                </a:cubicBezTo>
                <a:cubicBezTo>
                  <a:pt x="153" y="5"/>
                  <a:pt x="153" y="5"/>
                  <a:pt x="153" y="5"/>
                </a:cubicBezTo>
                <a:cubicBezTo>
                  <a:pt x="153" y="5"/>
                  <a:pt x="154" y="5"/>
                  <a:pt x="153" y="5"/>
                </a:cubicBezTo>
                <a:cubicBezTo>
                  <a:pt x="153" y="5"/>
                  <a:pt x="155" y="5"/>
                  <a:pt x="156" y="5"/>
                </a:cubicBezTo>
                <a:cubicBezTo>
                  <a:pt x="157" y="5"/>
                  <a:pt x="157" y="5"/>
                  <a:pt x="157" y="5"/>
                </a:cubicBezTo>
                <a:cubicBezTo>
                  <a:pt x="158" y="5"/>
                  <a:pt x="160" y="5"/>
                  <a:pt x="162" y="5"/>
                </a:cubicBezTo>
                <a:cubicBezTo>
                  <a:pt x="160" y="4"/>
                  <a:pt x="160" y="5"/>
                  <a:pt x="157" y="5"/>
                </a:cubicBezTo>
                <a:cubicBezTo>
                  <a:pt x="156" y="4"/>
                  <a:pt x="160" y="4"/>
                  <a:pt x="160" y="4"/>
                </a:cubicBezTo>
                <a:cubicBezTo>
                  <a:pt x="160" y="5"/>
                  <a:pt x="164" y="4"/>
                  <a:pt x="166" y="4"/>
                </a:cubicBezTo>
                <a:cubicBezTo>
                  <a:pt x="167" y="5"/>
                  <a:pt x="168" y="5"/>
                  <a:pt x="168" y="5"/>
                </a:cubicBezTo>
                <a:cubicBezTo>
                  <a:pt x="169" y="5"/>
                  <a:pt x="169" y="5"/>
                  <a:pt x="169" y="5"/>
                </a:cubicBezTo>
                <a:cubicBezTo>
                  <a:pt x="170" y="5"/>
                  <a:pt x="172" y="4"/>
                  <a:pt x="174" y="5"/>
                </a:cubicBezTo>
                <a:cubicBezTo>
                  <a:pt x="173" y="5"/>
                  <a:pt x="174" y="5"/>
                  <a:pt x="175" y="5"/>
                </a:cubicBezTo>
                <a:cubicBezTo>
                  <a:pt x="173" y="5"/>
                  <a:pt x="178" y="5"/>
                  <a:pt x="177" y="4"/>
                </a:cubicBezTo>
                <a:cubicBezTo>
                  <a:pt x="181" y="4"/>
                  <a:pt x="177" y="5"/>
                  <a:pt x="178" y="5"/>
                </a:cubicBezTo>
                <a:cubicBezTo>
                  <a:pt x="179" y="5"/>
                  <a:pt x="182" y="6"/>
                  <a:pt x="183" y="5"/>
                </a:cubicBezTo>
                <a:cubicBezTo>
                  <a:pt x="180" y="5"/>
                  <a:pt x="183" y="5"/>
                  <a:pt x="184" y="5"/>
                </a:cubicBezTo>
                <a:cubicBezTo>
                  <a:pt x="187" y="5"/>
                  <a:pt x="183" y="5"/>
                  <a:pt x="185" y="5"/>
                </a:cubicBezTo>
                <a:cubicBezTo>
                  <a:pt x="187" y="5"/>
                  <a:pt x="189" y="4"/>
                  <a:pt x="187" y="4"/>
                </a:cubicBezTo>
                <a:cubicBezTo>
                  <a:pt x="188" y="4"/>
                  <a:pt x="191" y="4"/>
                  <a:pt x="193" y="4"/>
                </a:cubicBezTo>
                <a:cubicBezTo>
                  <a:pt x="193" y="5"/>
                  <a:pt x="189" y="4"/>
                  <a:pt x="190" y="5"/>
                </a:cubicBezTo>
                <a:cubicBezTo>
                  <a:pt x="194" y="5"/>
                  <a:pt x="192" y="4"/>
                  <a:pt x="196" y="4"/>
                </a:cubicBezTo>
                <a:cubicBezTo>
                  <a:pt x="195" y="4"/>
                  <a:pt x="196" y="3"/>
                  <a:pt x="198" y="3"/>
                </a:cubicBezTo>
                <a:cubicBezTo>
                  <a:pt x="203" y="3"/>
                  <a:pt x="196" y="3"/>
                  <a:pt x="198" y="3"/>
                </a:cubicBezTo>
                <a:cubicBezTo>
                  <a:pt x="200" y="3"/>
                  <a:pt x="200" y="3"/>
                  <a:pt x="200" y="3"/>
                </a:cubicBezTo>
                <a:cubicBezTo>
                  <a:pt x="202" y="4"/>
                  <a:pt x="194" y="4"/>
                  <a:pt x="197" y="5"/>
                </a:cubicBezTo>
                <a:cubicBezTo>
                  <a:pt x="199" y="5"/>
                  <a:pt x="199" y="5"/>
                  <a:pt x="199" y="5"/>
                </a:cubicBezTo>
                <a:cubicBezTo>
                  <a:pt x="198" y="5"/>
                  <a:pt x="198" y="5"/>
                  <a:pt x="199" y="5"/>
                </a:cubicBezTo>
                <a:cubicBezTo>
                  <a:pt x="199" y="5"/>
                  <a:pt x="203" y="5"/>
                  <a:pt x="204" y="5"/>
                </a:cubicBezTo>
                <a:cubicBezTo>
                  <a:pt x="204" y="5"/>
                  <a:pt x="202" y="5"/>
                  <a:pt x="202" y="5"/>
                </a:cubicBezTo>
                <a:cubicBezTo>
                  <a:pt x="204" y="5"/>
                  <a:pt x="205" y="4"/>
                  <a:pt x="209" y="5"/>
                </a:cubicBezTo>
                <a:cubicBezTo>
                  <a:pt x="207" y="5"/>
                  <a:pt x="209" y="5"/>
                  <a:pt x="209" y="5"/>
                </a:cubicBezTo>
                <a:cubicBezTo>
                  <a:pt x="210" y="5"/>
                  <a:pt x="209" y="5"/>
                  <a:pt x="211" y="5"/>
                </a:cubicBezTo>
                <a:cubicBezTo>
                  <a:pt x="211" y="5"/>
                  <a:pt x="211" y="5"/>
                  <a:pt x="211" y="5"/>
                </a:cubicBezTo>
                <a:cubicBezTo>
                  <a:pt x="220" y="5"/>
                  <a:pt x="230" y="5"/>
                  <a:pt x="237" y="5"/>
                </a:cubicBezTo>
                <a:cubicBezTo>
                  <a:pt x="239" y="5"/>
                  <a:pt x="241" y="5"/>
                  <a:pt x="246" y="5"/>
                </a:cubicBezTo>
                <a:cubicBezTo>
                  <a:pt x="244" y="5"/>
                  <a:pt x="246" y="5"/>
                  <a:pt x="247" y="5"/>
                </a:cubicBezTo>
                <a:cubicBezTo>
                  <a:pt x="249" y="5"/>
                  <a:pt x="249" y="5"/>
                  <a:pt x="249" y="5"/>
                </a:cubicBezTo>
                <a:cubicBezTo>
                  <a:pt x="251" y="6"/>
                  <a:pt x="254" y="5"/>
                  <a:pt x="257" y="5"/>
                </a:cubicBezTo>
                <a:cubicBezTo>
                  <a:pt x="257" y="5"/>
                  <a:pt x="257" y="5"/>
                  <a:pt x="257" y="5"/>
                </a:cubicBezTo>
                <a:cubicBezTo>
                  <a:pt x="260" y="6"/>
                  <a:pt x="260" y="5"/>
                  <a:pt x="260" y="5"/>
                </a:cubicBezTo>
                <a:cubicBezTo>
                  <a:pt x="262" y="5"/>
                  <a:pt x="262" y="5"/>
                  <a:pt x="262" y="5"/>
                </a:cubicBezTo>
                <a:cubicBezTo>
                  <a:pt x="262" y="5"/>
                  <a:pt x="262" y="5"/>
                  <a:pt x="262" y="5"/>
                </a:cubicBezTo>
                <a:cubicBezTo>
                  <a:pt x="264" y="5"/>
                  <a:pt x="267" y="5"/>
                  <a:pt x="267" y="6"/>
                </a:cubicBezTo>
                <a:cubicBezTo>
                  <a:pt x="268" y="5"/>
                  <a:pt x="269" y="5"/>
                  <a:pt x="268" y="5"/>
                </a:cubicBezTo>
                <a:cubicBezTo>
                  <a:pt x="270" y="6"/>
                  <a:pt x="276" y="6"/>
                  <a:pt x="280" y="5"/>
                </a:cubicBezTo>
                <a:cubicBezTo>
                  <a:pt x="278" y="5"/>
                  <a:pt x="278" y="5"/>
                  <a:pt x="278" y="5"/>
                </a:cubicBezTo>
                <a:cubicBezTo>
                  <a:pt x="279" y="4"/>
                  <a:pt x="279" y="5"/>
                  <a:pt x="280" y="5"/>
                </a:cubicBezTo>
                <a:cubicBezTo>
                  <a:pt x="281" y="5"/>
                  <a:pt x="282" y="5"/>
                  <a:pt x="280" y="5"/>
                </a:cubicBezTo>
                <a:cubicBezTo>
                  <a:pt x="286" y="6"/>
                  <a:pt x="293" y="5"/>
                  <a:pt x="300" y="6"/>
                </a:cubicBezTo>
                <a:cubicBezTo>
                  <a:pt x="301" y="6"/>
                  <a:pt x="301" y="6"/>
                  <a:pt x="301" y="5"/>
                </a:cubicBezTo>
                <a:cubicBezTo>
                  <a:pt x="305" y="6"/>
                  <a:pt x="311" y="5"/>
                  <a:pt x="315" y="6"/>
                </a:cubicBezTo>
                <a:cubicBezTo>
                  <a:pt x="314" y="6"/>
                  <a:pt x="316" y="5"/>
                  <a:pt x="318" y="5"/>
                </a:cubicBezTo>
                <a:cubicBezTo>
                  <a:pt x="321" y="5"/>
                  <a:pt x="319" y="6"/>
                  <a:pt x="322" y="6"/>
                </a:cubicBezTo>
                <a:cubicBezTo>
                  <a:pt x="323" y="6"/>
                  <a:pt x="325" y="6"/>
                  <a:pt x="326" y="6"/>
                </a:cubicBezTo>
                <a:cubicBezTo>
                  <a:pt x="326" y="6"/>
                  <a:pt x="326" y="6"/>
                  <a:pt x="326" y="6"/>
                </a:cubicBezTo>
                <a:cubicBezTo>
                  <a:pt x="328" y="6"/>
                  <a:pt x="330" y="5"/>
                  <a:pt x="332" y="6"/>
                </a:cubicBezTo>
                <a:cubicBezTo>
                  <a:pt x="331" y="6"/>
                  <a:pt x="331" y="6"/>
                  <a:pt x="331" y="6"/>
                </a:cubicBezTo>
                <a:cubicBezTo>
                  <a:pt x="336" y="6"/>
                  <a:pt x="336" y="6"/>
                  <a:pt x="336" y="6"/>
                </a:cubicBezTo>
                <a:cubicBezTo>
                  <a:pt x="337" y="6"/>
                  <a:pt x="341" y="6"/>
                  <a:pt x="342" y="6"/>
                </a:cubicBezTo>
                <a:cubicBezTo>
                  <a:pt x="342" y="6"/>
                  <a:pt x="341" y="6"/>
                  <a:pt x="342" y="6"/>
                </a:cubicBezTo>
                <a:cubicBezTo>
                  <a:pt x="342" y="5"/>
                  <a:pt x="342" y="5"/>
                  <a:pt x="342" y="5"/>
                </a:cubicBezTo>
                <a:cubicBezTo>
                  <a:pt x="345" y="6"/>
                  <a:pt x="345" y="6"/>
                  <a:pt x="345" y="6"/>
                </a:cubicBezTo>
                <a:cubicBezTo>
                  <a:pt x="344" y="6"/>
                  <a:pt x="344" y="6"/>
                  <a:pt x="343" y="6"/>
                </a:cubicBezTo>
                <a:cubicBezTo>
                  <a:pt x="347" y="6"/>
                  <a:pt x="344" y="6"/>
                  <a:pt x="346" y="5"/>
                </a:cubicBezTo>
                <a:cubicBezTo>
                  <a:pt x="348" y="5"/>
                  <a:pt x="348" y="6"/>
                  <a:pt x="349" y="6"/>
                </a:cubicBezTo>
                <a:cubicBezTo>
                  <a:pt x="349" y="6"/>
                  <a:pt x="348" y="6"/>
                  <a:pt x="347" y="6"/>
                </a:cubicBezTo>
                <a:cubicBezTo>
                  <a:pt x="346" y="6"/>
                  <a:pt x="349" y="6"/>
                  <a:pt x="349" y="6"/>
                </a:cubicBezTo>
                <a:cubicBezTo>
                  <a:pt x="349" y="6"/>
                  <a:pt x="349" y="6"/>
                  <a:pt x="351" y="6"/>
                </a:cubicBezTo>
                <a:cubicBezTo>
                  <a:pt x="352" y="6"/>
                  <a:pt x="356" y="6"/>
                  <a:pt x="355" y="6"/>
                </a:cubicBezTo>
                <a:cubicBezTo>
                  <a:pt x="357" y="6"/>
                  <a:pt x="358" y="6"/>
                  <a:pt x="359" y="6"/>
                </a:cubicBezTo>
                <a:cubicBezTo>
                  <a:pt x="358" y="6"/>
                  <a:pt x="356" y="6"/>
                  <a:pt x="355" y="5"/>
                </a:cubicBezTo>
                <a:cubicBezTo>
                  <a:pt x="357" y="5"/>
                  <a:pt x="359" y="5"/>
                  <a:pt x="359" y="5"/>
                </a:cubicBezTo>
                <a:cubicBezTo>
                  <a:pt x="358" y="5"/>
                  <a:pt x="358" y="5"/>
                  <a:pt x="358" y="5"/>
                </a:cubicBezTo>
                <a:cubicBezTo>
                  <a:pt x="359" y="5"/>
                  <a:pt x="362" y="6"/>
                  <a:pt x="360" y="5"/>
                </a:cubicBezTo>
                <a:cubicBezTo>
                  <a:pt x="363" y="6"/>
                  <a:pt x="363" y="6"/>
                  <a:pt x="363" y="6"/>
                </a:cubicBezTo>
                <a:cubicBezTo>
                  <a:pt x="364" y="5"/>
                  <a:pt x="366" y="5"/>
                  <a:pt x="368" y="5"/>
                </a:cubicBezTo>
                <a:cubicBezTo>
                  <a:pt x="368" y="6"/>
                  <a:pt x="366" y="6"/>
                  <a:pt x="370" y="6"/>
                </a:cubicBezTo>
                <a:cubicBezTo>
                  <a:pt x="373" y="6"/>
                  <a:pt x="373" y="6"/>
                  <a:pt x="373" y="6"/>
                </a:cubicBezTo>
                <a:cubicBezTo>
                  <a:pt x="374" y="6"/>
                  <a:pt x="375" y="6"/>
                  <a:pt x="374" y="6"/>
                </a:cubicBezTo>
                <a:cubicBezTo>
                  <a:pt x="380" y="6"/>
                  <a:pt x="380" y="5"/>
                  <a:pt x="384" y="6"/>
                </a:cubicBezTo>
                <a:cubicBezTo>
                  <a:pt x="382" y="6"/>
                  <a:pt x="384" y="6"/>
                  <a:pt x="385" y="6"/>
                </a:cubicBezTo>
                <a:cubicBezTo>
                  <a:pt x="386" y="6"/>
                  <a:pt x="386" y="6"/>
                  <a:pt x="386" y="6"/>
                </a:cubicBezTo>
                <a:cubicBezTo>
                  <a:pt x="386" y="6"/>
                  <a:pt x="385" y="6"/>
                  <a:pt x="384" y="6"/>
                </a:cubicBezTo>
                <a:cubicBezTo>
                  <a:pt x="383" y="6"/>
                  <a:pt x="386" y="6"/>
                  <a:pt x="386" y="6"/>
                </a:cubicBezTo>
                <a:cubicBezTo>
                  <a:pt x="390" y="7"/>
                  <a:pt x="399" y="6"/>
                  <a:pt x="405" y="7"/>
                </a:cubicBezTo>
                <a:cubicBezTo>
                  <a:pt x="404" y="6"/>
                  <a:pt x="407" y="6"/>
                  <a:pt x="409" y="6"/>
                </a:cubicBezTo>
                <a:cubicBezTo>
                  <a:pt x="408" y="7"/>
                  <a:pt x="412" y="6"/>
                  <a:pt x="414" y="7"/>
                </a:cubicBezTo>
                <a:cubicBezTo>
                  <a:pt x="413" y="6"/>
                  <a:pt x="413" y="6"/>
                  <a:pt x="413" y="6"/>
                </a:cubicBezTo>
                <a:cubicBezTo>
                  <a:pt x="416" y="6"/>
                  <a:pt x="419" y="5"/>
                  <a:pt x="421" y="6"/>
                </a:cubicBezTo>
                <a:cubicBezTo>
                  <a:pt x="423" y="6"/>
                  <a:pt x="420" y="6"/>
                  <a:pt x="420" y="6"/>
                </a:cubicBezTo>
                <a:cubicBezTo>
                  <a:pt x="422" y="7"/>
                  <a:pt x="427" y="6"/>
                  <a:pt x="429" y="7"/>
                </a:cubicBezTo>
                <a:cubicBezTo>
                  <a:pt x="430" y="6"/>
                  <a:pt x="429" y="6"/>
                  <a:pt x="431" y="6"/>
                </a:cubicBezTo>
                <a:cubicBezTo>
                  <a:pt x="433" y="6"/>
                  <a:pt x="437" y="6"/>
                  <a:pt x="437" y="7"/>
                </a:cubicBezTo>
                <a:cubicBezTo>
                  <a:pt x="438" y="6"/>
                  <a:pt x="439" y="6"/>
                  <a:pt x="441" y="7"/>
                </a:cubicBezTo>
                <a:cubicBezTo>
                  <a:pt x="441" y="7"/>
                  <a:pt x="440" y="7"/>
                  <a:pt x="439" y="7"/>
                </a:cubicBezTo>
                <a:cubicBezTo>
                  <a:pt x="442" y="7"/>
                  <a:pt x="444" y="7"/>
                  <a:pt x="447" y="7"/>
                </a:cubicBezTo>
                <a:cubicBezTo>
                  <a:pt x="448" y="7"/>
                  <a:pt x="453" y="7"/>
                  <a:pt x="457" y="7"/>
                </a:cubicBezTo>
                <a:cubicBezTo>
                  <a:pt x="458" y="7"/>
                  <a:pt x="462" y="7"/>
                  <a:pt x="462" y="7"/>
                </a:cubicBezTo>
                <a:cubicBezTo>
                  <a:pt x="462" y="7"/>
                  <a:pt x="462" y="7"/>
                  <a:pt x="463" y="7"/>
                </a:cubicBezTo>
                <a:cubicBezTo>
                  <a:pt x="464" y="7"/>
                  <a:pt x="465" y="6"/>
                  <a:pt x="466" y="6"/>
                </a:cubicBezTo>
                <a:cubicBezTo>
                  <a:pt x="466" y="7"/>
                  <a:pt x="466" y="7"/>
                  <a:pt x="466" y="7"/>
                </a:cubicBezTo>
                <a:cubicBezTo>
                  <a:pt x="466" y="7"/>
                  <a:pt x="470" y="7"/>
                  <a:pt x="471" y="7"/>
                </a:cubicBezTo>
                <a:cubicBezTo>
                  <a:pt x="469" y="7"/>
                  <a:pt x="473" y="7"/>
                  <a:pt x="473" y="7"/>
                </a:cubicBezTo>
                <a:cubicBezTo>
                  <a:pt x="474" y="7"/>
                  <a:pt x="474" y="7"/>
                  <a:pt x="474" y="7"/>
                </a:cubicBezTo>
                <a:cubicBezTo>
                  <a:pt x="477" y="7"/>
                  <a:pt x="475" y="6"/>
                  <a:pt x="478" y="6"/>
                </a:cubicBezTo>
                <a:cubicBezTo>
                  <a:pt x="480" y="6"/>
                  <a:pt x="479" y="7"/>
                  <a:pt x="478" y="7"/>
                </a:cubicBezTo>
                <a:cubicBezTo>
                  <a:pt x="480" y="7"/>
                  <a:pt x="482" y="7"/>
                  <a:pt x="484" y="7"/>
                </a:cubicBezTo>
                <a:cubicBezTo>
                  <a:pt x="483" y="7"/>
                  <a:pt x="483" y="7"/>
                  <a:pt x="483" y="7"/>
                </a:cubicBezTo>
                <a:cubicBezTo>
                  <a:pt x="483" y="7"/>
                  <a:pt x="484" y="7"/>
                  <a:pt x="484" y="7"/>
                </a:cubicBezTo>
                <a:cubicBezTo>
                  <a:pt x="484" y="7"/>
                  <a:pt x="485" y="7"/>
                  <a:pt x="486" y="7"/>
                </a:cubicBezTo>
                <a:cubicBezTo>
                  <a:pt x="486" y="7"/>
                  <a:pt x="486" y="7"/>
                  <a:pt x="486" y="7"/>
                </a:cubicBezTo>
                <a:cubicBezTo>
                  <a:pt x="485" y="7"/>
                  <a:pt x="484" y="7"/>
                  <a:pt x="484" y="7"/>
                </a:cubicBezTo>
                <a:cubicBezTo>
                  <a:pt x="484" y="7"/>
                  <a:pt x="485" y="7"/>
                  <a:pt x="486" y="7"/>
                </a:cubicBezTo>
                <a:cubicBezTo>
                  <a:pt x="486" y="7"/>
                  <a:pt x="486" y="7"/>
                  <a:pt x="486" y="7"/>
                </a:cubicBezTo>
                <a:cubicBezTo>
                  <a:pt x="487" y="7"/>
                  <a:pt x="487" y="7"/>
                  <a:pt x="488" y="7"/>
                </a:cubicBezTo>
                <a:cubicBezTo>
                  <a:pt x="487" y="7"/>
                  <a:pt x="487" y="7"/>
                  <a:pt x="487" y="7"/>
                </a:cubicBezTo>
                <a:cubicBezTo>
                  <a:pt x="488" y="7"/>
                  <a:pt x="492" y="7"/>
                  <a:pt x="492" y="7"/>
                </a:cubicBezTo>
                <a:cubicBezTo>
                  <a:pt x="497" y="7"/>
                  <a:pt x="505" y="7"/>
                  <a:pt x="508" y="7"/>
                </a:cubicBezTo>
                <a:cubicBezTo>
                  <a:pt x="508" y="7"/>
                  <a:pt x="507" y="7"/>
                  <a:pt x="508" y="7"/>
                </a:cubicBezTo>
                <a:cubicBezTo>
                  <a:pt x="510" y="7"/>
                  <a:pt x="512" y="7"/>
                  <a:pt x="512" y="7"/>
                </a:cubicBezTo>
                <a:cubicBezTo>
                  <a:pt x="514" y="7"/>
                  <a:pt x="513" y="7"/>
                  <a:pt x="516" y="7"/>
                </a:cubicBezTo>
                <a:cubicBezTo>
                  <a:pt x="516" y="7"/>
                  <a:pt x="516" y="7"/>
                  <a:pt x="516" y="7"/>
                </a:cubicBezTo>
                <a:cubicBezTo>
                  <a:pt x="520" y="8"/>
                  <a:pt x="526" y="7"/>
                  <a:pt x="531" y="7"/>
                </a:cubicBezTo>
                <a:cubicBezTo>
                  <a:pt x="530" y="7"/>
                  <a:pt x="530" y="7"/>
                  <a:pt x="529" y="7"/>
                </a:cubicBezTo>
                <a:cubicBezTo>
                  <a:pt x="533" y="7"/>
                  <a:pt x="537" y="7"/>
                  <a:pt x="540" y="7"/>
                </a:cubicBezTo>
                <a:cubicBezTo>
                  <a:pt x="540" y="7"/>
                  <a:pt x="540" y="7"/>
                  <a:pt x="539" y="7"/>
                </a:cubicBezTo>
                <a:cubicBezTo>
                  <a:pt x="541" y="7"/>
                  <a:pt x="544" y="7"/>
                  <a:pt x="545" y="7"/>
                </a:cubicBezTo>
                <a:cubicBezTo>
                  <a:pt x="545" y="7"/>
                  <a:pt x="545" y="7"/>
                  <a:pt x="545" y="7"/>
                </a:cubicBezTo>
                <a:cubicBezTo>
                  <a:pt x="543" y="7"/>
                  <a:pt x="546" y="6"/>
                  <a:pt x="548" y="7"/>
                </a:cubicBezTo>
                <a:cubicBezTo>
                  <a:pt x="548" y="7"/>
                  <a:pt x="548" y="7"/>
                  <a:pt x="548" y="7"/>
                </a:cubicBezTo>
                <a:cubicBezTo>
                  <a:pt x="551" y="7"/>
                  <a:pt x="551" y="6"/>
                  <a:pt x="554" y="6"/>
                </a:cubicBezTo>
                <a:cubicBezTo>
                  <a:pt x="556" y="7"/>
                  <a:pt x="552" y="7"/>
                  <a:pt x="553" y="7"/>
                </a:cubicBezTo>
                <a:cubicBezTo>
                  <a:pt x="554" y="7"/>
                  <a:pt x="559" y="7"/>
                  <a:pt x="560" y="7"/>
                </a:cubicBezTo>
                <a:cubicBezTo>
                  <a:pt x="561" y="7"/>
                  <a:pt x="562" y="7"/>
                  <a:pt x="561" y="7"/>
                </a:cubicBezTo>
                <a:cubicBezTo>
                  <a:pt x="564" y="7"/>
                  <a:pt x="562" y="7"/>
                  <a:pt x="564" y="7"/>
                </a:cubicBezTo>
                <a:cubicBezTo>
                  <a:pt x="570" y="6"/>
                  <a:pt x="570" y="6"/>
                  <a:pt x="570" y="6"/>
                </a:cubicBezTo>
                <a:cubicBezTo>
                  <a:pt x="569" y="6"/>
                  <a:pt x="572" y="7"/>
                  <a:pt x="570" y="7"/>
                </a:cubicBezTo>
                <a:cubicBezTo>
                  <a:pt x="574" y="7"/>
                  <a:pt x="577" y="6"/>
                  <a:pt x="580" y="6"/>
                </a:cubicBezTo>
                <a:cubicBezTo>
                  <a:pt x="581" y="6"/>
                  <a:pt x="585" y="6"/>
                  <a:pt x="587" y="6"/>
                </a:cubicBezTo>
                <a:cubicBezTo>
                  <a:pt x="587" y="6"/>
                  <a:pt x="585" y="6"/>
                  <a:pt x="585" y="6"/>
                </a:cubicBezTo>
                <a:cubicBezTo>
                  <a:pt x="587" y="7"/>
                  <a:pt x="587" y="7"/>
                  <a:pt x="587" y="7"/>
                </a:cubicBezTo>
                <a:cubicBezTo>
                  <a:pt x="584" y="7"/>
                  <a:pt x="588" y="7"/>
                  <a:pt x="586" y="7"/>
                </a:cubicBezTo>
                <a:cubicBezTo>
                  <a:pt x="588" y="7"/>
                  <a:pt x="594" y="7"/>
                  <a:pt x="598" y="7"/>
                </a:cubicBezTo>
                <a:cubicBezTo>
                  <a:pt x="595" y="7"/>
                  <a:pt x="602" y="7"/>
                  <a:pt x="602" y="7"/>
                </a:cubicBezTo>
                <a:cubicBezTo>
                  <a:pt x="606" y="7"/>
                  <a:pt x="604" y="7"/>
                  <a:pt x="606" y="7"/>
                </a:cubicBezTo>
                <a:cubicBezTo>
                  <a:pt x="610" y="7"/>
                  <a:pt x="614" y="7"/>
                  <a:pt x="618" y="7"/>
                </a:cubicBezTo>
                <a:cubicBezTo>
                  <a:pt x="618" y="7"/>
                  <a:pt x="618" y="7"/>
                  <a:pt x="618" y="7"/>
                </a:cubicBezTo>
                <a:cubicBezTo>
                  <a:pt x="622" y="7"/>
                  <a:pt x="628" y="8"/>
                  <a:pt x="631" y="7"/>
                </a:cubicBezTo>
                <a:cubicBezTo>
                  <a:pt x="631" y="7"/>
                  <a:pt x="631" y="7"/>
                  <a:pt x="630" y="7"/>
                </a:cubicBezTo>
                <a:cubicBezTo>
                  <a:pt x="634" y="8"/>
                  <a:pt x="631" y="7"/>
                  <a:pt x="636" y="7"/>
                </a:cubicBezTo>
                <a:cubicBezTo>
                  <a:pt x="635" y="7"/>
                  <a:pt x="635" y="7"/>
                  <a:pt x="635" y="7"/>
                </a:cubicBezTo>
                <a:cubicBezTo>
                  <a:pt x="637" y="7"/>
                  <a:pt x="640" y="8"/>
                  <a:pt x="643" y="7"/>
                </a:cubicBezTo>
                <a:cubicBezTo>
                  <a:pt x="643" y="7"/>
                  <a:pt x="643" y="7"/>
                  <a:pt x="642" y="7"/>
                </a:cubicBezTo>
                <a:cubicBezTo>
                  <a:pt x="645" y="7"/>
                  <a:pt x="648" y="8"/>
                  <a:pt x="651" y="7"/>
                </a:cubicBezTo>
                <a:cubicBezTo>
                  <a:pt x="651" y="7"/>
                  <a:pt x="651" y="8"/>
                  <a:pt x="650" y="8"/>
                </a:cubicBezTo>
                <a:cubicBezTo>
                  <a:pt x="652" y="8"/>
                  <a:pt x="653" y="7"/>
                  <a:pt x="655" y="7"/>
                </a:cubicBezTo>
                <a:cubicBezTo>
                  <a:pt x="656" y="7"/>
                  <a:pt x="658" y="8"/>
                  <a:pt x="657" y="8"/>
                </a:cubicBezTo>
                <a:cubicBezTo>
                  <a:pt x="658" y="7"/>
                  <a:pt x="662" y="8"/>
                  <a:pt x="664" y="7"/>
                </a:cubicBezTo>
                <a:cubicBezTo>
                  <a:pt x="664" y="8"/>
                  <a:pt x="665" y="8"/>
                  <a:pt x="667" y="8"/>
                </a:cubicBezTo>
                <a:cubicBezTo>
                  <a:pt x="681" y="8"/>
                  <a:pt x="696" y="8"/>
                  <a:pt x="710" y="8"/>
                </a:cubicBezTo>
                <a:cubicBezTo>
                  <a:pt x="713" y="9"/>
                  <a:pt x="707" y="8"/>
                  <a:pt x="709" y="9"/>
                </a:cubicBezTo>
                <a:cubicBezTo>
                  <a:pt x="708" y="8"/>
                  <a:pt x="711" y="9"/>
                  <a:pt x="715" y="9"/>
                </a:cubicBezTo>
                <a:cubicBezTo>
                  <a:pt x="715" y="9"/>
                  <a:pt x="715" y="9"/>
                  <a:pt x="715" y="9"/>
                </a:cubicBezTo>
                <a:cubicBezTo>
                  <a:pt x="717" y="9"/>
                  <a:pt x="718" y="9"/>
                  <a:pt x="720" y="9"/>
                </a:cubicBezTo>
                <a:cubicBezTo>
                  <a:pt x="720" y="9"/>
                  <a:pt x="720" y="9"/>
                  <a:pt x="720" y="9"/>
                </a:cubicBezTo>
                <a:cubicBezTo>
                  <a:pt x="722" y="8"/>
                  <a:pt x="725" y="9"/>
                  <a:pt x="726" y="9"/>
                </a:cubicBezTo>
                <a:cubicBezTo>
                  <a:pt x="728" y="9"/>
                  <a:pt x="728" y="9"/>
                  <a:pt x="728" y="9"/>
                </a:cubicBezTo>
                <a:cubicBezTo>
                  <a:pt x="730" y="9"/>
                  <a:pt x="731" y="9"/>
                  <a:pt x="734" y="9"/>
                </a:cubicBezTo>
                <a:cubicBezTo>
                  <a:pt x="733" y="9"/>
                  <a:pt x="733" y="9"/>
                  <a:pt x="733" y="9"/>
                </a:cubicBezTo>
                <a:cubicBezTo>
                  <a:pt x="737" y="9"/>
                  <a:pt x="741" y="9"/>
                  <a:pt x="742" y="9"/>
                </a:cubicBezTo>
                <a:cubicBezTo>
                  <a:pt x="745" y="9"/>
                  <a:pt x="748" y="9"/>
                  <a:pt x="749" y="8"/>
                </a:cubicBezTo>
                <a:cubicBezTo>
                  <a:pt x="750" y="9"/>
                  <a:pt x="749" y="9"/>
                  <a:pt x="749" y="9"/>
                </a:cubicBezTo>
                <a:cubicBezTo>
                  <a:pt x="760" y="9"/>
                  <a:pt x="772" y="9"/>
                  <a:pt x="782" y="9"/>
                </a:cubicBezTo>
                <a:cubicBezTo>
                  <a:pt x="783" y="9"/>
                  <a:pt x="782" y="9"/>
                  <a:pt x="782" y="9"/>
                </a:cubicBezTo>
                <a:cubicBezTo>
                  <a:pt x="788" y="9"/>
                  <a:pt x="794" y="10"/>
                  <a:pt x="799" y="9"/>
                </a:cubicBezTo>
                <a:cubicBezTo>
                  <a:pt x="801" y="9"/>
                  <a:pt x="801" y="9"/>
                  <a:pt x="801" y="9"/>
                </a:cubicBezTo>
                <a:cubicBezTo>
                  <a:pt x="802" y="9"/>
                  <a:pt x="802" y="9"/>
                  <a:pt x="803" y="9"/>
                </a:cubicBezTo>
                <a:cubicBezTo>
                  <a:pt x="804" y="9"/>
                  <a:pt x="809" y="9"/>
                  <a:pt x="809" y="9"/>
                </a:cubicBezTo>
                <a:cubicBezTo>
                  <a:pt x="810" y="9"/>
                  <a:pt x="809" y="9"/>
                  <a:pt x="809" y="9"/>
                </a:cubicBezTo>
                <a:cubicBezTo>
                  <a:pt x="812" y="9"/>
                  <a:pt x="815" y="9"/>
                  <a:pt x="818" y="9"/>
                </a:cubicBezTo>
                <a:cubicBezTo>
                  <a:pt x="817" y="9"/>
                  <a:pt x="817" y="9"/>
                  <a:pt x="817" y="9"/>
                </a:cubicBezTo>
                <a:cubicBezTo>
                  <a:pt x="831" y="10"/>
                  <a:pt x="849" y="11"/>
                  <a:pt x="861" y="11"/>
                </a:cubicBezTo>
                <a:cubicBezTo>
                  <a:pt x="864" y="10"/>
                  <a:pt x="862" y="11"/>
                  <a:pt x="864" y="11"/>
                </a:cubicBezTo>
                <a:cubicBezTo>
                  <a:pt x="876" y="11"/>
                  <a:pt x="890" y="12"/>
                  <a:pt x="901" y="12"/>
                </a:cubicBezTo>
                <a:cubicBezTo>
                  <a:pt x="909" y="12"/>
                  <a:pt x="912" y="11"/>
                  <a:pt x="912" y="11"/>
                </a:cubicBezTo>
                <a:cubicBezTo>
                  <a:pt x="891" y="10"/>
                  <a:pt x="873" y="9"/>
                  <a:pt x="853" y="8"/>
                </a:cubicBezTo>
                <a:close/>
                <a:moveTo>
                  <a:pt x="490" y="7"/>
                </a:moveTo>
                <a:cubicBezTo>
                  <a:pt x="489" y="7"/>
                  <a:pt x="489" y="7"/>
                  <a:pt x="488" y="7"/>
                </a:cubicBezTo>
                <a:cubicBezTo>
                  <a:pt x="489" y="7"/>
                  <a:pt x="489" y="7"/>
                  <a:pt x="490" y="7"/>
                </a:cubicBezTo>
                <a:close/>
              </a:path>
            </a:pathLst>
          </a:custGeom>
          <a:solidFill>
            <a:schemeClr val="accent1"/>
          </a:solidFill>
          <a:ln w="9525">
            <a:solidFill>
              <a:schemeClr val="tx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defTabSz="457200"/>
            <a:endParaRPr lang="en-US" sz="1800">
              <a:solidFill>
                <a:prstClr val="black"/>
              </a:solidFill>
              <a:latin typeface="Calibri"/>
            </a:endParaRPr>
          </a:p>
        </p:txBody>
      </p:sp>
      <p:sp>
        <p:nvSpPr>
          <p:cNvPr id="149" name="Freeform 384"/>
          <p:cNvSpPr>
            <a:spLocks/>
          </p:cNvSpPr>
          <p:nvPr/>
        </p:nvSpPr>
        <p:spPr bwMode="auto">
          <a:xfrm>
            <a:off x="643170" y="1443836"/>
            <a:ext cx="1453799" cy="688756"/>
          </a:xfrm>
          <a:custGeom>
            <a:avLst/>
            <a:gdLst/>
            <a:ahLst/>
            <a:cxnLst>
              <a:cxn ang="0">
                <a:pos x="296" y="25"/>
              </a:cxn>
              <a:cxn ang="0">
                <a:pos x="295" y="5"/>
              </a:cxn>
              <a:cxn ang="0">
                <a:pos x="287" y="0"/>
              </a:cxn>
              <a:cxn ang="0">
                <a:pos x="84" y="1"/>
              </a:cxn>
              <a:cxn ang="0">
                <a:pos x="48" y="2"/>
              </a:cxn>
              <a:cxn ang="0">
                <a:pos x="3" y="12"/>
              </a:cxn>
              <a:cxn ang="0">
                <a:pos x="3" y="51"/>
              </a:cxn>
              <a:cxn ang="0">
                <a:pos x="3" y="141"/>
              </a:cxn>
              <a:cxn ang="0">
                <a:pos x="3" y="200"/>
              </a:cxn>
              <a:cxn ang="0">
                <a:pos x="65" y="204"/>
              </a:cxn>
              <a:cxn ang="0">
                <a:pos x="139" y="204"/>
              </a:cxn>
              <a:cxn ang="0">
                <a:pos x="205" y="203"/>
              </a:cxn>
              <a:cxn ang="0">
                <a:pos x="246" y="201"/>
              </a:cxn>
              <a:cxn ang="0">
                <a:pos x="266" y="202"/>
              </a:cxn>
              <a:cxn ang="0">
                <a:pos x="275" y="201"/>
              </a:cxn>
              <a:cxn ang="0">
                <a:pos x="253" y="201"/>
              </a:cxn>
              <a:cxn ang="0">
                <a:pos x="243" y="200"/>
              </a:cxn>
              <a:cxn ang="0">
                <a:pos x="208" y="199"/>
              </a:cxn>
              <a:cxn ang="0">
                <a:pos x="178" y="199"/>
              </a:cxn>
              <a:cxn ang="0">
                <a:pos x="175" y="197"/>
              </a:cxn>
              <a:cxn ang="0">
                <a:pos x="169" y="196"/>
              </a:cxn>
              <a:cxn ang="0">
                <a:pos x="158" y="198"/>
              </a:cxn>
              <a:cxn ang="0">
                <a:pos x="147" y="199"/>
              </a:cxn>
              <a:cxn ang="0">
                <a:pos x="135" y="197"/>
              </a:cxn>
              <a:cxn ang="0">
                <a:pos x="124" y="198"/>
              </a:cxn>
              <a:cxn ang="0">
                <a:pos x="115" y="197"/>
              </a:cxn>
              <a:cxn ang="0">
                <a:pos x="102" y="197"/>
              </a:cxn>
              <a:cxn ang="0">
                <a:pos x="87" y="197"/>
              </a:cxn>
              <a:cxn ang="0">
                <a:pos x="73" y="199"/>
              </a:cxn>
              <a:cxn ang="0">
                <a:pos x="71" y="197"/>
              </a:cxn>
              <a:cxn ang="0">
                <a:pos x="58" y="197"/>
              </a:cxn>
              <a:cxn ang="0">
                <a:pos x="10" y="197"/>
              </a:cxn>
              <a:cxn ang="0">
                <a:pos x="9" y="181"/>
              </a:cxn>
              <a:cxn ang="0">
                <a:pos x="10" y="138"/>
              </a:cxn>
              <a:cxn ang="0">
                <a:pos x="9" y="118"/>
              </a:cxn>
              <a:cxn ang="0">
                <a:pos x="9" y="110"/>
              </a:cxn>
              <a:cxn ang="0">
                <a:pos x="9" y="104"/>
              </a:cxn>
              <a:cxn ang="0">
                <a:pos x="10" y="89"/>
              </a:cxn>
              <a:cxn ang="0">
                <a:pos x="9" y="74"/>
              </a:cxn>
              <a:cxn ang="0">
                <a:pos x="9" y="36"/>
              </a:cxn>
              <a:cxn ang="0">
                <a:pos x="10" y="17"/>
              </a:cxn>
              <a:cxn ang="0">
                <a:pos x="22" y="6"/>
              </a:cxn>
              <a:cxn ang="0">
                <a:pos x="35" y="7"/>
              </a:cxn>
              <a:cxn ang="0">
                <a:pos x="40" y="7"/>
              </a:cxn>
              <a:cxn ang="0">
                <a:pos x="65" y="7"/>
              </a:cxn>
              <a:cxn ang="0">
                <a:pos x="87" y="7"/>
              </a:cxn>
              <a:cxn ang="0">
                <a:pos x="107" y="6"/>
              </a:cxn>
              <a:cxn ang="0">
                <a:pos x="129" y="5"/>
              </a:cxn>
              <a:cxn ang="0">
                <a:pos x="146" y="6"/>
              </a:cxn>
              <a:cxn ang="0">
                <a:pos x="192" y="5"/>
              </a:cxn>
              <a:cxn ang="0">
                <a:pos x="212" y="5"/>
              </a:cxn>
              <a:cxn ang="0">
                <a:pos x="274" y="5"/>
              </a:cxn>
              <a:cxn ang="0">
                <a:pos x="290" y="6"/>
              </a:cxn>
              <a:cxn ang="0">
                <a:pos x="290" y="27"/>
              </a:cxn>
              <a:cxn ang="0">
                <a:pos x="292" y="90"/>
              </a:cxn>
              <a:cxn ang="0">
                <a:pos x="292" y="184"/>
              </a:cxn>
            </a:cxnLst>
            <a:rect l="0" t="0" r="r" b="b"/>
            <a:pathLst>
              <a:path w="300" h="209">
                <a:moveTo>
                  <a:pt x="295" y="112"/>
                </a:moveTo>
                <a:cubicBezTo>
                  <a:pt x="295" y="84"/>
                  <a:pt x="297" y="57"/>
                  <a:pt x="296" y="29"/>
                </a:cubicBezTo>
                <a:cubicBezTo>
                  <a:pt x="296" y="30"/>
                  <a:pt x="295" y="29"/>
                  <a:pt x="295" y="27"/>
                </a:cubicBezTo>
                <a:cubicBezTo>
                  <a:pt x="295" y="27"/>
                  <a:pt x="295" y="27"/>
                  <a:pt x="295" y="27"/>
                </a:cubicBezTo>
                <a:cubicBezTo>
                  <a:pt x="295" y="25"/>
                  <a:pt x="295" y="25"/>
                  <a:pt x="295" y="25"/>
                </a:cubicBezTo>
                <a:cubicBezTo>
                  <a:pt x="295" y="23"/>
                  <a:pt x="295" y="24"/>
                  <a:pt x="296" y="25"/>
                </a:cubicBezTo>
                <a:cubicBezTo>
                  <a:pt x="296" y="20"/>
                  <a:pt x="295" y="14"/>
                  <a:pt x="295" y="9"/>
                </a:cubicBezTo>
                <a:cubicBezTo>
                  <a:pt x="295" y="5"/>
                  <a:pt x="295" y="5"/>
                  <a:pt x="295" y="5"/>
                </a:cubicBezTo>
                <a:cubicBezTo>
                  <a:pt x="295" y="5"/>
                  <a:pt x="295" y="5"/>
                  <a:pt x="295" y="5"/>
                </a:cubicBezTo>
                <a:cubicBezTo>
                  <a:pt x="295" y="5"/>
                  <a:pt x="295" y="5"/>
                  <a:pt x="295" y="5"/>
                </a:cubicBezTo>
                <a:cubicBezTo>
                  <a:pt x="295" y="5"/>
                  <a:pt x="295" y="5"/>
                  <a:pt x="295" y="5"/>
                </a:cubicBezTo>
                <a:cubicBezTo>
                  <a:pt x="295" y="5"/>
                  <a:pt x="295" y="5"/>
                  <a:pt x="295" y="5"/>
                </a:cubicBezTo>
                <a:cubicBezTo>
                  <a:pt x="293" y="3"/>
                  <a:pt x="300" y="10"/>
                  <a:pt x="291" y="0"/>
                </a:cubicBezTo>
                <a:cubicBezTo>
                  <a:pt x="291" y="0"/>
                  <a:pt x="291" y="0"/>
                  <a:pt x="291" y="0"/>
                </a:cubicBezTo>
                <a:cubicBezTo>
                  <a:pt x="291" y="0"/>
                  <a:pt x="291" y="0"/>
                  <a:pt x="291" y="0"/>
                </a:cubicBezTo>
                <a:cubicBezTo>
                  <a:pt x="290" y="0"/>
                  <a:pt x="290" y="0"/>
                  <a:pt x="290" y="0"/>
                </a:cubicBezTo>
                <a:cubicBezTo>
                  <a:pt x="289" y="0"/>
                  <a:pt x="289" y="0"/>
                  <a:pt x="289" y="0"/>
                </a:cubicBezTo>
                <a:cubicBezTo>
                  <a:pt x="287" y="0"/>
                  <a:pt x="287" y="0"/>
                  <a:pt x="287" y="0"/>
                </a:cubicBezTo>
                <a:cubicBezTo>
                  <a:pt x="279" y="0"/>
                  <a:pt x="279" y="0"/>
                  <a:pt x="279" y="0"/>
                </a:cubicBezTo>
                <a:cubicBezTo>
                  <a:pt x="278" y="1"/>
                  <a:pt x="274" y="0"/>
                  <a:pt x="273" y="1"/>
                </a:cubicBezTo>
                <a:cubicBezTo>
                  <a:pt x="273" y="1"/>
                  <a:pt x="273" y="1"/>
                  <a:pt x="273" y="1"/>
                </a:cubicBezTo>
                <a:cubicBezTo>
                  <a:pt x="266" y="1"/>
                  <a:pt x="265" y="1"/>
                  <a:pt x="259" y="0"/>
                </a:cubicBezTo>
                <a:cubicBezTo>
                  <a:pt x="229" y="0"/>
                  <a:pt x="201" y="0"/>
                  <a:pt x="172" y="0"/>
                </a:cubicBezTo>
                <a:cubicBezTo>
                  <a:pt x="143" y="0"/>
                  <a:pt x="114" y="1"/>
                  <a:pt x="84" y="1"/>
                </a:cubicBezTo>
                <a:cubicBezTo>
                  <a:pt x="80" y="2"/>
                  <a:pt x="73" y="1"/>
                  <a:pt x="68" y="3"/>
                </a:cubicBezTo>
                <a:cubicBezTo>
                  <a:pt x="68" y="2"/>
                  <a:pt x="68" y="2"/>
                  <a:pt x="68" y="2"/>
                </a:cubicBezTo>
                <a:cubicBezTo>
                  <a:pt x="64" y="3"/>
                  <a:pt x="63" y="2"/>
                  <a:pt x="57" y="2"/>
                </a:cubicBezTo>
                <a:cubicBezTo>
                  <a:pt x="57" y="2"/>
                  <a:pt x="54" y="2"/>
                  <a:pt x="55" y="2"/>
                </a:cubicBezTo>
                <a:cubicBezTo>
                  <a:pt x="53" y="3"/>
                  <a:pt x="52" y="1"/>
                  <a:pt x="49" y="2"/>
                </a:cubicBezTo>
                <a:cubicBezTo>
                  <a:pt x="49" y="2"/>
                  <a:pt x="49" y="2"/>
                  <a:pt x="48" y="2"/>
                </a:cubicBezTo>
                <a:cubicBezTo>
                  <a:pt x="41" y="3"/>
                  <a:pt x="50" y="2"/>
                  <a:pt x="40" y="1"/>
                </a:cubicBezTo>
                <a:cubicBezTo>
                  <a:pt x="20" y="1"/>
                  <a:pt x="20" y="1"/>
                  <a:pt x="20" y="1"/>
                </a:cubicBezTo>
                <a:cubicBezTo>
                  <a:pt x="10" y="2"/>
                  <a:pt x="10" y="2"/>
                  <a:pt x="10" y="2"/>
                </a:cubicBezTo>
                <a:cubicBezTo>
                  <a:pt x="7" y="2"/>
                  <a:pt x="7" y="2"/>
                  <a:pt x="7" y="2"/>
                </a:cubicBezTo>
                <a:cubicBezTo>
                  <a:pt x="0" y="8"/>
                  <a:pt x="5" y="5"/>
                  <a:pt x="3" y="7"/>
                </a:cubicBezTo>
                <a:cubicBezTo>
                  <a:pt x="3" y="12"/>
                  <a:pt x="3" y="12"/>
                  <a:pt x="3" y="12"/>
                </a:cubicBezTo>
                <a:cubicBezTo>
                  <a:pt x="3" y="11"/>
                  <a:pt x="4" y="11"/>
                  <a:pt x="4" y="12"/>
                </a:cubicBezTo>
                <a:cubicBezTo>
                  <a:pt x="3" y="13"/>
                  <a:pt x="4" y="16"/>
                  <a:pt x="4" y="18"/>
                </a:cubicBezTo>
                <a:cubicBezTo>
                  <a:pt x="3" y="18"/>
                  <a:pt x="3" y="17"/>
                  <a:pt x="3" y="17"/>
                </a:cubicBezTo>
                <a:cubicBezTo>
                  <a:pt x="3" y="22"/>
                  <a:pt x="3" y="27"/>
                  <a:pt x="3" y="33"/>
                </a:cubicBezTo>
                <a:cubicBezTo>
                  <a:pt x="3" y="38"/>
                  <a:pt x="2" y="44"/>
                  <a:pt x="3" y="48"/>
                </a:cubicBezTo>
                <a:cubicBezTo>
                  <a:pt x="3" y="47"/>
                  <a:pt x="3" y="50"/>
                  <a:pt x="3" y="51"/>
                </a:cubicBezTo>
                <a:cubicBezTo>
                  <a:pt x="4" y="55"/>
                  <a:pt x="2" y="62"/>
                  <a:pt x="3" y="66"/>
                </a:cubicBezTo>
                <a:cubicBezTo>
                  <a:pt x="3" y="66"/>
                  <a:pt x="3" y="66"/>
                  <a:pt x="3" y="66"/>
                </a:cubicBezTo>
                <a:cubicBezTo>
                  <a:pt x="3" y="80"/>
                  <a:pt x="2" y="96"/>
                  <a:pt x="3" y="111"/>
                </a:cubicBezTo>
                <a:cubicBezTo>
                  <a:pt x="3" y="119"/>
                  <a:pt x="2" y="129"/>
                  <a:pt x="3" y="138"/>
                </a:cubicBezTo>
                <a:cubicBezTo>
                  <a:pt x="3" y="140"/>
                  <a:pt x="3" y="138"/>
                  <a:pt x="3" y="140"/>
                </a:cubicBezTo>
                <a:cubicBezTo>
                  <a:pt x="3" y="142"/>
                  <a:pt x="3" y="140"/>
                  <a:pt x="3" y="141"/>
                </a:cubicBezTo>
                <a:cubicBezTo>
                  <a:pt x="3" y="145"/>
                  <a:pt x="3" y="151"/>
                  <a:pt x="3" y="157"/>
                </a:cubicBezTo>
                <a:cubicBezTo>
                  <a:pt x="3" y="158"/>
                  <a:pt x="3" y="159"/>
                  <a:pt x="3" y="159"/>
                </a:cubicBezTo>
                <a:cubicBezTo>
                  <a:pt x="2" y="165"/>
                  <a:pt x="3" y="174"/>
                  <a:pt x="3" y="180"/>
                </a:cubicBezTo>
                <a:cubicBezTo>
                  <a:pt x="4" y="178"/>
                  <a:pt x="3" y="184"/>
                  <a:pt x="4" y="186"/>
                </a:cubicBezTo>
                <a:cubicBezTo>
                  <a:pt x="4" y="187"/>
                  <a:pt x="3" y="188"/>
                  <a:pt x="3" y="187"/>
                </a:cubicBezTo>
                <a:cubicBezTo>
                  <a:pt x="3" y="192"/>
                  <a:pt x="3" y="195"/>
                  <a:pt x="3" y="200"/>
                </a:cubicBezTo>
                <a:cubicBezTo>
                  <a:pt x="12" y="209"/>
                  <a:pt x="8" y="202"/>
                  <a:pt x="13" y="204"/>
                </a:cubicBezTo>
                <a:cubicBezTo>
                  <a:pt x="15" y="205"/>
                  <a:pt x="20" y="204"/>
                  <a:pt x="23" y="204"/>
                </a:cubicBezTo>
                <a:cubicBezTo>
                  <a:pt x="22" y="204"/>
                  <a:pt x="26" y="203"/>
                  <a:pt x="29" y="203"/>
                </a:cubicBezTo>
                <a:cubicBezTo>
                  <a:pt x="28" y="204"/>
                  <a:pt x="28" y="204"/>
                  <a:pt x="28" y="204"/>
                </a:cubicBezTo>
                <a:cubicBezTo>
                  <a:pt x="38" y="204"/>
                  <a:pt x="53" y="205"/>
                  <a:pt x="64" y="204"/>
                </a:cubicBezTo>
                <a:cubicBezTo>
                  <a:pt x="65" y="204"/>
                  <a:pt x="65" y="204"/>
                  <a:pt x="65" y="204"/>
                </a:cubicBezTo>
                <a:cubicBezTo>
                  <a:pt x="77" y="204"/>
                  <a:pt x="89" y="204"/>
                  <a:pt x="101" y="203"/>
                </a:cubicBezTo>
                <a:cubicBezTo>
                  <a:pt x="104" y="204"/>
                  <a:pt x="109" y="204"/>
                  <a:pt x="112" y="204"/>
                </a:cubicBezTo>
                <a:cubicBezTo>
                  <a:pt x="116" y="203"/>
                  <a:pt x="118" y="203"/>
                  <a:pt x="121" y="203"/>
                </a:cubicBezTo>
                <a:cubicBezTo>
                  <a:pt x="122" y="202"/>
                  <a:pt x="123" y="203"/>
                  <a:pt x="124" y="203"/>
                </a:cubicBezTo>
                <a:cubicBezTo>
                  <a:pt x="129" y="203"/>
                  <a:pt x="135" y="204"/>
                  <a:pt x="139" y="203"/>
                </a:cubicBezTo>
                <a:cubicBezTo>
                  <a:pt x="139" y="204"/>
                  <a:pt x="139" y="204"/>
                  <a:pt x="139" y="204"/>
                </a:cubicBezTo>
                <a:cubicBezTo>
                  <a:pt x="143" y="203"/>
                  <a:pt x="149" y="203"/>
                  <a:pt x="154" y="203"/>
                </a:cubicBezTo>
                <a:cubicBezTo>
                  <a:pt x="155" y="203"/>
                  <a:pt x="160" y="202"/>
                  <a:pt x="158" y="202"/>
                </a:cubicBezTo>
                <a:cubicBezTo>
                  <a:pt x="160" y="202"/>
                  <a:pt x="159" y="203"/>
                  <a:pt x="161" y="202"/>
                </a:cubicBezTo>
                <a:cubicBezTo>
                  <a:pt x="159" y="203"/>
                  <a:pt x="159" y="203"/>
                  <a:pt x="159" y="203"/>
                </a:cubicBezTo>
                <a:cubicBezTo>
                  <a:pt x="170" y="203"/>
                  <a:pt x="179" y="203"/>
                  <a:pt x="190" y="202"/>
                </a:cubicBezTo>
                <a:cubicBezTo>
                  <a:pt x="193" y="203"/>
                  <a:pt x="199" y="202"/>
                  <a:pt x="205" y="203"/>
                </a:cubicBezTo>
                <a:cubicBezTo>
                  <a:pt x="209" y="202"/>
                  <a:pt x="215" y="203"/>
                  <a:pt x="217" y="202"/>
                </a:cubicBezTo>
                <a:cubicBezTo>
                  <a:pt x="217" y="202"/>
                  <a:pt x="217" y="202"/>
                  <a:pt x="217" y="202"/>
                </a:cubicBezTo>
                <a:cubicBezTo>
                  <a:pt x="222" y="202"/>
                  <a:pt x="228" y="202"/>
                  <a:pt x="234" y="203"/>
                </a:cubicBezTo>
                <a:cubicBezTo>
                  <a:pt x="238" y="203"/>
                  <a:pt x="238" y="202"/>
                  <a:pt x="241" y="202"/>
                </a:cubicBezTo>
                <a:cubicBezTo>
                  <a:pt x="241" y="202"/>
                  <a:pt x="241" y="202"/>
                  <a:pt x="241" y="202"/>
                </a:cubicBezTo>
                <a:cubicBezTo>
                  <a:pt x="244" y="202"/>
                  <a:pt x="245" y="201"/>
                  <a:pt x="246" y="201"/>
                </a:cubicBezTo>
                <a:cubicBezTo>
                  <a:pt x="248" y="201"/>
                  <a:pt x="248" y="201"/>
                  <a:pt x="251" y="201"/>
                </a:cubicBezTo>
                <a:cubicBezTo>
                  <a:pt x="248" y="201"/>
                  <a:pt x="247" y="202"/>
                  <a:pt x="245" y="203"/>
                </a:cubicBezTo>
                <a:cubicBezTo>
                  <a:pt x="249" y="203"/>
                  <a:pt x="253" y="202"/>
                  <a:pt x="255" y="202"/>
                </a:cubicBezTo>
                <a:cubicBezTo>
                  <a:pt x="258" y="202"/>
                  <a:pt x="261" y="202"/>
                  <a:pt x="261" y="202"/>
                </a:cubicBezTo>
                <a:cubicBezTo>
                  <a:pt x="260" y="202"/>
                  <a:pt x="263" y="202"/>
                  <a:pt x="261" y="202"/>
                </a:cubicBezTo>
                <a:cubicBezTo>
                  <a:pt x="263" y="202"/>
                  <a:pt x="265" y="202"/>
                  <a:pt x="266" y="202"/>
                </a:cubicBezTo>
                <a:cubicBezTo>
                  <a:pt x="266" y="202"/>
                  <a:pt x="265" y="202"/>
                  <a:pt x="265" y="202"/>
                </a:cubicBezTo>
                <a:cubicBezTo>
                  <a:pt x="266" y="201"/>
                  <a:pt x="268" y="201"/>
                  <a:pt x="268" y="201"/>
                </a:cubicBezTo>
                <a:cubicBezTo>
                  <a:pt x="266" y="201"/>
                  <a:pt x="266" y="201"/>
                  <a:pt x="265" y="201"/>
                </a:cubicBezTo>
                <a:cubicBezTo>
                  <a:pt x="266" y="200"/>
                  <a:pt x="269" y="200"/>
                  <a:pt x="270" y="201"/>
                </a:cubicBezTo>
                <a:cubicBezTo>
                  <a:pt x="272" y="201"/>
                  <a:pt x="268" y="202"/>
                  <a:pt x="270" y="202"/>
                </a:cubicBezTo>
                <a:cubicBezTo>
                  <a:pt x="275" y="201"/>
                  <a:pt x="275" y="201"/>
                  <a:pt x="275" y="201"/>
                </a:cubicBezTo>
                <a:cubicBezTo>
                  <a:pt x="274" y="201"/>
                  <a:pt x="273" y="201"/>
                  <a:pt x="273" y="200"/>
                </a:cubicBezTo>
                <a:cubicBezTo>
                  <a:pt x="271" y="201"/>
                  <a:pt x="271" y="201"/>
                  <a:pt x="271" y="201"/>
                </a:cubicBezTo>
                <a:cubicBezTo>
                  <a:pt x="271" y="200"/>
                  <a:pt x="271" y="200"/>
                  <a:pt x="271" y="200"/>
                </a:cubicBezTo>
                <a:cubicBezTo>
                  <a:pt x="266" y="200"/>
                  <a:pt x="263" y="200"/>
                  <a:pt x="259" y="200"/>
                </a:cubicBezTo>
                <a:cubicBezTo>
                  <a:pt x="261" y="201"/>
                  <a:pt x="261" y="201"/>
                  <a:pt x="261" y="201"/>
                </a:cubicBezTo>
                <a:cubicBezTo>
                  <a:pt x="258" y="201"/>
                  <a:pt x="256" y="201"/>
                  <a:pt x="253" y="201"/>
                </a:cubicBezTo>
                <a:cubicBezTo>
                  <a:pt x="254" y="201"/>
                  <a:pt x="253" y="200"/>
                  <a:pt x="253" y="200"/>
                </a:cubicBezTo>
                <a:cubicBezTo>
                  <a:pt x="253" y="200"/>
                  <a:pt x="252" y="200"/>
                  <a:pt x="251" y="200"/>
                </a:cubicBezTo>
                <a:cubicBezTo>
                  <a:pt x="253" y="199"/>
                  <a:pt x="253" y="199"/>
                  <a:pt x="253" y="199"/>
                </a:cubicBezTo>
                <a:cubicBezTo>
                  <a:pt x="251" y="200"/>
                  <a:pt x="246" y="200"/>
                  <a:pt x="244" y="200"/>
                </a:cubicBezTo>
                <a:cubicBezTo>
                  <a:pt x="245" y="200"/>
                  <a:pt x="245" y="200"/>
                  <a:pt x="245" y="200"/>
                </a:cubicBezTo>
                <a:cubicBezTo>
                  <a:pt x="241" y="199"/>
                  <a:pt x="245" y="200"/>
                  <a:pt x="243" y="200"/>
                </a:cubicBezTo>
                <a:cubicBezTo>
                  <a:pt x="241" y="200"/>
                  <a:pt x="242" y="199"/>
                  <a:pt x="240" y="199"/>
                </a:cubicBezTo>
                <a:cubicBezTo>
                  <a:pt x="236" y="199"/>
                  <a:pt x="229" y="200"/>
                  <a:pt x="225" y="199"/>
                </a:cubicBezTo>
                <a:cubicBezTo>
                  <a:pt x="221" y="199"/>
                  <a:pt x="218" y="199"/>
                  <a:pt x="214" y="200"/>
                </a:cubicBezTo>
                <a:cubicBezTo>
                  <a:pt x="211" y="200"/>
                  <a:pt x="215" y="199"/>
                  <a:pt x="211" y="199"/>
                </a:cubicBezTo>
                <a:cubicBezTo>
                  <a:pt x="212" y="199"/>
                  <a:pt x="211" y="199"/>
                  <a:pt x="211" y="198"/>
                </a:cubicBezTo>
                <a:cubicBezTo>
                  <a:pt x="211" y="199"/>
                  <a:pt x="205" y="198"/>
                  <a:pt x="208" y="199"/>
                </a:cubicBezTo>
                <a:cubicBezTo>
                  <a:pt x="203" y="199"/>
                  <a:pt x="198" y="199"/>
                  <a:pt x="193" y="199"/>
                </a:cubicBezTo>
                <a:cubicBezTo>
                  <a:pt x="195" y="199"/>
                  <a:pt x="195" y="198"/>
                  <a:pt x="194" y="198"/>
                </a:cubicBezTo>
                <a:cubicBezTo>
                  <a:pt x="192" y="199"/>
                  <a:pt x="188" y="199"/>
                  <a:pt x="184" y="199"/>
                </a:cubicBezTo>
                <a:cubicBezTo>
                  <a:pt x="184" y="199"/>
                  <a:pt x="185" y="199"/>
                  <a:pt x="185" y="200"/>
                </a:cubicBezTo>
                <a:cubicBezTo>
                  <a:pt x="184" y="200"/>
                  <a:pt x="183" y="200"/>
                  <a:pt x="182" y="200"/>
                </a:cubicBezTo>
                <a:cubicBezTo>
                  <a:pt x="182" y="200"/>
                  <a:pt x="182" y="199"/>
                  <a:pt x="178" y="199"/>
                </a:cubicBezTo>
                <a:cubicBezTo>
                  <a:pt x="179" y="198"/>
                  <a:pt x="184" y="199"/>
                  <a:pt x="183" y="198"/>
                </a:cubicBezTo>
                <a:cubicBezTo>
                  <a:pt x="184" y="197"/>
                  <a:pt x="191" y="197"/>
                  <a:pt x="192" y="198"/>
                </a:cubicBezTo>
                <a:cubicBezTo>
                  <a:pt x="196" y="197"/>
                  <a:pt x="190" y="197"/>
                  <a:pt x="190" y="197"/>
                </a:cubicBezTo>
                <a:cubicBezTo>
                  <a:pt x="188" y="197"/>
                  <a:pt x="186" y="197"/>
                  <a:pt x="182" y="197"/>
                </a:cubicBezTo>
                <a:cubicBezTo>
                  <a:pt x="182" y="198"/>
                  <a:pt x="183" y="198"/>
                  <a:pt x="181" y="198"/>
                </a:cubicBezTo>
                <a:cubicBezTo>
                  <a:pt x="177" y="199"/>
                  <a:pt x="176" y="197"/>
                  <a:pt x="175" y="197"/>
                </a:cubicBezTo>
                <a:cubicBezTo>
                  <a:pt x="177" y="197"/>
                  <a:pt x="177" y="197"/>
                  <a:pt x="177" y="197"/>
                </a:cubicBezTo>
                <a:cubicBezTo>
                  <a:pt x="174" y="197"/>
                  <a:pt x="173" y="197"/>
                  <a:pt x="171" y="197"/>
                </a:cubicBezTo>
                <a:cubicBezTo>
                  <a:pt x="170" y="196"/>
                  <a:pt x="175" y="197"/>
                  <a:pt x="176" y="197"/>
                </a:cubicBezTo>
                <a:cubicBezTo>
                  <a:pt x="174" y="196"/>
                  <a:pt x="174" y="196"/>
                  <a:pt x="174" y="196"/>
                </a:cubicBezTo>
                <a:cubicBezTo>
                  <a:pt x="170" y="196"/>
                  <a:pt x="173" y="197"/>
                  <a:pt x="169" y="196"/>
                </a:cubicBezTo>
                <a:cubicBezTo>
                  <a:pt x="169" y="196"/>
                  <a:pt x="169" y="196"/>
                  <a:pt x="169" y="196"/>
                </a:cubicBezTo>
                <a:cubicBezTo>
                  <a:pt x="166" y="196"/>
                  <a:pt x="166" y="196"/>
                  <a:pt x="166" y="196"/>
                </a:cubicBezTo>
                <a:cubicBezTo>
                  <a:pt x="166" y="197"/>
                  <a:pt x="167" y="197"/>
                  <a:pt x="169" y="197"/>
                </a:cubicBezTo>
                <a:cubicBezTo>
                  <a:pt x="168" y="198"/>
                  <a:pt x="167" y="197"/>
                  <a:pt x="163" y="198"/>
                </a:cubicBezTo>
                <a:cubicBezTo>
                  <a:pt x="162" y="198"/>
                  <a:pt x="165" y="198"/>
                  <a:pt x="165" y="198"/>
                </a:cubicBezTo>
                <a:cubicBezTo>
                  <a:pt x="165" y="199"/>
                  <a:pt x="163" y="199"/>
                  <a:pt x="161" y="199"/>
                </a:cubicBezTo>
                <a:cubicBezTo>
                  <a:pt x="158" y="199"/>
                  <a:pt x="159" y="198"/>
                  <a:pt x="158" y="198"/>
                </a:cubicBezTo>
                <a:cubicBezTo>
                  <a:pt x="159" y="198"/>
                  <a:pt x="161" y="198"/>
                  <a:pt x="161" y="198"/>
                </a:cubicBezTo>
                <a:cubicBezTo>
                  <a:pt x="165" y="197"/>
                  <a:pt x="159" y="197"/>
                  <a:pt x="162" y="196"/>
                </a:cubicBezTo>
                <a:cubicBezTo>
                  <a:pt x="159" y="196"/>
                  <a:pt x="159" y="197"/>
                  <a:pt x="157" y="197"/>
                </a:cubicBezTo>
                <a:cubicBezTo>
                  <a:pt x="158" y="197"/>
                  <a:pt x="157" y="197"/>
                  <a:pt x="158" y="198"/>
                </a:cubicBezTo>
                <a:cubicBezTo>
                  <a:pt x="153" y="199"/>
                  <a:pt x="154" y="196"/>
                  <a:pt x="149" y="197"/>
                </a:cubicBezTo>
                <a:cubicBezTo>
                  <a:pt x="150" y="198"/>
                  <a:pt x="143" y="198"/>
                  <a:pt x="147" y="199"/>
                </a:cubicBezTo>
                <a:cubicBezTo>
                  <a:pt x="145" y="200"/>
                  <a:pt x="144" y="200"/>
                  <a:pt x="143" y="200"/>
                </a:cubicBezTo>
                <a:cubicBezTo>
                  <a:pt x="144" y="199"/>
                  <a:pt x="140" y="199"/>
                  <a:pt x="143" y="198"/>
                </a:cubicBezTo>
                <a:cubicBezTo>
                  <a:pt x="141" y="198"/>
                  <a:pt x="141" y="198"/>
                  <a:pt x="141" y="198"/>
                </a:cubicBezTo>
                <a:cubicBezTo>
                  <a:pt x="144" y="198"/>
                  <a:pt x="144" y="198"/>
                  <a:pt x="144" y="198"/>
                </a:cubicBezTo>
                <a:cubicBezTo>
                  <a:pt x="142" y="197"/>
                  <a:pt x="138" y="197"/>
                  <a:pt x="137" y="196"/>
                </a:cubicBezTo>
                <a:cubicBezTo>
                  <a:pt x="135" y="197"/>
                  <a:pt x="138" y="197"/>
                  <a:pt x="135" y="197"/>
                </a:cubicBezTo>
                <a:cubicBezTo>
                  <a:pt x="136" y="197"/>
                  <a:pt x="134" y="196"/>
                  <a:pt x="133" y="196"/>
                </a:cubicBezTo>
                <a:cubicBezTo>
                  <a:pt x="136" y="197"/>
                  <a:pt x="133" y="197"/>
                  <a:pt x="131" y="198"/>
                </a:cubicBezTo>
                <a:cubicBezTo>
                  <a:pt x="129" y="198"/>
                  <a:pt x="127" y="197"/>
                  <a:pt x="127" y="197"/>
                </a:cubicBezTo>
                <a:cubicBezTo>
                  <a:pt x="130" y="196"/>
                  <a:pt x="130" y="196"/>
                  <a:pt x="130" y="196"/>
                </a:cubicBezTo>
                <a:cubicBezTo>
                  <a:pt x="128" y="197"/>
                  <a:pt x="129" y="196"/>
                  <a:pt x="127" y="196"/>
                </a:cubicBezTo>
                <a:cubicBezTo>
                  <a:pt x="126" y="196"/>
                  <a:pt x="125" y="197"/>
                  <a:pt x="124" y="198"/>
                </a:cubicBezTo>
                <a:cubicBezTo>
                  <a:pt x="123" y="198"/>
                  <a:pt x="122" y="197"/>
                  <a:pt x="121" y="197"/>
                </a:cubicBezTo>
                <a:cubicBezTo>
                  <a:pt x="124" y="197"/>
                  <a:pt x="124" y="197"/>
                  <a:pt x="124" y="197"/>
                </a:cubicBezTo>
                <a:cubicBezTo>
                  <a:pt x="120" y="197"/>
                  <a:pt x="123" y="196"/>
                  <a:pt x="119" y="196"/>
                </a:cubicBezTo>
                <a:cubicBezTo>
                  <a:pt x="118" y="197"/>
                  <a:pt x="118" y="197"/>
                  <a:pt x="118" y="197"/>
                </a:cubicBezTo>
                <a:cubicBezTo>
                  <a:pt x="118" y="197"/>
                  <a:pt x="117" y="196"/>
                  <a:pt x="118" y="196"/>
                </a:cubicBezTo>
                <a:cubicBezTo>
                  <a:pt x="117" y="197"/>
                  <a:pt x="115" y="196"/>
                  <a:pt x="115" y="197"/>
                </a:cubicBezTo>
                <a:cubicBezTo>
                  <a:pt x="114" y="196"/>
                  <a:pt x="114" y="196"/>
                  <a:pt x="114" y="196"/>
                </a:cubicBezTo>
                <a:cubicBezTo>
                  <a:pt x="113" y="196"/>
                  <a:pt x="111" y="197"/>
                  <a:pt x="109" y="197"/>
                </a:cubicBezTo>
                <a:cubicBezTo>
                  <a:pt x="111" y="197"/>
                  <a:pt x="111" y="197"/>
                  <a:pt x="114" y="197"/>
                </a:cubicBezTo>
                <a:cubicBezTo>
                  <a:pt x="115" y="198"/>
                  <a:pt x="111" y="198"/>
                  <a:pt x="110" y="198"/>
                </a:cubicBezTo>
                <a:cubicBezTo>
                  <a:pt x="111" y="197"/>
                  <a:pt x="107" y="198"/>
                  <a:pt x="105" y="198"/>
                </a:cubicBezTo>
                <a:cubicBezTo>
                  <a:pt x="104" y="197"/>
                  <a:pt x="103" y="197"/>
                  <a:pt x="102" y="197"/>
                </a:cubicBezTo>
                <a:cubicBezTo>
                  <a:pt x="102" y="197"/>
                  <a:pt x="102" y="197"/>
                  <a:pt x="102" y="197"/>
                </a:cubicBezTo>
                <a:cubicBezTo>
                  <a:pt x="101" y="196"/>
                  <a:pt x="98" y="198"/>
                  <a:pt x="96" y="197"/>
                </a:cubicBezTo>
                <a:cubicBezTo>
                  <a:pt x="97" y="197"/>
                  <a:pt x="97" y="197"/>
                  <a:pt x="95" y="196"/>
                </a:cubicBezTo>
                <a:cubicBezTo>
                  <a:pt x="97" y="197"/>
                  <a:pt x="92" y="197"/>
                  <a:pt x="93" y="198"/>
                </a:cubicBezTo>
                <a:cubicBezTo>
                  <a:pt x="89" y="198"/>
                  <a:pt x="94" y="197"/>
                  <a:pt x="93" y="196"/>
                </a:cubicBezTo>
                <a:cubicBezTo>
                  <a:pt x="91" y="197"/>
                  <a:pt x="88" y="196"/>
                  <a:pt x="87" y="197"/>
                </a:cubicBezTo>
                <a:cubicBezTo>
                  <a:pt x="90" y="197"/>
                  <a:pt x="87" y="197"/>
                  <a:pt x="86" y="198"/>
                </a:cubicBezTo>
                <a:cubicBezTo>
                  <a:pt x="83" y="198"/>
                  <a:pt x="87" y="197"/>
                  <a:pt x="85" y="197"/>
                </a:cubicBezTo>
                <a:cubicBezTo>
                  <a:pt x="83" y="197"/>
                  <a:pt x="81" y="198"/>
                  <a:pt x="83" y="198"/>
                </a:cubicBezTo>
                <a:cubicBezTo>
                  <a:pt x="82" y="198"/>
                  <a:pt x="79" y="199"/>
                  <a:pt x="77" y="198"/>
                </a:cubicBezTo>
                <a:cubicBezTo>
                  <a:pt x="76" y="198"/>
                  <a:pt x="81" y="198"/>
                  <a:pt x="80" y="198"/>
                </a:cubicBezTo>
                <a:cubicBezTo>
                  <a:pt x="75" y="197"/>
                  <a:pt x="78" y="199"/>
                  <a:pt x="73" y="199"/>
                </a:cubicBezTo>
                <a:cubicBezTo>
                  <a:pt x="75" y="199"/>
                  <a:pt x="73" y="200"/>
                  <a:pt x="71" y="201"/>
                </a:cubicBezTo>
                <a:cubicBezTo>
                  <a:pt x="67" y="201"/>
                  <a:pt x="73" y="200"/>
                  <a:pt x="72" y="200"/>
                </a:cubicBezTo>
                <a:cubicBezTo>
                  <a:pt x="70" y="200"/>
                  <a:pt x="70" y="200"/>
                  <a:pt x="70" y="200"/>
                </a:cubicBezTo>
                <a:cubicBezTo>
                  <a:pt x="67" y="199"/>
                  <a:pt x="75" y="198"/>
                  <a:pt x="73" y="197"/>
                </a:cubicBezTo>
                <a:cubicBezTo>
                  <a:pt x="71" y="198"/>
                  <a:pt x="71" y="198"/>
                  <a:pt x="71" y="198"/>
                </a:cubicBezTo>
                <a:cubicBezTo>
                  <a:pt x="71" y="197"/>
                  <a:pt x="72" y="197"/>
                  <a:pt x="71" y="197"/>
                </a:cubicBezTo>
                <a:cubicBezTo>
                  <a:pt x="71" y="197"/>
                  <a:pt x="66" y="197"/>
                  <a:pt x="66" y="197"/>
                </a:cubicBezTo>
                <a:cubicBezTo>
                  <a:pt x="65" y="198"/>
                  <a:pt x="68" y="197"/>
                  <a:pt x="67" y="197"/>
                </a:cubicBezTo>
                <a:cubicBezTo>
                  <a:pt x="65" y="197"/>
                  <a:pt x="64" y="198"/>
                  <a:pt x="61" y="198"/>
                </a:cubicBezTo>
                <a:cubicBezTo>
                  <a:pt x="63" y="198"/>
                  <a:pt x="60" y="197"/>
                  <a:pt x="61" y="197"/>
                </a:cubicBezTo>
                <a:cubicBezTo>
                  <a:pt x="59" y="197"/>
                  <a:pt x="60" y="198"/>
                  <a:pt x="58" y="197"/>
                </a:cubicBezTo>
                <a:cubicBezTo>
                  <a:pt x="58" y="197"/>
                  <a:pt x="58" y="197"/>
                  <a:pt x="58" y="197"/>
                </a:cubicBezTo>
                <a:cubicBezTo>
                  <a:pt x="49" y="197"/>
                  <a:pt x="39" y="197"/>
                  <a:pt x="31" y="198"/>
                </a:cubicBezTo>
                <a:cubicBezTo>
                  <a:pt x="30" y="198"/>
                  <a:pt x="27" y="198"/>
                  <a:pt x="22" y="197"/>
                </a:cubicBezTo>
                <a:cubicBezTo>
                  <a:pt x="24" y="197"/>
                  <a:pt x="23" y="198"/>
                  <a:pt x="21" y="198"/>
                </a:cubicBezTo>
                <a:cubicBezTo>
                  <a:pt x="19" y="197"/>
                  <a:pt x="19" y="197"/>
                  <a:pt x="19" y="197"/>
                </a:cubicBezTo>
                <a:cubicBezTo>
                  <a:pt x="17" y="197"/>
                  <a:pt x="13" y="198"/>
                  <a:pt x="11" y="198"/>
                </a:cubicBezTo>
                <a:cubicBezTo>
                  <a:pt x="11" y="198"/>
                  <a:pt x="11" y="198"/>
                  <a:pt x="10" y="197"/>
                </a:cubicBezTo>
                <a:cubicBezTo>
                  <a:pt x="10" y="197"/>
                  <a:pt x="10" y="197"/>
                  <a:pt x="10" y="197"/>
                </a:cubicBezTo>
                <a:cubicBezTo>
                  <a:pt x="10" y="196"/>
                  <a:pt x="10" y="194"/>
                  <a:pt x="10" y="195"/>
                </a:cubicBezTo>
                <a:cubicBezTo>
                  <a:pt x="10" y="194"/>
                  <a:pt x="10" y="193"/>
                  <a:pt x="10" y="194"/>
                </a:cubicBezTo>
                <a:cubicBezTo>
                  <a:pt x="10" y="192"/>
                  <a:pt x="10" y="186"/>
                  <a:pt x="10" y="181"/>
                </a:cubicBezTo>
                <a:cubicBezTo>
                  <a:pt x="10" y="183"/>
                  <a:pt x="10" y="183"/>
                  <a:pt x="9" y="183"/>
                </a:cubicBezTo>
                <a:cubicBezTo>
                  <a:pt x="8" y="183"/>
                  <a:pt x="9" y="182"/>
                  <a:pt x="9" y="181"/>
                </a:cubicBezTo>
                <a:cubicBezTo>
                  <a:pt x="9" y="181"/>
                  <a:pt x="9" y="179"/>
                  <a:pt x="10" y="181"/>
                </a:cubicBezTo>
                <a:cubicBezTo>
                  <a:pt x="11" y="175"/>
                  <a:pt x="10" y="168"/>
                  <a:pt x="10" y="161"/>
                </a:cubicBezTo>
                <a:cubicBezTo>
                  <a:pt x="10" y="160"/>
                  <a:pt x="10" y="160"/>
                  <a:pt x="10" y="159"/>
                </a:cubicBezTo>
                <a:cubicBezTo>
                  <a:pt x="10" y="155"/>
                  <a:pt x="10" y="150"/>
                  <a:pt x="10" y="145"/>
                </a:cubicBezTo>
                <a:cubicBezTo>
                  <a:pt x="10" y="146"/>
                  <a:pt x="9" y="145"/>
                  <a:pt x="9" y="142"/>
                </a:cubicBezTo>
                <a:cubicBezTo>
                  <a:pt x="8" y="139"/>
                  <a:pt x="9" y="141"/>
                  <a:pt x="10" y="138"/>
                </a:cubicBezTo>
                <a:cubicBezTo>
                  <a:pt x="10" y="137"/>
                  <a:pt x="10" y="135"/>
                  <a:pt x="10" y="134"/>
                </a:cubicBezTo>
                <a:cubicBezTo>
                  <a:pt x="10" y="134"/>
                  <a:pt x="10" y="134"/>
                  <a:pt x="10" y="134"/>
                </a:cubicBezTo>
                <a:cubicBezTo>
                  <a:pt x="9" y="132"/>
                  <a:pt x="9" y="130"/>
                  <a:pt x="9" y="128"/>
                </a:cubicBezTo>
                <a:cubicBezTo>
                  <a:pt x="9" y="128"/>
                  <a:pt x="9" y="128"/>
                  <a:pt x="9" y="128"/>
                </a:cubicBezTo>
                <a:cubicBezTo>
                  <a:pt x="10" y="127"/>
                  <a:pt x="10" y="125"/>
                  <a:pt x="10" y="123"/>
                </a:cubicBezTo>
                <a:cubicBezTo>
                  <a:pt x="9" y="123"/>
                  <a:pt x="10" y="119"/>
                  <a:pt x="9" y="118"/>
                </a:cubicBezTo>
                <a:cubicBezTo>
                  <a:pt x="9" y="118"/>
                  <a:pt x="9" y="118"/>
                  <a:pt x="9" y="118"/>
                </a:cubicBezTo>
                <a:cubicBezTo>
                  <a:pt x="9" y="117"/>
                  <a:pt x="9" y="117"/>
                  <a:pt x="9" y="117"/>
                </a:cubicBezTo>
                <a:cubicBezTo>
                  <a:pt x="9" y="114"/>
                  <a:pt x="9" y="114"/>
                  <a:pt x="9" y="114"/>
                </a:cubicBezTo>
                <a:cubicBezTo>
                  <a:pt x="9" y="115"/>
                  <a:pt x="10" y="115"/>
                  <a:pt x="10" y="116"/>
                </a:cubicBezTo>
                <a:cubicBezTo>
                  <a:pt x="10" y="113"/>
                  <a:pt x="9" y="115"/>
                  <a:pt x="9" y="113"/>
                </a:cubicBezTo>
                <a:cubicBezTo>
                  <a:pt x="9" y="111"/>
                  <a:pt x="9" y="111"/>
                  <a:pt x="9" y="110"/>
                </a:cubicBezTo>
                <a:cubicBezTo>
                  <a:pt x="10" y="111"/>
                  <a:pt x="9" y="111"/>
                  <a:pt x="9" y="112"/>
                </a:cubicBezTo>
                <a:cubicBezTo>
                  <a:pt x="10" y="113"/>
                  <a:pt x="9" y="111"/>
                  <a:pt x="10" y="111"/>
                </a:cubicBezTo>
                <a:cubicBezTo>
                  <a:pt x="10" y="110"/>
                  <a:pt x="9" y="110"/>
                  <a:pt x="9" y="108"/>
                </a:cubicBezTo>
                <a:cubicBezTo>
                  <a:pt x="9" y="107"/>
                  <a:pt x="9" y="103"/>
                  <a:pt x="10" y="104"/>
                </a:cubicBezTo>
                <a:cubicBezTo>
                  <a:pt x="9" y="102"/>
                  <a:pt x="9" y="101"/>
                  <a:pt x="9" y="100"/>
                </a:cubicBezTo>
                <a:cubicBezTo>
                  <a:pt x="9" y="101"/>
                  <a:pt x="9" y="103"/>
                  <a:pt x="9" y="104"/>
                </a:cubicBezTo>
                <a:cubicBezTo>
                  <a:pt x="8" y="102"/>
                  <a:pt x="8" y="100"/>
                  <a:pt x="9" y="100"/>
                </a:cubicBezTo>
                <a:cubicBezTo>
                  <a:pt x="9" y="101"/>
                  <a:pt x="9" y="101"/>
                  <a:pt x="9" y="101"/>
                </a:cubicBezTo>
                <a:cubicBezTo>
                  <a:pt x="9" y="100"/>
                  <a:pt x="9" y="97"/>
                  <a:pt x="8" y="98"/>
                </a:cubicBezTo>
                <a:cubicBezTo>
                  <a:pt x="9" y="96"/>
                  <a:pt x="9" y="96"/>
                  <a:pt x="9" y="96"/>
                </a:cubicBezTo>
                <a:cubicBezTo>
                  <a:pt x="9" y="95"/>
                  <a:pt x="9" y="93"/>
                  <a:pt x="8" y="91"/>
                </a:cubicBezTo>
                <a:cubicBezTo>
                  <a:pt x="9" y="91"/>
                  <a:pt x="10" y="92"/>
                  <a:pt x="10" y="89"/>
                </a:cubicBezTo>
                <a:cubicBezTo>
                  <a:pt x="9" y="86"/>
                  <a:pt x="9" y="86"/>
                  <a:pt x="9" y="86"/>
                </a:cubicBezTo>
                <a:cubicBezTo>
                  <a:pt x="9" y="84"/>
                  <a:pt x="9" y="84"/>
                  <a:pt x="10" y="84"/>
                </a:cubicBezTo>
                <a:cubicBezTo>
                  <a:pt x="10" y="79"/>
                  <a:pt x="8" y="79"/>
                  <a:pt x="9" y="74"/>
                </a:cubicBezTo>
                <a:cubicBezTo>
                  <a:pt x="9" y="76"/>
                  <a:pt x="9" y="75"/>
                  <a:pt x="10" y="73"/>
                </a:cubicBezTo>
                <a:cubicBezTo>
                  <a:pt x="9" y="73"/>
                  <a:pt x="9" y="72"/>
                  <a:pt x="9" y="72"/>
                </a:cubicBezTo>
                <a:cubicBezTo>
                  <a:pt x="9" y="72"/>
                  <a:pt x="10" y="73"/>
                  <a:pt x="9" y="74"/>
                </a:cubicBezTo>
                <a:cubicBezTo>
                  <a:pt x="9" y="75"/>
                  <a:pt x="9" y="72"/>
                  <a:pt x="9" y="72"/>
                </a:cubicBezTo>
                <a:cubicBezTo>
                  <a:pt x="10" y="68"/>
                  <a:pt x="9" y="59"/>
                  <a:pt x="10" y="53"/>
                </a:cubicBezTo>
                <a:cubicBezTo>
                  <a:pt x="9" y="53"/>
                  <a:pt x="10" y="50"/>
                  <a:pt x="9" y="49"/>
                </a:cubicBezTo>
                <a:cubicBezTo>
                  <a:pt x="10" y="49"/>
                  <a:pt x="9" y="45"/>
                  <a:pt x="10" y="43"/>
                </a:cubicBezTo>
                <a:cubicBezTo>
                  <a:pt x="9" y="44"/>
                  <a:pt x="9" y="44"/>
                  <a:pt x="9" y="44"/>
                </a:cubicBezTo>
                <a:cubicBezTo>
                  <a:pt x="9" y="41"/>
                  <a:pt x="7" y="38"/>
                  <a:pt x="9" y="36"/>
                </a:cubicBezTo>
                <a:cubicBezTo>
                  <a:pt x="9" y="34"/>
                  <a:pt x="9" y="37"/>
                  <a:pt x="9" y="38"/>
                </a:cubicBezTo>
                <a:cubicBezTo>
                  <a:pt x="10" y="35"/>
                  <a:pt x="9" y="30"/>
                  <a:pt x="10" y="27"/>
                </a:cubicBezTo>
                <a:cubicBezTo>
                  <a:pt x="9" y="27"/>
                  <a:pt x="9" y="28"/>
                  <a:pt x="8" y="25"/>
                </a:cubicBezTo>
                <a:cubicBezTo>
                  <a:pt x="9" y="23"/>
                  <a:pt x="9" y="19"/>
                  <a:pt x="9" y="20"/>
                </a:cubicBezTo>
                <a:cubicBezTo>
                  <a:pt x="9" y="18"/>
                  <a:pt x="9" y="18"/>
                  <a:pt x="9" y="16"/>
                </a:cubicBezTo>
                <a:cubicBezTo>
                  <a:pt x="9" y="16"/>
                  <a:pt x="9" y="17"/>
                  <a:pt x="10" y="17"/>
                </a:cubicBezTo>
                <a:cubicBezTo>
                  <a:pt x="10" y="14"/>
                  <a:pt x="9" y="12"/>
                  <a:pt x="9" y="9"/>
                </a:cubicBezTo>
                <a:cubicBezTo>
                  <a:pt x="9" y="9"/>
                  <a:pt x="9" y="9"/>
                  <a:pt x="9" y="8"/>
                </a:cubicBezTo>
                <a:cubicBezTo>
                  <a:pt x="10" y="8"/>
                  <a:pt x="12" y="7"/>
                  <a:pt x="12" y="8"/>
                </a:cubicBezTo>
                <a:cubicBezTo>
                  <a:pt x="14" y="7"/>
                  <a:pt x="18" y="8"/>
                  <a:pt x="18" y="7"/>
                </a:cubicBezTo>
                <a:cubicBezTo>
                  <a:pt x="18" y="7"/>
                  <a:pt x="18" y="7"/>
                  <a:pt x="19" y="7"/>
                </a:cubicBezTo>
                <a:cubicBezTo>
                  <a:pt x="20" y="7"/>
                  <a:pt x="21" y="6"/>
                  <a:pt x="22" y="6"/>
                </a:cubicBezTo>
                <a:cubicBezTo>
                  <a:pt x="22" y="7"/>
                  <a:pt x="22" y="7"/>
                  <a:pt x="22" y="7"/>
                </a:cubicBezTo>
                <a:cubicBezTo>
                  <a:pt x="22" y="8"/>
                  <a:pt x="26" y="7"/>
                  <a:pt x="27" y="8"/>
                </a:cubicBezTo>
                <a:cubicBezTo>
                  <a:pt x="26" y="7"/>
                  <a:pt x="29" y="8"/>
                  <a:pt x="29" y="7"/>
                </a:cubicBezTo>
                <a:cubicBezTo>
                  <a:pt x="31" y="7"/>
                  <a:pt x="31" y="7"/>
                  <a:pt x="31" y="7"/>
                </a:cubicBezTo>
                <a:cubicBezTo>
                  <a:pt x="34" y="7"/>
                  <a:pt x="31" y="7"/>
                  <a:pt x="35" y="7"/>
                </a:cubicBezTo>
                <a:cubicBezTo>
                  <a:pt x="37" y="7"/>
                  <a:pt x="35" y="7"/>
                  <a:pt x="35" y="7"/>
                </a:cubicBezTo>
                <a:cubicBezTo>
                  <a:pt x="37" y="8"/>
                  <a:pt x="38" y="7"/>
                  <a:pt x="40" y="7"/>
                </a:cubicBezTo>
                <a:cubicBezTo>
                  <a:pt x="39" y="7"/>
                  <a:pt x="39" y="7"/>
                  <a:pt x="40" y="7"/>
                </a:cubicBezTo>
                <a:cubicBezTo>
                  <a:pt x="40" y="7"/>
                  <a:pt x="40" y="7"/>
                  <a:pt x="40" y="7"/>
                </a:cubicBezTo>
                <a:cubicBezTo>
                  <a:pt x="41" y="7"/>
                  <a:pt x="42" y="7"/>
                  <a:pt x="42" y="7"/>
                </a:cubicBezTo>
                <a:cubicBezTo>
                  <a:pt x="42" y="7"/>
                  <a:pt x="42" y="7"/>
                  <a:pt x="42" y="7"/>
                </a:cubicBezTo>
                <a:cubicBezTo>
                  <a:pt x="42" y="7"/>
                  <a:pt x="41" y="7"/>
                  <a:pt x="40" y="7"/>
                </a:cubicBezTo>
                <a:cubicBezTo>
                  <a:pt x="41" y="7"/>
                  <a:pt x="42" y="7"/>
                  <a:pt x="42" y="7"/>
                </a:cubicBezTo>
                <a:cubicBezTo>
                  <a:pt x="42" y="7"/>
                  <a:pt x="43" y="7"/>
                  <a:pt x="43" y="7"/>
                </a:cubicBezTo>
                <a:cubicBezTo>
                  <a:pt x="43" y="7"/>
                  <a:pt x="44" y="7"/>
                  <a:pt x="44" y="8"/>
                </a:cubicBezTo>
                <a:cubicBezTo>
                  <a:pt x="44" y="8"/>
                  <a:pt x="44" y="8"/>
                  <a:pt x="44" y="8"/>
                </a:cubicBezTo>
                <a:cubicBezTo>
                  <a:pt x="45" y="8"/>
                  <a:pt x="49" y="7"/>
                  <a:pt x="49" y="7"/>
                </a:cubicBezTo>
                <a:cubicBezTo>
                  <a:pt x="54" y="8"/>
                  <a:pt x="62" y="7"/>
                  <a:pt x="65" y="7"/>
                </a:cubicBezTo>
                <a:cubicBezTo>
                  <a:pt x="65" y="7"/>
                  <a:pt x="65" y="7"/>
                  <a:pt x="65" y="7"/>
                </a:cubicBezTo>
                <a:cubicBezTo>
                  <a:pt x="67" y="7"/>
                  <a:pt x="69" y="7"/>
                  <a:pt x="69" y="7"/>
                </a:cubicBezTo>
                <a:cubicBezTo>
                  <a:pt x="71" y="7"/>
                  <a:pt x="71" y="7"/>
                  <a:pt x="73" y="7"/>
                </a:cubicBezTo>
                <a:cubicBezTo>
                  <a:pt x="74" y="7"/>
                  <a:pt x="74" y="7"/>
                  <a:pt x="73" y="7"/>
                </a:cubicBezTo>
                <a:cubicBezTo>
                  <a:pt x="78" y="8"/>
                  <a:pt x="83" y="6"/>
                  <a:pt x="89" y="7"/>
                </a:cubicBezTo>
                <a:cubicBezTo>
                  <a:pt x="88" y="7"/>
                  <a:pt x="88" y="7"/>
                  <a:pt x="87" y="7"/>
                </a:cubicBezTo>
                <a:cubicBezTo>
                  <a:pt x="91" y="7"/>
                  <a:pt x="95" y="7"/>
                  <a:pt x="99" y="6"/>
                </a:cubicBezTo>
                <a:cubicBezTo>
                  <a:pt x="98" y="6"/>
                  <a:pt x="98" y="7"/>
                  <a:pt x="97" y="7"/>
                </a:cubicBezTo>
                <a:cubicBezTo>
                  <a:pt x="100" y="7"/>
                  <a:pt x="103" y="7"/>
                  <a:pt x="105" y="6"/>
                </a:cubicBezTo>
                <a:cubicBezTo>
                  <a:pt x="103" y="6"/>
                  <a:pt x="105" y="6"/>
                  <a:pt x="103" y="6"/>
                </a:cubicBezTo>
                <a:cubicBezTo>
                  <a:pt x="101" y="6"/>
                  <a:pt x="105" y="5"/>
                  <a:pt x="107" y="6"/>
                </a:cubicBezTo>
                <a:cubicBezTo>
                  <a:pt x="107" y="6"/>
                  <a:pt x="107" y="6"/>
                  <a:pt x="107" y="6"/>
                </a:cubicBezTo>
                <a:cubicBezTo>
                  <a:pt x="110" y="6"/>
                  <a:pt x="110" y="5"/>
                  <a:pt x="113" y="5"/>
                </a:cubicBezTo>
                <a:cubicBezTo>
                  <a:pt x="114" y="6"/>
                  <a:pt x="111" y="6"/>
                  <a:pt x="112" y="6"/>
                </a:cubicBezTo>
                <a:cubicBezTo>
                  <a:pt x="112" y="7"/>
                  <a:pt x="118" y="6"/>
                  <a:pt x="119" y="7"/>
                </a:cubicBezTo>
                <a:cubicBezTo>
                  <a:pt x="119" y="6"/>
                  <a:pt x="120" y="6"/>
                  <a:pt x="120" y="6"/>
                </a:cubicBezTo>
                <a:cubicBezTo>
                  <a:pt x="123" y="6"/>
                  <a:pt x="121" y="6"/>
                  <a:pt x="123" y="6"/>
                </a:cubicBezTo>
                <a:cubicBezTo>
                  <a:pt x="129" y="5"/>
                  <a:pt x="129" y="5"/>
                  <a:pt x="129" y="5"/>
                </a:cubicBezTo>
                <a:cubicBezTo>
                  <a:pt x="129" y="5"/>
                  <a:pt x="131" y="6"/>
                  <a:pt x="129" y="6"/>
                </a:cubicBezTo>
                <a:cubicBezTo>
                  <a:pt x="134" y="6"/>
                  <a:pt x="136" y="5"/>
                  <a:pt x="139" y="4"/>
                </a:cubicBezTo>
                <a:cubicBezTo>
                  <a:pt x="140" y="4"/>
                  <a:pt x="145" y="4"/>
                  <a:pt x="146" y="4"/>
                </a:cubicBezTo>
                <a:cubicBezTo>
                  <a:pt x="147" y="4"/>
                  <a:pt x="145" y="4"/>
                  <a:pt x="145" y="4"/>
                </a:cubicBezTo>
                <a:cubicBezTo>
                  <a:pt x="147" y="5"/>
                  <a:pt x="147" y="5"/>
                  <a:pt x="147" y="5"/>
                </a:cubicBezTo>
                <a:cubicBezTo>
                  <a:pt x="144" y="5"/>
                  <a:pt x="147" y="6"/>
                  <a:pt x="146" y="6"/>
                </a:cubicBezTo>
                <a:cubicBezTo>
                  <a:pt x="148" y="6"/>
                  <a:pt x="154" y="6"/>
                  <a:pt x="158" y="6"/>
                </a:cubicBezTo>
                <a:cubicBezTo>
                  <a:pt x="155" y="5"/>
                  <a:pt x="163" y="6"/>
                  <a:pt x="162" y="5"/>
                </a:cubicBezTo>
                <a:cubicBezTo>
                  <a:pt x="167" y="5"/>
                  <a:pt x="165" y="6"/>
                  <a:pt x="166" y="6"/>
                </a:cubicBezTo>
                <a:cubicBezTo>
                  <a:pt x="171" y="5"/>
                  <a:pt x="175" y="6"/>
                  <a:pt x="179" y="6"/>
                </a:cubicBezTo>
                <a:cubicBezTo>
                  <a:pt x="179" y="6"/>
                  <a:pt x="179" y="6"/>
                  <a:pt x="179" y="6"/>
                </a:cubicBezTo>
                <a:cubicBezTo>
                  <a:pt x="182" y="5"/>
                  <a:pt x="188" y="6"/>
                  <a:pt x="192" y="5"/>
                </a:cubicBezTo>
                <a:cubicBezTo>
                  <a:pt x="192" y="5"/>
                  <a:pt x="192" y="5"/>
                  <a:pt x="191" y="5"/>
                </a:cubicBezTo>
                <a:cubicBezTo>
                  <a:pt x="195" y="6"/>
                  <a:pt x="192" y="4"/>
                  <a:pt x="197" y="5"/>
                </a:cubicBezTo>
                <a:cubicBezTo>
                  <a:pt x="196" y="5"/>
                  <a:pt x="196" y="5"/>
                  <a:pt x="196" y="5"/>
                </a:cubicBezTo>
                <a:cubicBezTo>
                  <a:pt x="199" y="5"/>
                  <a:pt x="201" y="6"/>
                  <a:pt x="205" y="5"/>
                </a:cubicBezTo>
                <a:cubicBezTo>
                  <a:pt x="205" y="5"/>
                  <a:pt x="204" y="5"/>
                  <a:pt x="203" y="5"/>
                </a:cubicBezTo>
                <a:cubicBezTo>
                  <a:pt x="206" y="5"/>
                  <a:pt x="210" y="5"/>
                  <a:pt x="212" y="5"/>
                </a:cubicBezTo>
                <a:cubicBezTo>
                  <a:pt x="213" y="5"/>
                  <a:pt x="212" y="5"/>
                  <a:pt x="211" y="5"/>
                </a:cubicBezTo>
                <a:cubicBezTo>
                  <a:pt x="214" y="6"/>
                  <a:pt x="214" y="5"/>
                  <a:pt x="217" y="5"/>
                </a:cubicBezTo>
                <a:cubicBezTo>
                  <a:pt x="218" y="5"/>
                  <a:pt x="219" y="5"/>
                  <a:pt x="219" y="5"/>
                </a:cubicBezTo>
                <a:cubicBezTo>
                  <a:pt x="220" y="5"/>
                  <a:pt x="224" y="5"/>
                  <a:pt x="226" y="5"/>
                </a:cubicBezTo>
                <a:cubicBezTo>
                  <a:pt x="226" y="5"/>
                  <a:pt x="227" y="5"/>
                  <a:pt x="229" y="5"/>
                </a:cubicBezTo>
                <a:cubicBezTo>
                  <a:pt x="244" y="5"/>
                  <a:pt x="259" y="6"/>
                  <a:pt x="274" y="5"/>
                </a:cubicBezTo>
                <a:cubicBezTo>
                  <a:pt x="276" y="6"/>
                  <a:pt x="270" y="5"/>
                  <a:pt x="272" y="6"/>
                </a:cubicBezTo>
                <a:cubicBezTo>
                  <a:pt x="272" y="5"/>
                  <a:pt x="274" y="6"/>
                  <a:pt x="279" y="6"/>
                </a:cubicBezTo>
                <a:cubicBezTo>
                  <a:pt x="279" y="6"/>
                  <a:pt x="279" y="6"/>
                  <a:pt x="279" y="6"/>
                </a:cubicBezTo>
                <a:cubicBezTo>
                  <a:pt x="281" y="5"/>
                  <a:pt x="282" y="6"/>
                  <a:pt x="284" y="6"/>
                </a:cubicBezTo>
                <a:cubicBezTo>
                  <a:pt x="284" y="6"/>
                  <a:pt x="284" y="6"/>
                  <a:pt x="284" y="6"/>
                </a:cubicBezTo>
                <a:cubicBezTo>
                  <a:pt x="286" y="5"/>
                  <a:pt x="288" y="6"/>
                  <a:pt x="290" y="6"/>
                </a:cubicBezTo>
                <a:cubicBezTo>
                  <a:pt x="290" y="6"/>
                  <a:pt x="290" y="6"/>
                  <a:pt x="290" y="6"/>
                </a:cubicBezTo>
                <a:cubicBezTo>
                  <a:pt x="290" y="8"/>
                  <a:pt x="289" y="9"/>
                  <a:pt x="290" y="12"/>
                </a:cubicBezTo>
                <a:cubicBezTo>
                  <a:pt x="290" y="12"/>
                  <a:pt x="290" y="12"/>
                  <a:pt x="290" y="12"/>
                </a:cubicBezTo>
                <a:cubicBezTo>
                  <a:pt x="289" y="15"/>
                  <a:pt x="291" y="19"/>
                  <a:pt x="290" y="21"/>
                </a:cubicBezTo>
                <a:cubicBezTo>
                  <a:pt x="290" y="24"/>
                  <a:pt x="290" y="27"/>
                  <a:pt x="291" y="28"/>
                </a:cubicBezTo>
                <a:cubicBezTo>
                  <a:pt x="291" y="28"/>
                  <a:pt x="290" y="28"/>
                  <a:pt x="290" y="27"/>
                </a:cubicBezTo>
                <a:cubicBezTo>
                  <a:pt x="291" y="39"/>
                  <a:pt x="290" y="52"/>
                  <a:pt x="291" y="62"/>
                </a:cubicBezTo>
                <a:cubicBezTo>
                  <a:pt x="291" y="62"/>
                  <a:pt x="291" y="62"/>
                  <a:pt x="291" y="61"/>
                </a:cubicBezTo>
                <a:cubicBezTo>
                  <a:pt x="292" y="68"/>
                  <a:pt x="290" y="74"/>
                  <a:pt x="292" y="79"/>
                </a:cubicBezTo>
                <a:cubicBezTo>
                  <a:pt x="292" y="81"/>
                  <a:pt x="292" y="81"/>
                  <a:pt x="292" y="81"/>
                </a:cubicBezTo>
                <a:cubicBezTo>
                  <a:pt x="292" y="82"/>
                  <a:pt x="292" y="82"/>
                  <a:pt x="291" y="83"/>
                </a:cubicBezTo>
                <a:cubicBezTo>
                  <a:pt x="292" y="85"/>
                  <a:pt x="291" y="89"/>
                  <a:pt x="292" y="90"/>
                </a:cubicBezTo>
                <a:cubicBezTo>
                  <a:pt x="292" y="91"/>
                  <a:pt x="292" y="90"/>
                  <a:pt x="291" y="90"/>
                </a:cubicBezTo>
                <a:cubicBezTo>
                  <a:pt x="291" y="93"/>
                  <a:pt x="292" y="96"/>
                  <a:pt x="292" y="99"/>
                </a:cubicBezTo>
                <a:cubicBezTo>
                  <a:pt x="292" y="98"/>
                  <a:pt x="292" y="98"/>
                  <a:pt x="292" y="98"/>
                </a:cubicBezTo>
                <a:cubicBezTo>
                  <a:pt x="291" y="112"/>
                  <a:pt x="290" y="131"/>
                  <a:pt x="291" y="143"/>
                </a:cubicBezTo>
                <a:cubicBezTo>
                  <a:pt x="292" y="146"/>
                  <a:pt x="290" y="144"/>
                  <a:pt x="291" y="146"/>
                </a:cubicBezTo>
                <a:cubicBezTo>
                  <a:pt x="292" y="158"/>
                  <a:pt x="290" y="173"/>
                  <a:pt x="292" y="184"/>
                </a:cubicBezTo>
                <a:cubicBezTo>
                  <a:pt x="292" y="193"/>
                  <a:pt x="294" y="196"/>
                  <a:pt x="294" y="196"/>
                </a:cubicBezTo>
                <a:cubicBezTo>
                  <a:pt x="293" y="174"/>
                  <a:pt x="294" y="156"/>
                  <a:pt x="295" y="135"/>
                </a:cubicBezTo>
                <a:cubicBezTo>
                  <a:pt x="295" y="128"/>
                  <a:pt x="295" y="118"/>
                  <a:pt x="295" y="112"/>
                </a:cubicBezTo>
                <a:close/>
              </a:path>
            </a:pathLst>
          </a:custGeom>
          <a:solidFill>
            <a:srgbClr val="F7DC1D"/>
          </a:solidFill>
          <a:ln w="9525" cap="flat" cmpd="sng" algn="ctr">
            <a:noFill/>
            <a:prstDash val="solid"/>
            <a:headEnd/>
            <a:tailEnd/>
          </a:ln>
          <a:effectLst/>
        </p:spPr>
        <p:txBody>
          <a:bodyPr vert="horz" wrap="square" lIns="36000" tIns="72000" rIns="36000" bIns="36000" numCol="1" anchor="ctr" anchorCtr="1" compatLnSpc="1">
            <a:prstTxWarp prst="textNoShape">
              <a:avLst/>
            </a:prstTxWarp>
          </a:bodyPr>
          <a:lstStyle/>
          <a:p>
            <a:pPr algn="ctr" defTabSz="457200">
              <a:defRPr/>
            </a:pPr>
            <a:r>
              <a:rPr lang="en-US" sz="2000" kern="0" dirty="0" smtClean="0">
                <a:solidFill>
                  <a:srgbClr val="003366"/>
                </a:solidFill>
                <a:latin typeface="Courier"/>
                <a:cs typeface="Courier"/>
              </a:rPr>
              <a:t>Unplanned</a:t>
            </a:r>
          </a:p>
          <a:p>
            <a:pPr algn="ctr" defTabSz="457200">
              <a:defRPr/>
            </a:pPr>
            <a:r>
              <a:rPr lang="en-US" sz="2000" kern="0" dirty="0" smtClean="0">
                <a:solidFill>
                  <a:srgbClr val="003366"/>
                </a:solidFill>
                <a:latin typeface="Courier"/>
                <a:cs typeface="Courier"/>
              </a:rPr>
              <a:t>work</a:t>
            </a:r>
            <a:endParaRPr lang="en-US" sz="2000" kern="0" dirty="0">
              <a:solidFill>
                <a:srgbClr val="003366"/>
              </a:solidFill>
              <a:latin typeface="Courier"/>
              <a:cs typeface="Courier"/>
            </a:endParaRPr>
          </a:p>
        </p:txBody>
      </p:sp>
      <p:sp>
        <p:nvSpPr>
          <p:cNvPr id="150" name="Freeform 384"/>
          <p:cNvSpPr>
            <a:spLocks/>
          </p:cNvSpPr>
          <p:nvPr/>
        </p:nvSpPr>
        <p:spPr bwMode="auto">
          <a:xfrm>
            <a:off x="446836" y="2453136"/>
            <a:ext cx="1528792" cy="623328"/>
          </a:xfrm>
          <a:custGeom>
            <a:avLst/>
            <a:gdLst/>
            <a:ahLst/>
            <a:cxnLst>
              <a:cxn ang="0">
                <a:pos x="296" y="25"/>
              </a:cxn>
              <a:cxn ang="0">
                <a:pos x="295" y="5"/>
              </a:cxn>
              <a:cxn ang="0">
                <a:pos x="287" y="0"/>
              </a:cxn>
              <a:cxn ang="0">
                <a:pos x="84" y="1"/>
              </a:cxn>
              <a:cxn ang="0">
                <a:pos x="48" y="2"/>
              </a:cxn>
              <a:cxn ang="0">
                <a:pos x="3" y="12"/>
              </a:cxn>
              <a:cxn ang="0">
                <a:pos x="3" y="51"/>
              </a:cxn>
              <a:cxn ang="0">
                <a:pos x="3" y="141"/>
              </a:cxn>
              <a:cxn ang="0">
                <a:pos x="3" y="200"/>
              </a:cxn>
              <a:cxn ang="0">
                <a:pos x="65" y="204"/>
              </a:cxn>
              <a:cxn ang="0">
                <a:pos x="139" y="204"/>
              </a:cxn>
              <a:cxn ang="0">
                <a:pos x="205" y="203"/>
              </a:cxn>
              <a:cxn ang="0">
                <a:pos x="246" y="201"/>
              </a:cxn>
              <a:cxn ang="0">
                <a:pos x="266" y="202"/>
              </a:cxn>
              <a:cxn ang="0">
                <a:pos x="275" y="201"/>
              </a:cxn>
              <a:cxn ang="0">
                <a:pos x="253" y="201"/>
              </a:cxn>
              <a:cxn ang="0">
                <a:pos x="243" y="200"/>
              </a:cxn>
              <a:cxn ang="0">
                <a:pos x="208" y="199"/>
              </a:cxn>
              <a:cxn ang="0">
                <a:pos x="178" y="199"/>
              </a:cxn>
              <a:cxn ang="0">
                <a:pos x="175" y="197"/>
              </a:cxn>
              <a:cxn ang="0">
                <a:pos x="169" y="196"/>
              </a:cxn>
              <a:cxn ang="0">
                <a:pos x="158" y="198"/>
              </a:cxn>
              <a:cxn ang="0">
                <a:pos x="147" y="199"/>
              </a:cxn>
              <a:cxn ang="0">
                <a:pos x="135" y="197"/>
              </a:cxn>
              <a:cxn ang="0">
                <a:pos x="124" y="198"/>
              </a:cxn>
              <a:cxn ang="0">
                <a:pos x="115" y="197"/>
              </a:cxn>
              <a:cxn ang="0">
                <a:pos x="102" y="197"/>
              </a:cxn>
              <a:cxn ang="0">
                <a:pos x="87" y="197"/>
              </a:cxn>
              <a:cxn ang="0">
                <a:pos x="73" y="199"/>
              </a:cxn>
              <a:cxn ang="0">
                <a:pos x="71" y="197"/>
              </a:cxn>
              <a:cxn ang="0">
                <a:pos x="58" y="197"/>
              </a:cxn>
              <a:cxn ang="0">
                <a:pos x="10" y="197"/>
              </a:cxn>
              <a:cxn ang="0">
                <a:pos x="9" y="181"/>
              </a:cxn>
              <a:cxn ang="0">
                <a:pos x="10" y="138"/>
              </a:cxn>
              <a:cxn ang="0">
                <a:pos x="9" y="118"/>
              </a:cxn>
              <a:cxn ang="0">
                <a:pos x="9" y="110"/>
              </a:cxn>
              <a:cxn ang="0">
                <a:pos x="9" y="104"/>
              </a:cxn>
              <a:cxn ang="0">
                <a:pos x="10" y="89"/>
              </a:cxn>
              <a:cxn ang="0">
                <a:pos x="9" y="74"/>
              </a:cxn>
              <a:cxn ang="0">
                <a:pos x="9" y="36"/>
              </a:cxn>
              <a:cxn ang="0">
                <a:pos x="10" y="17"/>
              </a:cxn>
              <a:cxn ang="0">
                <a:pos x="22" y="6"/>
              </a:cxn>
              <a:cxn ang="0">
                <a:pos x="35" y="7"/>
              </a:cxn>
              <a:cxn ang="0">
                <a:pos x="40" y="7"/>
              </a:cxn>
              <a:cxn ang="0">
                <a:pos x="65" y="7"/>
              </a:cxn>
              <a:cxn ang="0">
                <a:pos x="87" y="7"/>
              </a:cxn>
              <a:cxn ang="0">
                <a:pos x="107" y="6"/>
              </a:cxn>
              <a:cxn ang="0">
                <a:pos x="129" y="5"/>
              </a:cxn>
              <a:cxn ang="0">
                <a:pos x="146" y="6"/>
              </a:cxn>
              <a:cxn ang="0">
                <a:pos x="192" y="5"/>
              </a:cxn>
              <a:cxn ang="0">
                <a:pos x="212" y="5"/>
              </a:cxn>
              <a:cxn ang="0">
                <a:pos x="274" y="5"/>
              </a:cxn>
              <a:cxn ang="0">
                <a:pos x="290" y="6"/>
              </a:cxn>
              <a:cxn ang="0">
                <a:pos x="290" y="27"/>
              </a:cxn>
              <a:cxn ang="0">
                <a:pos x="292" y="90"/>
              </a:cxn>
              <a:cxn ang="0">
                <a:pos x="292" y="184"/>
              </a:cxn>
            </a:cxnLst>
            <a:rect l="0" t="0" r="r" b="b"/>
            <a:pathLst>
              <a:path w="300" h="209">
                <a:moveTo>
                  <a:pt x="295" y="112"/>
                </a:moveTo>
                <a:cubicBezTo>
                  <a:pt x="295" y="84"/>
                  <a:pt x="297" y="57"/>
                  <a:pt x="296" y="29"/>
                </a:cubicBezTo>
                <a:cubicBezTo>
                  <a:pt x="296" y="30"/>
                  <a:pt x="295" y="29"/>
                  <a:pt x="295" y="27"/>
                </a:cubicBezTo>
                <a:cubicBezTo>
                  <a:pt x="295" y="27"/>
                  <a:pt x="295" y="27"/>
                  <a:pt x="295" y="27"/>
                </a:cubicBezTo>
                <a:cubicBezTo>
                  <a:pt x="295" y="25"/>
                  <a:pt x="295" y="25"/>
                  <a:pt x="295" y="25"/>
                </a:cubicBezTo>
                <a:cubicBezTo>
                  <a:pt x="295" y="23"/>
                  <a:pt x="295" y="24"/>
                  <a:pt x="296" y="25"/>
                </a:cubicBezTo>
                <a:cubicBezTo>
                  <a:pt x="296" y="20"/>
                  <a:pt x="295" y="14"/>
                  <a:pt x="295" y="9"/>
                </a:cubicBezTo>
                <a:cubicBezTo>
                  <a:pt x="295" y="5"/>
                  <a:pt x="295" y="5"/>
                  <a:pt x="295" y="5"/>
                </a:cubicBezTo>
                <a:cubicBezTo>
                  <a:pt x="295" y="5"/>
                  <a:pt x="295" y="5"/>
                  <a:pt x="295" y="5"/>
                </a:cubicBezTo>
                <a:cubicBezTo>
                  <a:pt x="295" y="5"/>
                  <a:pt x="295" y="5"/>
                  <a:pt x="295" y="5"/>
                </a:cubicBezTo>
                <a:cubicBezTo>
                  <a:pt x="295" y="5"/>
                  <a:pt x="295" y="5"/>
                  <a:pt x="295" y="5"/>
                </a:cubicBezTo>
                <a:cubicBezTo>
                  <a:pt x="295" y="5"/>
                  <a:pt x="295" y="5"/>
                  <a:pt x="295" y="5"/>
                </a:cubicBezTo>
                <a:cubicBezTo>
                  <a:pt x="293" y="3"/>
                  <a:pt x="300" y="10"/>
                  <a:pt x="291" y="0"/>
                </a:cubicBezTo>
                <a:cubicBezTo>
                  <a:pt x="291" y="0"/>
                  <a:pt x="291" y="0"/>
                  <a:pt x="291" y="0"/>
                </a:cubicBezTo>
                <a:cubicBezTo>
                  <a:pt x="291" y="0"/>
                  <a:pt x="291" y="0"/>
                  <a:pt x="291" y="0"/>
                </a:cubicBezTo>
                <a:cubicBezTo>
                  <a:pt x="290" y="0"/>
                  <a:pt x="290" y="0"/>
                  <a:pt x="290" y="0"/>
                </a:cubicBezTo>
                <a:cubicBezTo>
                  <a:pt x="289" y="0"/>
                  <a:pt x="289" y="0"/>
                  <a:pt x="289" y="0"/>
                </a:cubicBezTo>
                <a:cubicBezTo>
                  <a:pt x="287" y="0"/>
                  <a:pt x="287" y="0"/>
                  <a:pt x="287" y="0"/>
                </a:cubicBezTo>
                <a:cubicBezTo>
                  <a:pt x="279" y="0"/>
                  <a:pt x="279" y="0"/>
                  <a:pt x="279" y="0"/>
                </a:cubicBezTo>
                <a:cubicBezTo>
                  <a:pt x="278" y="1"/>
                  <a:pt x="274" y="0"/>
                  <a:pt x="273" y="1"/>
                </a:cubicBezTo>
                <a:cubicBezTo>
                  <a:pt x="273" y="1"/>
                  <a:pt x="273" y="1"/>
                  <a:pt x="273" y="1"/>
                </a:cubicBezTo>
                <a:cubicBezTo>
                  <a:pt x="266" y="1"/>
                  <a:pt x="265" y="1"/>
                  <a:pt x="259" y="0"/>
                </a:cubicBezTo>
                <a:cubicBezTo>
                  <a:pt x="229" y="0"/>
                  <a:pt x="201" y="0"/>
                  <a:pt x="172" y="0"/>
                </a:cubicBezTo>
                <a:cubicBezTo>
                  <a:pt x="143" y="0"/>
                  <a:pt x="114" y="1"/>
                  <a:pt x="84" y="1"/>
                </a:cubicBezTo>
                <a:cubicBezTo>
                  <a:pt x="80" y="2"/>
                  <a:pt x="73" y="1"/>
                  <a:pt x="68" y="3"/>
                </a:cubicBezTo>
                <a:cubicBezTo>
                  <a:pt x="68" y="2"/>
                  <a:pt x="68" y="2"/>
                  <a:pt x="68" y="2"/>
                </a:cubicBezTo>
                <a:cubicBezTo>
                  <a:pt x="64" y="3"/>
                  <a:pt x="63" y="2"/>
                  <a:pt x="57" y="2"/>
                </a:cubicBezTo>
                <a:cubicBezTo>
                  <a:pt x="57" y="2"/>
                  <a:pt x="54" y="2"/>
                  <a:pt x="55" y="2"/>
                </a:cubicBezTo>
                <a:cubicBezTo>
                  <a:pt x="53" y="3"/>
                  <a:pt x="52" y="1"/>
                  <a:pt x="49" y="2"/>
                </a:cubicBezTo>
                <a:cubicBezTo>
                  <a:pt x="49" y="2"/>
                  <a:pt x="49" y="2"/>
                  <a:pt x="48" y="2"/>
                </a:cubicBezTo>
                <a:cubicBezTo>
                  <a:pt x="41" y="3"/>
                  <a:pt x="50" y="2"/>
                  <a:pt x="40" y="1"/>
                </a:cubicBezTo>
                <a:cubicBezTo>
                  <a:pt x="20" y="1"/>
                  <a:pt x="20" y="1"/>
                  <a:pt x="20" y="1"/>
                </a:cubicBezTo>
                <a:cubicBezTo>
                  <a:pt x="10" y="2"/>
                  <a:pt x="10" y="2"/>
                  <a:pt x="10" y="2"/>
                </a:cubicBezTo>
                <a:cubicBezTo>
                  <a:pt x="7" y="2"/>
                  <a:pt x="7" y="2"/>
                  <a:pt x="7" y="2"/>
                </a:cubicBezTo>
                <a:cubicBezTo>
                  <a:pt x="0" y="8"/>
                  <a:pt x="5" y="5"/>
                  <a:pt x="3" y="7"/>
                </a:cubicBezTo>
                <a:cubicBezTo>
                  <a:pt x="3" y="12"/>
                  <a:pt x="3" y="12"/>
                  <a:pt x="3" y="12"/>
                </a:cubicBezTo>
                <a:cubicBezTo>
                  <a:pt x="3" y="11"/>
                  <a:pt x="4" y="11"/>
                  <a:pt x="4" y="12"/>
                </a:cubicBezTo>
                <a:cubicBezTo>
                  <a:pt x="3" y="13"/>
                  <a:pt x="4" y="16"/>
                  <a:pt x="4" y="18"/>
                </a:cubicBezTo>
                <a:cubicBezTo>
                  <a:pt x="3" y="18"/>
                  <a:pt x="3" y="17"/>
                  <a:pt x="3" y="17"/>
                </a:cubicBezTo>
                <a:cubicBezTo>
                  <a:pt x="3" y="22"/>
                  <a:pt x="3" y="27"/>
                  <a:pt x="3" y="33"/>
                </a:cubicBezTo>
                <a:cubicBezTo>
                  <a:pt x="3" y="38"/>
                  <a:pt x="2" y="44"/>
                  <a:pt x="3" y="48"/>
                </a:cubicBezTo>
                <a:cubicBezTo>
                  <a:pt x="3" y="47"/>
                  <a:pt x="3" y="50"/>
                  <a:pt x="3" y="51"/>
                </a:cubicBezTo>
                <a:cubicBezTo>
                  <a:pt x="4" y="55"/>
                  <a:pt x="2" y="62"/>
                  <a:pt x="3" y="66"/>
                </a:cubicBezTo>
                <a:cubicBezTo>
                  <a:pt x="3" y="66"/>
                  <a:pt x="3" y="66"/>
                  <a:pt x="3" y="66"/>
                </a:cubicBezTo>
                <a:cubicBezTo>
                  <a:pt x="3" y="80"/>
                  <a:pt x="2" y="96"/>
                  <a:pt x="3" y="111"/>
                </a:cubicBezTo>
                <a:cubicBezTo>
                  <a:pt x="3" y="119"/>
                  <a:pt x="2" y="129"/>
                  <a:pt x="3" y="138"/>
                </a:cubicBezTo>
                <a:cubicBezTo>
                  <a:pt x="3" y="140"/>
                  <a:pt x="3" y="138"/>
                  <a:pt x="3" y="140"/>
                </a:cubicBezTo>
                <a:cubicBezTo>
                  <a:pt x="3" y="142"/>
                  <a:pt x="3" y="140"/>
                  <a:pt x="3" y="141"/>
                </a:cubicBezTo>
                <a:cubicBezTo>
                  <a:pt x="3" y="145"/>
                  <a:pt x="3" y="151"/>
                  <a:pt x="3" y="157"/>
                </a:cubicBezTo>
                <a:cubicBezTo>
                  <a:pt x="3" y="158"/>
                  <a:pt x="3" y="159"/>
                  <a:pt x="3" y="159"/>
                </a:cubicBezTo>
                <a:cubicBezTo>
                  <a:pt x="2" y="165"/>
                  <a:pt x="3" y="174"/>
                  <a:pt x="3" y="180"/>
                </a:cubicBezTo>
                <a:cubicBezTo>
                  <a:pt x="4" y="178"/>
                  <a:pt x="3" y="184"/>
                  <a:pt x="4" y="186"/>
                </a:cubicBezTo>
                <a:cubicBezTo>
                  <a:pt x="4" y="187"/>
                  <a:pt x="3" y="188"/>
                  <a:pt x="3" y="187"/>
                </a:cubicBezTo>
                <a:cubicBezTo>
                  <a:pt x="3" y="192"/>
                  <a:pt x="3" y="195"/>
                  <a:pt x="3" y="200"/>
                </a:cubicBezTo>
                <a:cubicBezTo>
                  <a:pt x="12" y="209"/>
                  <a:pt x="8" y="202"/>
                  <a:pt x="13" y="204"/>
                </a:cubicBezTo>
                <a:cubicBezTo>
                  <a:pt x="15" y="205"/>
                  <a:pt x="20" y="204"/>
                  <a:pt x="23" y="204"/>
                </a:cubicBezTo>
                <a:cubicBezTo>
                  <a:pt x="22" y="204"/>
                  <a:pt x="26" y="203"/>
                  <a:pt x="29" y="203"/>
                </a:cubicBezTo>
                <a:cubicBezTo>
                  <a:pt x="28" y="204"/>
                  <a:pt x="28" y="204"/>
                  <a:pt x="28" y="204"/>
                </a:cubicBezTo>
                <a:cubicBezTo>
                  <a:pt x="38" y="204"/>
                  <a:pt x="53" y="205"/>
                  <a:pt x="64" y="204"/>
                </a:cubicBezTo>
                <a:cubicBezTo>
                  <a:pt x="65" y="204"/>
                  <a:pt x="65" y="204"/>
                  <a:pt x="65" y="204"/>
                </a:cubicBezTo>
                <a:cubicBezTo>
                  <a:pt x="77" y="204"/>
                  <a:pt x="89" y="204"/>
                  <a:pt x="101" y="203"/>
                </a:cubicBezTo>
                <a:cubicBezTo>
                  <a:pt x="104" y="204"/>
                  <a:pt x="109" y="204"/>
                  <a:pt x="112" y="204"/>
                </a:cubicBezTo>
                <a:cubicBezTo>
                  <a:pt x="116" y="203"/>
                  <a:pt x="118" y="203"/>
                  <a:pt x="121" y="203"/>
                </a:cubicBezTo>
                <a:cubicBezTo>
                  <a:pt x="122" y="202"/>
                  <a:pt x="123" y="203"/>
                  <a:pt x="124" y="203"/>
                </a:cubicBezTo>
                <a:cubicBezTo>
                  <a:pt x="129" y="203"/>
                  <a:pt x="135" y="204"/>
                  <a:pt x="139" y="203"/>
                </a:cubicBezTo>
                <a:cubicBezTo>
                  <a:pt x="139" y="204"/>
                  <a:pt x="139" y="204"/>
                  <a:pt x="139" y="204"/>
                </a:cubicBezTo>
                <a:cubicBezTo>
                  <a:pt x="143" y="203"/>
                  <a:pt x="149" y="203"/>
                  <a:pt x="154" y="203"/>
                </a:cubicBezTo>
                <a:cubicBezTo>
                  <a:pt x="155" y="203"/>
                  <a:pt x="160" y="202"/>
                  <a:pt x="158" y="202"/>
                </a:cubicBezTo>
                <a:cubicBezTo>
                  <a:pt x="160" y="202"/>
                  <a:pt x="159" y="203"/>
                  <a:pt x="161" y="202"/>
                </a:cubicBezTo>
                <a:cubicBezTo>
                  <a:pt x="159" y="203"/>
                  <a:pt x="159" y="203"/>
                  <a:pt x="159" y="203"/>
                </a:cubicBezTo>
                <a:cubicBezTo>
                  <a:pt x="170" y="203"/>
                  <a:pt x="179" y="203"/>
                  <a:pt x="190" y="202"/>
                </a:cubicBezTo>
                <a:cubicBezTo>
                  <a:pt x="193" y="203"/>
                  <a:pt x="199" y="202"/>
                  <a:pt x="205" y="203"/>
                </a:cubicBezTo>
                <a:cubicBezTo>
                  <a:pt x="209" y="202"/>
                  <a:pt x="215" y="203"/>
                  <a:pt x="217" y="202"/>
                </a:cubicBezTo>
                <a:cubicBezTo>
                  <a:pt x="217" y="202"/>
                  <a:pt x="217" y="202"/>
                  <a:pt x="217" y="202"/>
                </a:cubicBezTo>
                <a:cubicBezTo>
                  <a:pt x="222" y="202"/>
                  <a:pt x="228" y="202"/>
                  <a:pt x="234" y="203"/>
                </a:cubicBezTo>
                <a:cubicBezTo>
                  <a:pt x="238" y="203"/>
                  <a:pt x="238" y="202"/>
                  <a:pt x="241" y="202"/>
                </a:cubicBezTo>
                <a:cubicBezTo>
                  <a:pt x="241" y="202"/>
                  <a:pt x="241" y="202"/>
                  <a:pt x="241" y="202"/>
                </a:cubicBezTo>
                <a:cubicBezTo>
                  <a:pt x="244" y="202"/>
                  <a:pt x="245" y="201"/>
                  <a:pt x="246" y="201"/>
                </a:cubicBezTo>
                <a:cubicBezTo>
                  <a:pt x="248" y="201"/>
                  <a:pt x="248" y="201"/>
                  <a:pt x="251" y="201"/>
                </a:cubicBezTo>
                <a:cubicBezTo>
                  <a:pt x="248" y="201"/>
                  <a:pt x="247" y="202"/>
                  <a:pt x="245" y="203"/>
                </a:cubicBezTo>
                <a:cubicBezTo>
                  <a:pt x="249" y="203"/>
                  <a:pt x="253" y="202"/>
                  <a:pt x="255" y="202"/>
                </a:cubicBezTo>
                <a:cubicBezTo>
                  <a:pt x="258" y="202"/>
                  <a:pt x="261" y="202"/>
                  <a:pt x="261" y="202"/>
                </a:cubicBezTo>
                <a:cubicBezTo>
                  <a:pt x="260" y="202"/>
                  <a:pt x="263" y="202"/>
                  <a:pt x="261" y="202"/>
                </a:cubicBezTo>
                <a:cubicBezTo>
                  <a:pt x="263" y="202"/>
                  <a:pt x="265" y="202"/>
                  <a:pt x="266" y="202"/>
                </a:cubicBezTo>
                <a:cubicBezTo>
                  <a:pt x="266" y="202"/>
                  <a:pt x="265" y="202"/>
                  <a:pt x="265" y="202"/>
                </a:cubicBezTo>
                <a:cubicBezTo>
                  <a:pt x="266" y="201"/>
                  <a:pt x="268" y="201"/>
                  <a:pt x="268" y="201"/>
                </a:cubicBezTo>
                <a:cubicBezTo>
                  <a:pt x="266" y="201"/>
                  <a:pt x="266" y="201"/>
                  <a:pt x="265" y="201"/>
                </a:cubicBezTo>
                <a:cubicBezTo>
                  <a:pt x="266" y="200"/>
                  <a:pt x="269" y="200"/>
                  <a:pt x="270" y="201"/>
                </a:cubicBezTo>
                <a:cubicBezTo>
                  <a:pt x="272" y="201"/>
                  <a:pt x="268" y="202"/>
                  <a:pt x="270" y="202"/>
                </a:cubicBezTo>
                <a:cubicBezTo>
                  <a:pt x="275" y="201"/>
                  <a:pt x="275" y="201"/>
                  <a:pt x="275" y="201"/>
                </a:cubicBezTo>
                <a:cubicBezTo>
                  <a:pt x="274" y="201"/>
                  <a:pt x="273" y="201"/>
                  <a:pt x="273" y="200"/>
                </a:cubicBezTo>
                <a:cubicBezTo>
                  <a:pt x="271" y="201"/>
                  <a:pt x="271" y="201"/>
                  <a:pt x="271" y="201"/>
                </a:cubicBezTo>
                <a:cubicBezTo>
                  <a:pt x="271" y="200"/>
                  <a:pt x="271" y="200"/>
                  <a:pt x="271" y="200"/>
                </a:cubicBezTo>
                <a:cubicBezTo>
                  <a:pt x="266" y="200"/>
                  <a:pt x="263" y="200"/>
                  <a:pt x="259" y="200"/>
                </a:cubicBezTo>
                <a:cubicBezTo>
                  <a:pt x="261" y="201"/>
                  <a:pt x="261" y="201"/>
                  <a:pt x="261" y="201"/>
                </a:cubicBezTo>
                <a:cubicBezTo>
                  <a:pt x="258" y="201"/>
                  <a:pt x="256" y="201"/>
                  <a:pt x="253" y="201"/>
                </a:cubicBezTo>
                <a:cubicBezTo>
                  <a:pt x="254" y="201"/>
                  <a:pt x="253" y="200"/>
                  <a:pt x="253" y="200"/>
                </a:cubicBezTo>
                <a:cubicBezTo>
                  <a:pt x="253" y="200"/>
                  <a:pt x="252" y="200"/>
                  <a:pt x="251" y="200"/>
                </a:cubicBezTo>
                <a:cubicBezTo>
                  <a:pt x="253" y="199"/>
                  <a:pt x="253" y="199"/>
                  <a:pt x="253" y="199"/>
                </a:cubicBezTo>
                <a:cubicBezTo>
                  <a:pt x="251" y="200"/>
                  <a:pt x="246" y="200"/>
                  <a:pt x="244" y="200"/>
                </a:cubicBezTo>
                <a:cubicBezTo>
                  <a:pt x="245" y="200"/>
                  <a:pt x="245" y="200"/>
                  <a:pt x="245" y="200"/>
                </a:cubicBezTo>
                <a:cubicBezTo>
                  <a:pt x="241" y="199"/>
                  <a:pt x="245" y="200"/>
                  <a:pt x="243" y="200"/>
                </a:cubicBezTo>
                <a:cubicBezTo>
                  <a:pt x="241" y="200"/>
                  <a:pt x="242" y="199"/>
                  <a:pt x="240" y="199"/>
                </a:cubicBezTo>
                <a:cubicBezTo>
                  <a:pt x="236" y="199"/>
                  <a:pt x="229" y="200"/>
                  <a:pt x="225" y="199"/>
                </a:cubicBezTo>
                <a:cubicBezTo>
                  <a:pt x="221" y="199"/>
                  <a:pt x="218" y="199"/>
                  <a:pt x="214" y="200"/>
                </a:cubicBezTo>
                <a:cubicBezTo>
                  <a:pt x="211" y="200"/>
                  <a:pt x="215" y="199"/>
                  <a:pt x="211" y="199"/>
                </a:cubicBezTo>
                <a:cubicBezTo>
                  <a:pt x="212" y="199"/>
                  <a:pt x="211" y="199"/>
                  <a:pt x="211" y="198"/>
                </a:cubicBezTo>
                <a:cubicBezTo>
                  <a:pt x="211" y="199"/>
                  <a:pt x="205" y="198"/>
                  <a:pt x="208" y="199"/>
                </a:cubicBezTo>
                <a:cubicBezTo>
                  <a:pt x="203" y="199"/>
                  <a:pt x="198" y="199"/>
                  <a:pt x="193" y="199"/>
                </a:cubicBezTo>
                <a:cubicBezTo>
                  <a:pt x="195" y="199"/>
                  <a:pt x="195" y="198"/>
                  <a:pt x="194" y="198"/>
                </a:cubicBezTo>
                <a:cubicBezTo>
                  <a:pt x="192" y="199"/>
                  <a:pt x="188" y="199"/>
                  <a:pt x="184" y="199"/>
                </a:cubicBezTo>
                <a:cubicBezTo>
                  <a:pt x="184" y="199"/>
                  <a:pt x="185" y="199"/>
                  <a:pt x="185" y="200"/>
                </a:cubicBezTo>
                <a:cubicBezTo>
                  <a:pt x="184" y="200"/>
                  <a:pt x="183" y="200"/>
                  <a:pt x="182" y="200"/>
                </a:cubicBezTo>
                <a:cubicBezTo>
                  <a:pt x="182" y="200"/>
                  <a:pt x="182" y="199"/>
                  <a:pt x="178" y="199"/>
                </a:cubicBezTo>
                <a:cubicBezTo>
                  <a:pt x="179" y="198"/>
                  <a:pt x="184" y="199"/>
                  <a:pt x="183" y="198"/>
                </a:cubicBezTo>
                <a:cubicBezTo>
                  <a:pt x="184" y="197"/>
                  <a:pt x="191" y="197"/>
                  <a:pt x="192" y="198"/>
                </a:cubicBezTo>
                <a:cubicBezTo>
                  <a:pt x="196" y="197"/>
                  <a:pt x="190" y="197"/>
                  <a:pt x="190" y="197"/>
                </a:cubicBezTo>
                <a:cubicBezTo>
                  <a:pt x="188" y="197"/>
                  <a:pt x="186" y="197"/>
                  <a:pt x="182" y="197"/>
                </a:cubicBezTo>
                <a:cubicBezTo>
                  <a:pt x="182" y="198"/>
                  <a:pt x="183" y="198"/>
                  <a:pt x="181" y="198"/>
                </a:cubicBezTo>
                <a:cubicBezTo>
                  <a:pt x="177" y="199"/>
                  <a:pt x="176" y="197"/>
                  <a:pt x="175" y="197"/>
                </a:cubicBezTo>
                <a:cubicBezTo>
                  <a:pt x="177" y="197"/>
                  <a:pt x="177" y="197"/>
                  <a:pt x="177" y="197"/>
                </a:cubicBezTo>
                <a:cubicBezTo>
                  <a:pt x="174" y="197"/>
                  <a:pt x="173" y="197"/>
                  <a:pt x="171" y="197"/>
                </a:cubicBezTo>
                <a:cubicBezTo>
                  <a:pt x="170" y="196"/>
                  <a:pt x="175" y="197"/>
                  <a:pt x="176" y="197"/>
                </a:cubicBezTo>
                <a:cubicBezTo>
                  <a:pt x="174" y="196"/>
                  <a:pt x="174" y="196"/>
                  <a:pt x="174" y="196"/>
                </a:cubicBezTo>
                <a:cubicBezTo>
                  <a:pt x="170" y="196"/>
                  <a:pt x="173" y="197"/>
                  <a:pt x="169" y="196"/>
                </a:cubicBezTo>
                <a:cubicBezTo>
                  <a:pt x="169" y="196"/>
                  <a:pt x="169" y="196"/>
                  <a:pt x="169" y="196"/>
                </a:cubicBezTo>
                <a:cubicBezTo>
                  <a:pt x="166" y="196"/>
                  <a:pt x="166" y="196"/>
                  <a:pt x="166" y="196"/>
                </a:cubicBezTo>
                <a:cubicBezTo>
                  <a:pt x="166" y="197"/>
                  <a:pt x="167" y="197"/>
                  <a:pt x="169" y="197"/>
                </a:cubicBezTo>
                <a:cubicBezTo>
                  <a:pt x="168" y="198"/>
                  <a:pt x="167" y="197"/>
                  <a:pt x="163" y="198"/>
                </a:cubicBezTo>
                <a:cubicBezTo>
                  <a:pt x="162" y="198"/>
                  <a:pt x="165" y="198"/>
                  <a:pt x="165" y="198"/>
                </a:cubicBezTo>
                <a:cubicBezTo>
                  <a:pt x="165" y="199"/>
                  <a:pt x="163" y="199"/>
                  <a:pt x="161" y="199"/>
                </a:cubicBezTo>
                <a:cubicBezTo>
                  <a:pt x="158" y="199"/>
                  <a:pt x="159" y="198"/>
                  <a:pt x="158" y="198"/>
                </a:cubicBezTo>
                <a:cubicBezTo>
                  <a:pt x="159" y="198"/>
                  <a:pt x="161" y="198"/>
                  <a:pt x="161" y="198"/>
                </a:cubicBezTo>
                <a:cubicBezTo>
                  <a:pt x="165" y="197"/>
                  <a:pt x="159" y="197"/>
                  <a:pt x="162" y="196"/>
                </a:cubicBezTo>
                <a:cubicBezTo>
                  <a:pt x="159" y="196"/>
                  <a:pt x="159" y="197"/>
                  <a:pt x="157" y="197"/>
                </a:cubicBezTo>
                <a:cubicBezTo>
                  <a:pt x="158" y="197"/>
                  <a:pt x="157" y="197"/>
                  <a:pt x="158" y="198"/>
                </a:cubicBezTo>
                <a:cubicBezTo>
                  <a:pt x="153" y="199"/>
                  <a:pt x="154" y="196"/>
                  <a:pt x="149" y="197"/>
                </a:cubicBezTo>
                <a:cubicBezTo>
                  <a:pt x="150" y="198"/>
                  <a:pt x="143" y="198"/>
                  <a:pt x="147" y="199"/>
                </a:cubicBezTo>
                <a:cubicBezTo>
                  <a:pt x="145" y="200"/>
                  <a:pt x="144" y="200"/>
                  <a:pt x="143" y="200"/>
                </a:cubicBezTo>
                <a:cubicBezTo>
                  <a:pt x="144" y="199"/>
                  <a:pt x="140" y="199"/>
                  <a:pt x="143" y="198"/>
                </a:cubicBezTo>
                <a:cubicBezTo>
                  <a:pt x="141" y="198"/>
                  <a:pt x="141" y="198"/>
                  <a:pt x="141" y="198"/>
                </a:cubicBezTo>
                <a:cubicBezTo>
                  <a:pt x="144" y="198"/>
                  <a:pt x="144" y="198"/>
                  <a:pt x="144" y="198"/>
                </a:cubicBezTo>
                <a:cubicBezTo>
                  <a:pt x="142" y="197"/>
                  <a:pt x="138" y="197"/>
                  <a:pt x="137" y="196"/>
                </a:cubicBezTo>
                <a:cubicBezTo>
                  <a:pt x="135" y="197"/>
                  <a:pt x="138" y="197"/>
                  <a:pt x="135" y="197"/>
                </a:cubicBezTo>
                <a:cubicBezTo>
                  <a:pt x="136" y="197"/>
                  <a:pt x="134" y="196"/>
                  <a:pt x="133" y="196"/>
                </a:cubicBezTo>
                <a:cubicBezTo>
                  <a:pt x="136" y="197"/>
                  <a:pt x="133" y="197"/>
                  <a:pt x="131" y="198"/>
                </a:cubicBezTo>
                <a:cubicBezTo>
                  <a:pt x="129" y="198"/>
                  <a:pt x="127" y="197"/>
                  <a:pt x="127" y="197"/>
                </a:cubicBezTo>
                <a:cubicBezTo>
                  <a:pt x="130" y="196"/>
                  <a:pt x="130" y="196"/>
                  <a:pt x="130" y="196"/>
                </a:cubicBezTo>
                <a:cubicBezTo>
                  <a:pt x="128" y="197"/>
                  <a:pt x="129" y="196"/>
                  <a:pt x="127" y="196"/>
                </a:cubicBezTo>
                <a:cubicBezTo>
                  <a:pt x="126" y="196"/>
                  <a:pt x="125" y="197"/>
                  <a:pt x="124" y="198"/>
                </a:cubicBezTo>
                <a:cubicBezTo>
                  <a:pt x="123" y="198"/>
                  <a:pt x="122" y="197"/>
                  <a:pt x="121" y="197"/>
                </a:cubicBezTo>
                <a:cubicBezTo>
                  <a:pt x="124" y="197"/>
                  <a:pt x="124" y="197"/>
                  <a:pt x="124" y="197"/>
                </a:cubicBezTo>
                <a:cubicBezTo>
                  <a:pt x="120" y="197"/>
                  <a:pt x="123" y="196"/>
                  <a:pt x="119" y="196"/>
                </a:cubicBezTo>
                <a:cubicBezTo>
                  <a:pt x="118" y="197"/>
                  <a:pt x="118" y="197"/>
                  <a:pt x="118" y="197"/>
                </a:cubicBezTo>
                <a:cubicBezTo>
                  <a:pt x="118" y="197"/>
                  <a:pt x="117" y="196"/>
                  <a:pt x="118" y="196"/>
                </a:cubicBezTo>
                <a:cubicBezTo>
                  <a:pt x="117" y="197"/>
                  <a:pt x="115" y="196"/>
                  <a:pt x="115" y="197"/>
                </a:cubicBezTo>
                <a:cubicBezTo>
                  <a:pt x="114" y="196"/>
                  <a:pt x="114" y="196"/>
                  <a:pt x="114" y="196"/>
                </a:cubicBezTo>
                <a:cubicBezTo>
                  <a:pt x="113" y="196"/>
                  <a:pt x="111" y="197"/>
                  <a:pt x="109" y="197"/>
                </a:cubicBezTo>
                <a:cubicBezTo>
                  <a:pt x="111" y="197"/>
                  <a:pt x="111" y="197"/>
                  <a:pt x="114" y="197"/>
                </a:cubicBezTo>
                <a:cubicBezTo>
                  <a:pt x="115" y="198"/>
                  <a:pt x="111" y="198"/>
                  <a:pt x="110" y="198"/>
                </a:cubicBezTo>
                <a:cubicBezTo>
                  <a:pt x="111" y="197"/>
                  <a:pt x="107" y="198"/>
                  <a:pt x="105" y="198"/>
                </a:cubicBezTo>
                <a:cubicBezTo>
                  <a:pt x="104" y="197"/>
                  <a:pt x="103" y="197"/>
                  <a:pt x="102" y="197"/>
                </a:cubicBezTo>
                <a:cubicBezTo>
                  <a:pt x="102" y="197"/>
                  <a:pt x="102" y="197"/>
                  <a:pt x="102" y="197"/>
                </a:cubicBezTo>
                <a:cubicBezTo>
                  <a:pt x="101" y="196"/>
                  <a:pt x="98" y="198"/>
                  <a:pt x="96" y="197"/>
                </a:cubicBezTo>
                <a:cubicBezTo>
                  <a:pt x="97" y="197"/>
                  <a:pt x="97" y="197"/>
                  <a:pt x="95" y="196"/>
                </a:cubicBezTo>
                <a:cubicBezTo>
                  <a:pt x="97" y="197"/>
                  <a:pt x="92" y="197"/>
                  <a:pt x="93" y="198"/>
                </a:cubicBezTo>
                <a:cubicBezTo>
                  <a:pt x="89" y="198"/>
                  <a:pt x="94" y="197"/>
                  <a:pt x="93" y="196"/>
                </a:cubicBezTo>
                <a:cubicBezTo>
                  <a:pt x="91" y="197"/>
                  <a:pt x="88" y="196"/>
                  <a:pt x="87" y="197"/>
                </a:cubicBezTo>
                <a:cubicBezTo>
                  <a:pt x="90" y="197"/>
                  <a:pt x="87" y="197"/>
                  <a:pt x="86" y="198"/>
                </a:cubicBezTo>
                <a:cubicBezTo>
                  <a:pt x="83" y="198"/>
                  <a:pt x="87" y="197"/>
                  <a:pt x="85" y="197"/>
                </a:cubicBezTo>
                <a:cubicBezTo>
                  <a:pt x="83" y="197"/>
                  <a:pt x="81" y="198"/>
                  <a:pt x="83" y="198"/>
                </a:cubicBezTo>
                <a:cubicBezTo>
                  <a:pt x="82" y="198"/>
                  <a:pt x="79" y="199"/>
                  <a:pt x="77" y="198"/>
                </a:cubicBezTo>
                <a:cubicBezTo>
                  <a:pt x="76" y="198"/>
                  <a:pt x="81" y="198"/>
                  <a:pt x="80" y="198"/>
                </a:cubicBezTo>
                <a:cubicBezTo>
                  <a:pt x="75" y="197"/>
                  <a:pt x="78" y="199"/>
                  <a:pt x="73" y="199"/>
                </a:cubicBezTo>
                <a:cubicBezTo>
                  <a:pt x="75" y="199"/>
                  <a:pt x="73" y="200"/>
                  <a:pt x="71" y="201"/>
                </a:cubicBezTo>
                <a:cubicBezTo>
                  <a:pt x="67" y="201"/>
                  <a:pt x="73" y="200"/>
                  <a:pt x="72" y="200"/>
                </a:cubicBezTo>
                <a:cubicBezTo>
                  <a:pt x="70" y="200"/>
                  <a:pt x="70" y="200"/>
                  <a:pt x="70" y="200"/>
                </a:cubicBezTo>
                <a:cubicBezTo>
                  <a:pt x="67" y="199"/>
                  <a:pt x="75" y="198"/>
                  <a:pt x="73" y="197"/>
                </a:cubicBezTo>
                <a:cubicBezTo>
                  <a:pt x="71" y="198"/>
                  <a:pt x="71" y="198"/>
                  <a:pt x="71" y="198"/>
                </a:cubicBezTo>
                <a:cubicBezTo>
                  <a:pt x="71" y="197"/>
                  <a:pt x="72" y="197"/>
                  <a:pt x="71" y="197"/>
                </a:cubicBezTo>
                <a:cubicBezTo>
                  <a:pt x="71" y="197"/>
                  <a:pt x="66" y="197"/>
                  <a:pt x="66" y="197"/>
                </a:cubicBezTo>
                <a:cubicBezTo>
                  <a:pt x="65" y="198"/>
                  <a:pt x="68" y="197"/>
                  <a:pt x="67" y="197"/>
                </a:cubicBezTo>
                <a:cubicBezTo>
                  <a:pt x="65" y="197"/>
                  <a:pt x="64" y="198"/>
                  <a:pt x="61" y="198"/>
                </a:cubicBezTo>
                <a:cubicBezTo>
                  <a:pt x="63" y="198"/>
                  <a:pt x="60" y="197"/>
                  <a:pt x="61" y="197"/>
                </a:cubicBezTo>
                <a:cubicBezTo>
                  <a:pt x="59" y="197"/>
                  <a:pt x="60" y="198"/>
                  <a:pt x="58" y="197"/>
                </a:cubicBezTo>
                <a:cubicBezTo>
                  <a:pt x="58" y="197"/>
                  <a:pt x="58" y="197"/>
                  <a:pt x="58" y="197"/>
                </a:cubicBezTo>
                <a:cubicBezTo>
                  <a:pt x="49" y="197"/>
                  <a:pt x="39" y="197"/>
                  <a:pt x="31" y="198"/>
                </a:cubicBezTo>
                <a:cubicBezTo>
                  <a:pt x="30" y="198"/>
                  <a:pt x="27" y="198"/>
                  <a:pt x="22" y="197"/>
                </a:cubicBezTo>
                <a:cubicBezTo>
                  <a:pt x="24" y="197"/>
                  <a:pt x="23" y="198"/>
                  <a:pt x="21" y="198"/>
                </a:cubicBezTo>
                <a:cubicBezTo>
                  <a:pt x="19" y="197"/>
                  <a:pt x="19" y="197"/>
                  <a:pt x="19" y="197"/>
                </a:cubicBezTo>
                <a:cubicBezTo>
                  <a:pt x="17" y="197"/>
                  <a:pt x="13" y="198"/>
                  <a:pt x="11" y="198"/>
                </a:cubicBezTo>
                <a:cubicBezTo>
                  <a:pt x="11" y="198"/>
                  <a:pt x="11" y="198"/>
                  <a:pt x="10" y="197"/>
                </a:cubicBezTo>
                <a:cubicBezTo>
                  <a:pt x="10" y="197"/>
                  <a:pt x="10" y="197"/>
                  <a:pt x="10" y="197"/>
                </a:cubicBezTo>
                <a:cubicBezTo>
                  <a:pt x="10" y="196"/>
                  <a:pt x="10" y="194"/>
                  <a:pt x="10" y="195"/>
                </a:cubicBezTo>
                <a:cubicBezTo>
                  <a:pt x="10" y="194"/>
                  <a:pt x="10" y="193"/>
                  <a:pt x="10" y="194"/>
                </a:cubicBezTo>
                <a:cubicBezTo>
                  <a:pt x="10" y="192"/>
                  <a:pt x="10" y="186"/>
                  <a:pt x="10" y="181"/>
                </a:cubicBezTo>
                <a:cubicBezTo>
                  <a:pt x="10" y="183"/>
                  <a:pt x="10" y="183"/>
                  <a:pt x="9" y="183"/>
                </a:cubicBezTo>
                <a:cubicBezTo>
                  <a:pt x="8" y="183"/>
                  <a:pt x="9" y="182"/>
                  <a:pt x="9" y="181"/>
                </a:cubicBezTo>
                <a:cubicBezTo>
                  <a:pt x="9" y="181"/>
                  <a:pt x="9" y="179"/>
                  <a:pt x="10" y="181"/>
                </a:cubicBezTo>
                <a:cubicBezTo>
                  <a:pt x="11" y="175"/>
                  <a:pt x="10" y="168"/>
                  <a:pt x="10" y="161"/>
                </a:cubicBezTo>
                <a:cubicBezTo>
                  <a:pt x="10" y="160"/>
                  <a:pt x="10" y="160"/>
                  <a:pt x="10" y="159"/>
                </a:cubicBezTo>
                <a:cubicBezTo>
                  <a:pt x="10" y="155"/>
                  <a:pt x="10" y="150"/>
                  <a:pt x="10" y="145"/>
                </a:cubicBezTo>
                <a:cubicBezTo>
                  <a:pt x="10" y="146"/>
                  <a:pt x="9" y="145"/>
                  <a:pt x="9" y="142"/>
                </a:cubicBezTo>
                <a:cubicBezTo>
                  <a:pt x="8" y="139"/>
                  <a:pt x="9" y="141"/>
                  <a:pt x="10" y="138"/>
                </a:cubicBezTo>
                <a:cubicBezTo>
                  <a:pt x="10" y="137"/>
                  <a:pt x="10" y="135"/>
                  <a:pt x="10" y="134"/>
                </a:cubicBezTo>
                <a:cubicBezTo>
                  <a:pt x="10" y="134"/>
                  <a:pt x="10" y="134"/>
                  <a:pt x="10" y="134"/>
                </a:cubicBezTo>
                <a:cubicBezTo>
                  <a:pt x="9" y="132"/>
                  <a:pt x="9" y="130"/>
                  <a:pt x="9" y="128"/>
                </a:cubicBezTo>
                <a:cubicBezTo>
                  <a:pt x="9" y="128"/>
                  <a:pt x="9" y="128"/>
                  <a:pt x="9" y="128"/>
                </a:cubicBezTo>
                <a:cubicBezTo>
                  <a:pt x="10" y="127"/>
                  <a:pt x="10" y="125"/>
                  <a:pt x="10" y="123"/>
                </a:cubicBezTo>
                <a:cubicBezTo>
                  <a:pt x="9" y="123"/>
                  <a:pt x="10" y="119"/>
                  <a:pt x="9" y="118"/>
                </a:cubicBezTo>
                <a:cubicBezTo>
                  <a:pt x="9" y="118"/>
                  <a:pt x="9" y="118"/>
                  <a:pt x="9" y="118"/>
                </a:cubicBezTo>
                <a:cubicBezTo>
                  <a:pt x="9" y="117"/>
                  <a:pt x="9" y="117"/>
                  <a:pt x="9" y="117"/>
                </a:cubicBezTo>
                <a:cubicBezTo>
                  <a:pt x="9" y="114"/>
                  <a:pt x="9" y="114"/>
                  <a:pt x="9" y="114"/>
                </a:cubicBezTo>
                <a:cubicBezTo>
                  <a:pt x="9" y="115"/>
                  <a:pt x="10" y="115"/>
                  <a:pt x="10" y="116"/>
                </a:cubicBezTo>
                <a:cubicBezTo>
                  <a:pt x="10" y="113"/>
                  <a:pt x="9" y="115"/>
                  <a:pt x="9" y="113"/>
                </a:cubicBezTo>
                <a:cubicBezTo>
                  <a:pt x="9" y="111"/>
                  <a:pt x="9" y="111"/>
                  <a:pt x="9" y="110"/>
                </a:cubicBezTo>
                <a:cubicBezTo>
                  <a:pt x="10" y="111"/>
                  <a:pt x="9" y="111"/>
                  <a:pt x="9" y="112"/>
                </a:cubicBezTo>
                <a:cubicBezTo>
                  <a:pt x="10" y="113"/>
                  <a:pt x="9" y="111"/>
                  <a:pt x="10" y="111"/>
                </a:cubicBezTo>
                <a:cubicBezTo>
                  <a:pt x="10" y="110"/>
                  <a:pt x="9" y="110"/>
                  <a:pt x="9" y="108"/>
                </a:cubicBezTo>
                <a:cubicBezTo>
                  <a:pt x="9" y="107"/>
                  <a:pt x="9" y="103"/>
                  <a:pt x="10" y="104"/>
                </a:cubicBezTo>
                <a:cubicBezTo>
                  <a:pt x="9" y="102"/>
                  <a:pt x="9" y="101"/>
                  <a:pt x="9" y="100"/>
                </a:cubicBezTo>
                <a:cubicBezTo>
                  <a:pt x="9" y="101"/>
                  <a:pt x="9" y="103"/>
                  <a:pt x="9" y="104"/>
                </a:cubicBezTo>
                <a:cubicBezTo>
                  <a:pt x="8" y="102"/>
                  <a:pt x="8" y="100"/>
                  <a:pt x="9" y="100"/>
                </a:cubicBezTo>
                <a:cubicBezTo>
                  <a:pt x="9" y="101"/>
                  <a:pt x="9" y="101"/>
                  <a:pt x="9" y="101"/>
                </a:cubicBezTo>
                <a:cubicBezTo>
                  <a:pt x="9" y="100"/>
                  <a:pt x="9" y="97"/>
                  <a:pt x="8" y="98"/>
                </a:cubicBezTo>
                <a:cubicBezTo>
                  <a:pt x="9" y="96"/>
                  <a:pt x="9" y="96"/>
                  <a:pt x="9" y="96"/>
                </a:cubicBezTo>
                <a:cubicBezTo>
                  <a:pt x="9" y="95"/>
                  <a:pt x="9" y="93"/>
                  <a:pt x="8" y="91"/>
                </a:cubicBezTo>
                <a:cubicBezTo>
                  <a:pt x="9" y="91"/>
                  <a:pt x="10" y="92"/>
                  <a:pt x="10" y="89"/>
                </a:cubicBezTo>
                <a:cubicBezTo>
                  <a:pt x="9" y="86"/>
                  <a:pt x="9" y="86"/>
                  <a:pt x="9" y="86"/>
                </a:cubicBezTo>
                <a:cubicBezTo>
                  <a:pt x="9" y="84"/>
                  <a:pt x="9" y="84"/>
                  <a:pt x="10" y="84"/>
                </a:cubicBezTo>
                <a:cubicBezTo>
                  <a:pt x="10" y="79"/>
                  <a:pt x="8" y="79"/>
                  <a:pt x="9" y="74"/>
                </a:cubicBezTo>
                <a:cubicBezTo>
                  <a:pt x="9" y="76"/>
                  <a:pt x="9" y="75"/>
                  <a:pt x="10" y="73"/>
                </a:cubicBezTo>
                <a:cubicBezTo>
                  <a:pt x="9" y="73"/>
                  <a:pt x="9" y="72"/>
                  <a:pt x="9" y="72"/>
                </a:cubicBezTo>
                <a:cubicBezTo>
                  <a:pt x="9" y="72"/>
                  <a:pt x="10" y="73"/>
                  <a:pt x="9" y="74"/>
                </a:cubicBezTo>
                <a:cubicBezTo>
                  <a:pt x="9" y="75"/>
                  <a:pt x="9" y="72"/>
                  <a:pt x="9" y="72"/>
                </a:cubicBezTo>
                <a:cubicBezTo>
                  <a:pt x="10" y="68"/>
                  <a:pt x="9" y="59"/>
                  <a:pt x="10" y="53"/>
                </a:cubicBezTo>
                <a:cubicBezTo>
                  <a:pt x="9" y="53"/>
                  <a:pt x="10" y="50"/>
                  <a:pt x="9" y="49"/>
                </a:cubicBezTo>
                <a:cubicBezTo>
                  <a:pt x="10" y="49"/>
                  <a:pt x="9" y="45"/>
                  <a:pt x="10" y="43"/>
                </a:cubicBezTo>
                <a:cubicBezTo>
                  <a:pt x="9" y="44"/>
                  <a:pt x="9" y="44"/>
                  <a:pt x="9" y="44"/>
                </a:cubicBezTo>
                <a:cubicBezTo>
                  <a:pt x="9" y="41"/>
                  <a:pt x="7" y="38"/>
                  <a:pt x="9" y="36"/>
                </a:cubicBezTo>
                <a:cubicBezTo>
                  <a:pt x="9" y="34"/>
                  <a:pt x="9" y="37"/>
                  <a:pt x="9" y="38"/>
                </a:cubicBezTo>
                <a:cubicBezTo>
                  <a:pt x="10" y="35"/>
                  <a:pt x="9" y="30"/>
                  <a:pt x="10" y="27"/>
                </a:cubicBezTo>
                <a:cubicBezTo>
                  <a:pt x="9" y="27"/>
                  <a:pt x="9" y="28"/>
                  <a:pt x="8" y="25"/>
                </a:cubicBezTo>
                <a:cubicBezTo>
                  <a:pt x="9" y="23"/>
                  <a:pt x="9" y="19"/>
                  <a:pt x="9" y="20"/>
                </a:cubicBezTo>
                <a:cubicBezTo>
                  <a:pt x="9" y="18"/>
                  <a:pt x="9" y="18"/>
                  <a:pt x="9" y="16"/>
                </a:cubicBezTo>
                <a:cubicBezTo>
                  <a:pt x="9" y="16"/>
                  <a:pt x="9" y="17"/>
                  <a:pt x="10" y="17"/>
                </a:cubicBezTo>
                <a:cubicBezTo>
                  <a:pt x="10" y="14"/>
                  <a:pt x="9" y="12"/>
                  <a:pt x="9" y="9"/>
                </a:cubicBezTo>
                <a:cubicBezTo>
                  <a:pt x="9" y="9"/>
                  <a:pt x="9" y="9"/>
                  <a:pt x="9" y="8"/>
                </a:cubicBezTo>
                <a:cubicBezTo>
                  <a:pt x="10" y="8"/>
                  <a:pt x="12" y="7"/>
                  <a:pt x="12" y="8"/>
                </a:cubicBezTo>
                <a:cubicBezTo>
                  <a:pt x="14" y="7"/>
                  <a:pt x="18" y="8"/>
                  <a:pt x="18" y="7"/>
                </a:cubicBezTo>
                <a:cubicBezTo>
                  <a:pt x="18" y="7"/>
                  <a:pt x="18" y="7"/>
                  <a:pt x="19" y="7"/>
                </a:cubicBezTo>
                <a:cubicBezTo>
                  <a:pt x="20" y="7"/>
                  <a:pt x="21" y="6"/>
                  <a:pt x="22" y="6"/>
                </a:cubicBezTo>
                <a:cubicBezTo>
                  <a:pt x="22" y="7"/>
                  <a:pt x="22" y="7"/>
                  <a:pt x="22" y="7"/>
                </a:cubicBezTo>
                <a:cubicBezTo>
                  <a:pt x="22" y="8"/>
                  <a:pt x="26" y="7"/>
                  <a:pt x="27" y="8"/>
                </a:cubicBezTo>
                <a:cubicBezTo>
                  <a:pt x="26" y="7"/>
                  <a:pt x="29" y="8"/>
                  <a:pt x="29" y="7"/>
                </a:cubicBezTo>
                <a:cubicBezTo>
                  <a:pt x="31" y="7"/>
                  <a:pt x="31" y="7"/>
                  <a:pt x="31" y="7"/>
                </a:cubicBezTo>
                <a:cubicBezTo>
                  <a:pt x="34" y="7"/>
                  <a:pt x="31" y="7"/>
                  <a:pt x="35" y="7"/>
                </a:cubicBezTo>
                <a:cubicBezTo>
                  <a:pt x="37" y="7"/>
                  <a:pt x="35" y="7"/>
                  <a:pt x="35" y="7"/>
                </a:cubicBezTo>
                <a:cubicBezTo>
                  <a:pt x="37" y="8"/>
                  <a:pt x="38" y="7"/>
                  <a:pt x="40" y="7"/>
                </a:cubicBezTo>
                <a:cubicBezTo>
                  <a:pt x="39" y="7"/>
                  <a:pt x="39" y="7"/>
                  <a:pt x="40" y="7"/>
                </a:cubicBezTo>
                <a:cubicBezTo>
                  <a:pt x="40" y="7"/>
                  <a:pt x="40" y="7"/>
                  <a:pt x="40" y="7"/>
                </a:cubicBezTo>
                <a:cubicBezTo>
                  <a:pt x="41" y="7"/>
                  <a:pt x="42" y="7"/>
                  <a:pt x="42" y="7"/>
                </a:cubicBezTo>
                <a:cubicBezTo>
                  <a:pt x="42" y="7"/>
                  <a:pt x="42" y="7"/>
                  <a:pt x="42" y="7"/>
                </a:cubicBezTo>
                <a:cubicBezTo>
                  <a:pt x="42" y="7"/>
                  <a:pt x="41" y="7"/>
                  <a:pt x="40" y="7"/>
                </a:cubicBezTo>
                <a:cubicBezTo>
                  <a:pt x="41" y="7"/>
                  <a:pt x="42" y="7"/>
                  <a:pt x="42" y="7"/>
                </a:cubicBezTo>
                <a:cubicBezTo>
                  <a:pt x="42" y="7"/>
                  <a:pt x="43" y="7"/>
                  <a:pt x="43" y="7"/>
                </a:cubicBezTo>
                <a:cubicBezTo>
                  <a:pt x="43" y="7"/>
                  <a:pt x="44" y="7"/>
                  <a:pt x="44" y="8"/>
                </a:cubicBezTo>
                <a:cubicBezTo>
                  <a:pt x="44" y="8"/>
                  <a:pt x="44" y="8"/>
                  <a:pt x="44" y="8"/>
                </a:cubicBezTo>
                <a:cubicBezTo>
                  <a:pt x="45" y="8"/>
                  <a:pt x="49" y="7"/>
                  <a:pt x="49" y="7"/>
                </a:cubicBezTo>
                <a:cubicBezTo>
                  <a:pt x="54" y="8"/>
                  <a:pt x="62" y="7"/>
                  <a:pt x="65" y="7"/>
                </a:cubicBezTo>
                <a:cubicBezTo>
                  <a:pt x="65" y="7"/>
                  <a:pt x="65" y="7"/>
                  <a:pt x="65" y="7"/>
                </a:cubicBezTo>
                <a:cubicBezTo>
                  <a:pt x="67" y="7"/>
                  <a:pt x="69" y="7"/>
                  <a:pt x="69" y="7"/>
                </a:cubicBezTo>
                <a:cubicBezTo>
                  <a:pt x="71" y="7"/>
                  <a:pt x="71" y="7"/>
                  <a:pt x="73" y="7"/>
                </a:cubicBezTo>
                <a:cubicBezTo>
                  <a:pt x="74" y="7"/>
                  <a:pt x="74" y="7"/>
                  <a:pt x="73" y="7"/>
                </a:cubicBezTo>
                <a:cubicBezTo>
                  <a:pt x="78" y="8"/>
                  <a:pt x="83" y="6"/>
                  <a:pt x="89" y="7"/>
                </a:cubicBezTo>
                <a:cubicBezTo>
                  <a:pt x="88" y="7"/>
                  <a:pt x="88" y="7"/>
                  <a:pt x="87" y="7"/>
                </a:cubicBezTo>
                <a:cubicBezTo>
                  <a:pt x="91" y="7"/>
                  <a:pt x="95" y="7"/>
                  <a:pt x="99" y="6"/>
                </a:cubicBezTo>
                <a:cubicBezTo>
                  <a:pt x="98" y="6"/>
                  <a:pt x="98" y="7"/>
                  <a:pt x="97" y="7"/>
                </a:cubicBezTo>
                <a:cubicBezTo>
                  <a:pt x="100" y="7"/>
                  <a:pt x="103" y="7"/>
                  <a:pt x="105" y="6"/>
                </a:cubicBezTo>
                <a:cubicBezTo>
                  <a:pt x="103" y="6"/>
                  <a:pt x="105" y="6"/>
                  <a:pt x="103" y="6"/>
                </a:cubicBezTo>
                <a:cubicBezTo>
                  <a:pt x="101" y="6"/>
                  <a:pt x="105" y="5"/>
                  <a:pt x="107" y="6"/>
                </a:cubicBezTo>
                <a:cubicBezTo>
                  <a:pt x="107" y="6"/>
                  <a:pt x="107" y="6"/>
                  <a:pt x="107" y="6"/>
                </a:cubicBezTo>
                <a:cubicBezTo>
                  <a:pt x="110" y="6"/>
                  <a:pt x="110" y="5"/>
                  <a:pt x="113" y="5"/>
                </a:cubicBezTo>
                <a:cubicBezTo>
                  <a:pt x="114" y="6"/>
                  <a:pt x="111" y="6"/>
                  <a:pt x="112" y="6"/>
                </a:cubicBezTo>
                <a:cubicBezTo>
                  <a:pt x="112" y="7"/>
                  <a:pt x="118" y="6"/>
                  <a:pt x="119" y="7"/>
                </a:cubicBezTo>
                <a:cubicBezTo>
                  <a:pt x="119" y="6"/>
                  <a:pt x="120" y="6"/>
                  <a:pt x="120" y="6"/>
                </a:cubicBezTo>
                <a:cubicBezTo>
                  <a:pt x="123" y="6"/>
                  <a:pt x="121" y="6"/>
                  <a:pt x="123" y="6"/>
                </a:cubicBezTo>
                <a:cubicBezTo>
                  <a:pt x="129" y="5"/>
                  <a:pt x="129" y="5"/>
                  <a:pt x="129" y="5"/>
                </a:cubicBezTo>
                <a:cubicBezTo>
                  <a:pt x="129" y="5"/>
                  <a:pt x="131" y="6"/>
                  <a:pt x="129" y="6"/>
                </a:cubicBezTo>
                <a:cubicBezTo>
                  <a:pt x="134" y="6"/>
                  <a:pt x="136" y="5"/>
                  <a:pt x="139" y="4"/>
                </a:cubicBezTo>
                <a:cubicBezTo>
                  <a:pt x="140" y="4"/>
                  <a:pt x="145" y="4"/>
                  <a:pt x="146" y="4"/>
                </a:cubicBezTo>
                <a:cubicBezTo>
                  <a:pt x="147" y="4"/>
                  <a:pt x="145" y="4"/>
                  <a:pt x="145" y="4"/>
                </a:cubicBezTo>
                <a:cubicBezTo>
                  <a:pt x="147" y="5"/>
                  <a:pt x="147" y="5"/>
                  <a:pt x="147" y="5"/>
                </a:cubicBezTo>
                <a:cubicBezTo>
                  <a:pt x="144" y="5"/>
                  <a:pt x="147" y="6"/>
                  <a:pt x="146" y="6"/>
                </a:cubicBezTo>
                <a:cubicBezTo>
                  <a:pt x="148" y="6"/>
                  <a:pt x="154" y="6"/>
                  <a:pt x="158" y="6"/>
                </a:cubicBezTo>
                <a:cubicBezTo>
                  <a:pt x="155" y="5"/>
                  <a:pt x="163" y="6"/>
                  <a:pt x="162" y="5"/>
                </a:cubicBezTo>
                <a:cubicBezTo>
                  <a:pt x="167" y="5"/>
                  <a:pt x="165" y="6"/>
                  <a:pt x="166" y="6"/>
                </a:cubicBezTo>
                <a:cubicBezTo>
                  <a:pt x="171" y="5"/>
                  <a:pt x="175" y="6"/>
                  <a:pt x="179" y="6"/>
                </a:cubicBezTo>
                <a:cubicBezTo>
                  <a:pt x="179" y="6"/>
                  <a:pt x="179" y="6"/>
                  <a:pt x="179" y="6"/>
                </a:cubicBezTo>
                <a:cubicBezTo>
                  <a:pt x="182" y="5"/>
                  <a:pt x="188" y="6"/>
                  <a:pt x="192" y="5"/>
                </a:cubicBezTo>
                <a:cubicBezTo>
                  <a:pt x="192" y="5"/>
                  <a:pt x="192" y="5"/>
                  <a:pt x="191" y="5"/>
                </a:cubicBezTo>
                <a:cubicBezTo>
                  <a:pt x="195" y="6"/>
                  <a:pt x="192" y="4"/>
                  <a:pt x="197" y="5"/>
                </a:cubicBezTo>
                <a:cubicBezTo>
                  <a:pt x="196" y="5"/>
                  <a:pt x="196" y="5"/>
                  <a:pt x="196" y="5"/>
                </a:cubicBezTo>
                <a:cubicBezTo>
                  <a:pt x="199" y="5"/>
                  <a:pt x="201" y="6"/>
                  <a:pt x="205" y="5"/>
                </a:cubicBezTo>
                <a:cubicBezTo>
                  <a:pt x="205" y="5"/>
                  <a:pt x="204" y="5"/>
                  <a:pt x="203" y="5"/>
                </a:cubicBezTo>
                <a:cubicBezTo>
                  <a:pt x="206" y="5"/>
                  <a:pt x="210" y="5"/>
                  <a:pt x="212" y="5"/>
                </a:cubicBezTo>
                <a:cubicBezTo>
                  <a:pt x="213" y="5"/>
                  <a:pt x="212" y="5"/>
                  <a:pt x="211" y="5"/>
                </a:cubicBezTo>
                <a:cubicBezTo>
                  <a:pt x="214" y="6"/>
                  <a:pt x="214" y="5"/>
                  <a:pt x="217" y="5"/>
                </a:cubicBezTo>
                <a:cubicBezTo>
                  <a:pt x="218" y="5"/>
                  <a:pt x="219" y="5"/>
                  <a:pt x="219" y="5"/>
                </a:cubicBezTo>
                <a:cubicBezTo>
                  <a:pt x="220" y="5"/>
                  <a:pt x="224" y="5"/>
                  <a:pt x="226" y="5"/>
                </a:cubicBezTo>
                <a:cubicBezTo>
                  <a:pt x="226" y="5"/>
                  <a:pt x="227" y="5"/>
                  <a:pt x="229" y="5"/>
                </a:cubicBezTo>
                <a:cubicBezTo>
                  <a:pt x="244" y="5"/>
                  <a:pt x="259" y="6"/>
                  <a:pt x="274" y="5"/>
                </a:cubicBezTo>
                <a:cubicBezTo>
                  <a:pt x="276" y="6"/>
                  <a:pt x="270" y="5"/>
                  <a:pt x="272" y="6"/>
                </a:cubicBezTo>
                <a:cubicBezTo>
                  <a:pt x="272" y="5"/>
                  <a:pt x="274" y="6"/>
                  <a:pt x="279" y="6"/>
                </a:cubicBezTo>
                <a:cubicBezTo>
                  <a:pt x="279" y="6"/>
                  <a:pt x="279" y="6"/>
                  <a:pt x="279" y="6"/>
                </a:cubicBezTo>
                <a:cubicBezTo>
                  <a:pt x="281" y="5"/>
                  <a:pt x="282" y="6"/>
                  <a:pt x="284" y="6"/>
                </a:cubicBezTo>
                <a:cubicBezTo>
                  <a:pt x="284" y="6"/>
                  <a:pt x="284" y="6"/>
                  <a:pt x="284" y="6"/>
                </a:cubicBezTo>
                <a:cubicBezTo>
                  <a:pt x="286" y="5"/>
                  <a:pt x="288" y="6"/>
                  <a:pt x="290" y="6"/>
                </a:cubicBezTo>
                <a:cubicBezTo>
                  <a:pt x="290" y="6"/>
                  <a:pt x="290" y="6"/>
                  <a:pt x="290" y="6"/>
                </a:cubicBezTo>
                <a:cubicBezTo>
                  <a:pt x="290" y="8"/>
                  <a:pt x="289" y="9"/>
                  <a:pt x="290" y="12"/>
                </a:cubicBezTo>
                <a:cubicBezTo>
                  <a:pt x="290" y="12"/>
                  <a:pt x="290" y="12"/>
                  <a:pt x="290" y="12"/>
                </a:cubicBezTo>
                <a:cubicBezTo>
                  <a:pt x="289" y="15"/>
                  <a:pt x="291" y="19"/>
                  <a:pt x="290" y="21"/>
                </a:cubicBezTo>
                <a:cubicBezTo>
                  <a:pt x="290" y="24"/>
                  <a:pt x="290" y="27"/>
                  <a:pt x="291" y="28"/>
                </a:cubicBezTo>
                <a:cubicBezTo>
                  <a:pt x="291" y="28"/>
                  <a:pt x="290" y="28"/>
                  <a:pt x="290" y="27"/>
                </a:cubicBezTo>
                <a:cubicBezTo>
                  <a:pt x="291" y="39"/>
                  <a:pt x="290" y="52"/>
                  <a:pt x="291" y="62"/>
                </a:cubicBezTo>
                <a:cubicBezTo>
                  <a:pt x="291" y="62"/>
                  <a:pt x="291" y="62"/>
                  <a:pt x="291" y="61"/>
                </a:cubicBezTo>
                <a:cubicBezTo>
                  <a:pt x="292" y="68"/>
                  <a:pt x="290" y="74"/>
                  <a:pt x="292" y="79"/>
                </a:cubicBezTo>
                <a:cubicBezTo>
                  <a:pt x="292" y="81"/>
                  <a:pt x="292" y="81"/>
                  <a:pt x="292" y="81"/>
                </a:cubicBezTo>
                <a:cubicBezTo>
                  <a:pt x="292" y="82"/>
                  <a:pt x="292" y="82"/>
                  <a:pt x="291" y="83"/>
                </a:cubicBezTo>
                <a:cubicBezTo>
                  <a:pt x="292" y="85"/>
                  <a:pt x="291" y="89"/>
                  <a:pt x="292" y="90"/>
                </a:cubicBezTo>
                <a:cubicBezTo>
                  <a:pt x="292" y="91"/>
                  <a:pt x="292" y="90"/>
                  <a:pt x="291" y="90"/>
                </a:cubicBezTo>
                <a:cubicBezTo>
                  <a:pt x="291" y="93"/>
                  <a:pt x="292" y="96"/>
                  <a:pt x="292" y="99"/>
                </a:cubicBezTo>
                <a:cubicBezTo>
                  <a:pt x="292" y="98"/>
                  <a:pt x="292" y="98"/>
                  <a:pt x="292" y="98"/>
                </a:cubicBezTo>
                <a:cubicBezTo>
                  <a:pt x="291" y="112"/>
                  <a:pt x="290" y="131"/>
                  <a:pt x="291" y="143"/>
                </a:cubicBezTo>
                <a:cubicBezTo>
                  <a:pt x="292" y="146"/>
                  <a:pt x="290" y="144"/>
                  <a:pt x="291" y="146"/>
                </a:cubicBezTo>
                <a:cubicBezTo>
                  <a:pt x="292" y="158"/>
                  <a:pt x="290" y="173"/>
                  <a:pt x="292" y="184"/>
                </a:cubicBezTo>
                <a:cubicBezTo>
                  <a:pt x="292" y="193"/>
                  <a:pt x="294" y="196"/>
                  <a:pt x="294" y="196"/>
                </a:cubicBezTo>
                <a:cubicBezTo>
                  <a:pt x="293" y="174"/>
                  <a:pt x="294" y="156"/>
                  <a:pt x="295" y="135"/>
                </a:cubicBezTo>
                <a:cubicBezTo>
                  <a:pt x="295" y="128"/>
                  <a:pt x="295" y="118"/>
                  <a:pt x="295" y="112"/>
                </a:cubicBezTo>
                <a:close/>
              </a:path>
            </a:pathLst>
          </a:custGeom>
          <a:noFill/>
          <a:ln w="9525" cap="flat" cmpd="sng" algn="ctr">
            <a:noFill/>
            <a:prstDash val="solid"/>
            <a:headEnd/>
            <a:tailEnd/>
          </a:ln>
          <a:effectLst/>
        </p:spPr>
        <p:txBody>
          <a:bodyPr vert="horz" wrap="square" lIns="36000" tIns="72000" rIns="36000" bIns="36000" numCol="1" anchor="ctr" anchorCtr="1" compatLnSpc="1">
            <a:prstTxWarp prst="textNoShape">
              <a:avLst/>
            </a:prstTxWarp>
          </a:bodyPr>
          <a:lstStyle/>
          <a:p>
            <a:pPr algn="ctr" defTabSz="457200">
              <a:defRPr/>
            </a:pPr>
            <a:r>
              <a:rPr lang="en-US" sz="2000" kern="0" dirty="0" smtClean="0">
                <a:solidFill>
                  <a:srgbClr val="003366"/>
                </a:solidFill>
                <a:latin typeface="Courier"/>
                <a:cs typeface="Courier"/>
              </a:rPr>
              <a:t>Planned</a:t>
            </a:r>
          </a:p>
          <a:p>
            <a:pPr algn="ctr" defTabSz="457200">
              <a:defRPr/>
            </a:pPr>
            <a:r>
              <a:rPr lang="en-US" sz="2000" kern="0" dirty="0">
                <a:solidFill>
                  <a:srgbClr val="003366"/>
                </a:solidFill>
                <a:latin typeface="Courier"/>
                <a:cs typeface="Courier"/>
              </a:rPr>
              <a:t>w</a:t>
            </a:r>
            <a:r>
              <a:rPr lang="en-US" sz="2000" kern="0" dirty="0" smtClean="0">
                <a:solidFill>
                  <a:srgbClr val="003366"/>
                </a:solidFill>
                <a:latin typeface="Courier"/>
                <a:cs typeface="Courier"/>
              </a:rPr>
              <a:t>ork</a:t>
            </a:r>
          </a:p>
        </p:txBody>
      </p:sp>
      <p:grpSp>
        <p:nvGrpSpPr>
          <p:cNvPr id="152" name="Grupa 57"/>
          <p:cNvGrpSpPr/>
          <p:nvPr/>
        </p:nvGrpSpPr>
        <p:grpSpPr>
          <a:xfrm>
            <a:off x="5398780" y="2629375"/>
            <a:ext cx="514604" cy="269709"/>
            <a:chOff x="5246340" y="1637308"/>
            <a:chExt cx="1384382" cy="936104"/>
          </a:xfrm>
          <a:solidFill>
            <a:srgbClr val="F59126"/>
          </a:solidFill>
        </p:grpSpPr>
        <p:sp>
          <p:nvSpPr>
            <p:cNvPr id="153"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pFill/>
            <a:ln w="9525" cap="flat" cmpd="sng" algn="ctr">
              <a:solidFill>
                <a:srgbClr val="000000"/>
              </a:solidFill>
              <a:prstDash val="solid"/>
              <a:headEnd/>
              <a:tailEnd/>
            </a:ln>
            <a:effectLst/>
          </p:spPr>
          <p:txBody>
            <a:bodyPr vert="horz" wrap="square" lIns="36000" tIns="72000" rIns="36000" bIns="36000" numCol="1" anchor="ctr" anchorCtr="1" compatLnSpc="1">
              <a:prstTxWarp prst="textNoShape">
                <a:avLst/>
              </a:prstTxWarp>
            </a:bodyPr>
            <a:lstStyle/>
            <a:p>
              <a:pPr algn="ctr" defTabSz="914400">
                <a:defRPr/>
              </a:pPr>
              <a:endParaRPr lang="en-US" sz="1600" kern="0" baseline="-16000" dirty="0">
                <a:solidFill>
                  <a:sysClr val="windowText" lastClr="000000">
                    <a:lumMod val="95000"/>
                    <a:lumOff val="5000"/>
                  </a:sysClr>
                </a:solidFill>
                <a:latin typeface="Segoe Print" pitchFamily="2" charset="0"/>
                <a:cs typeface="Arial" pitchFamily="34" charset="0"/>
              </a:endParaRPr>
            </a:p>
          </p:txBody>
        </p:sp>
        <p:sp>
          <p:nvSpPr>
            <p:cNvPr id="154"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grpFill/>
            <a:ln w="9525">
              <a:solidFill>
                <a:srgbClr val="000000"/>
              </a:solidFill>
              <a:round/>
              <a:headEnd/>
              <a:tailEnd/>
            </a:ln>
          </p:spPr>
          <p:txBody>
            <a:bodyPr vert="horz" wrap="square" lIns="36000" tIns="72000" rIns="36000" bIns="36000" numCol="1" anchor="ctr" anchorCtr="1" compatLnSpc="1">
              <a:prstTxWarp prst="textNoShape">
                <a:avLst/>
              </a:prstTxWarp>
            </a:bodyPr>
            <a:lstStyle/>
            <a:p>
              <a:pPr defTabSz="914400">
                <a:defRPr/>
              </a:pPr>
              <a:endParaRPr lang="en-US" sz="1600" kern="0">
                <a:solidFill>
                  <a:sysClr val="windowText" lastClr="000000"/>
                </a:solidFill>
                <a:latin typeface="Segoe Print" pitchFamily="2" charset="0"/>
              </a:endParaRPr>
            </a:p>
          </p:txBody>
        </p:sp>
      </p:grpSp>
      <p:grpSp>
        <p:nvGrpSpPr>
          <p:cNvPr id="155" name="Grupa 57"/>
          <p:cNvGrpSpPr/>
          <p:nvPr/>
        </p:nvGrpSpPr>
        <p:grpSpPr>
          <a:xfrm>
            <a:off x="7088557" y="2643107"/>
            <a:ext cx="514604" cy="269709"/>
            <a:chOff x="5246340" y="1637308"/>
            <a:chExt cx="1384382" cy="936104"/>
          </a:xfrm>
          <a:solidFill>
            <a:srgbClr val="4EBDD8"/>
          </a:solidFill>
        </p:grpSpPr>
        <p:sp>
          <p:nvSpPr>
            <p:cNvPr id="156"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pFill/>
            <a:ln w="9525" cap="flat" cmpd="sng" algn="ctr">
              <a:solidFill>
                <a:srgbClr val="000000"/>
              </a:solidFill>
              <a:prstDash val="solid"/>
              <a:headEnd/>
              <a:tailEnd/>
            </a:ln>
            <a:effectLst/>
          </p:spPr>
          <p:txBody>
            <a:bodyPr vert="horz" wrap="square" lIns="36000" tIns="72000" rIns="36000" bIns="36000" numCol="1" anchor="ctr" anchorCtr="1" compatLnSpc="1">
              <a:prstTxWarp prst="textNoShape">
                <a:avLst/>
              </a:prstTxWarp>
            </a:bodyPr>
            <a:lstStyle/>
            <a:p>
              <a:pPr algn="ctr" defTabSz="914400">
                <a:defRPr/>
              </a:pPr>
              <a:endParaRPr lang="en-US" sz="1600" kern="0" baseline="-16000" dirty="0">
                <a:solidFill>
                  <a:sysClr val="windowText" lastClr="000000">
                    <a:lumMod val="95000"/>
                    <a:lumOff val="5000"/>
                  </a:sysClr>
                </a:solidFill>
                <a:latin typeface="Segoe Print" pitchFamily="2" charset="0"/>
                <a:cs typeface="Arial" pitchFamily="34" charset="0"/>
              </a:endParaRPr>
            </a:p>
          </p:txBody>
        </p:sp>
        <p:sp>
          <p:nvSpPr>
            <p:cNvPr id="157"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grpFill/>
            <a:ln w="9525">
              <a:solidFill>
                <a:srgbClr val="000000"/>
              </a:solidFill>
              <a:round/>
              <a:headEnd/>
              <a:tailEnd/>
            </a:ln>
          </p:spPr>
          <p:txBody>
            <a:bodyPr vert="horz" wrap="square" lIns="36000" tIns="72000" rIns="36000" bIns="36000" numCol="1" anchor="ctr" anchorCtr="1" compatLnSpc="1">
              <a:prstTxWarp prst="textNoShape">
                <a:avLst/>
              </a:prstTxWarp>
            </a:bodyPr>
            <a:lstStyle/>
            <a:p>
              <a:pPr defTabSz="914400">
                <a:defRPr/>
              </a:pPr>
              <a:endParaRPr lang="en-US" sz="1600" kern="0">
                <a:solidFill>
                  <a:sysClr val="windowText" lastClr="000000"/>
                </a:solidFill>
                <a:latin typeface="Segoe Print" pitchFamily="2" charset="0"/>
              </a:endParaRPr>
            </a:p>
          </p:txBody>
        </p:sp>
      </p:grpSp>
      <p:grpSp>
        <p:nvGrpSpPr>
          <p:cNvPr id="158" name="Grupa 57"/>
          <p:cNvGrpSpPr/>
          <p:nvPr/>
        </p:nvGrpSpPr>
        <p:grpSpPr>
          <a:xfrm rot="351806">
            <a:off x="2861104" y="3528388"/>
            <a:ext cx="514605" cy="269710"/>
            <a:chOff x="5246340" y="1637308"/>
            <a:chExt cx="1384384" cy="936106"/>
          </a:xfrm>
          <a:solidFill>
            <a:schemeClr val="accent1">
              <a:lumMod val="60000"/>
              <a:lumOff val="40000"/>
            </a:schemeClr>
          </a:solidFill>
        </p:grpSpPr>
        <p:sp>
          <p:nvSpPr>
            <p:cNvPr id="159" name="Freeform 6"/>
            <p:cNvSpPr>
              <a:spLocks/>
            </p:cNvSpPr>
            <p:nvPr/>
          </p:nvSpPr>
          <p:spPr bwMode="auto">
            <a:xfrm>
              <a:off x="5287978" y="1637310"/>
              <a:ext cx="1342746"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pFill/>
            <a:ln w="9525" cap="flat" cmpd="sng" algn="ctr">
              <a:solidFill>
                <a:srgbClr val="000000"/>
              </a:solidFill>
              <a:prstDash val="solid"/>
              <a:headEnd/>
              <a:tailEnd/>
            </a:ln>
            <a:effectLst/>
          </p:spPr>
          <p:txBody>
            <a:bodyPr vert="horz" wrap="square" lIns="36000" tIns="72000" rIns="36000" bIns="36000" numCol="1" anchor="ctr" anchorCtr="1" compatLnSpc="1">
              <a:prstTxWarp prst="textNoShape">
                <a:avLst/>
              </a:prstTxWarp>
            </a:bodyPr>
            <a:lstStyle/>
            <a:p>
              <a:pPr algn="ctr" defTabSz="914400">
                <a:defRPr/>
              </a:pPr>
              <a:endParaRPr lang="en-US" sz="1600" kern="0" baseline="-16000" dirty="0">
                <a:solidFill>
                  <a:sysClr val="windowText" lastClr="000000">
                    <a:lumMod val="95000"/>
                    <a:lumOff val="5000"/>
                  </a:sysClr>
                </a:solidFill>
                <a:latin typeface="Segoe Print" pitchFamily="2" charset="0"/>
                <a:cs typeface="Arial" pitchFamily="34" charset="0"/>
              </a:endParaRPr>
            </a:p>
          </p:txBody>
        </p:sp>
        <p:sp>
          <p:nvSpPr>
            <p:cNvPr id="160"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grpFill/>
            <a:ln w="9525">
              <a:solidFill>
                <a:srgbClr val="000000"/>
              </a:solidFill>
              <a:round/>
              <a:headEnd/>
              <a:tailEnd/>
            </a:ln>
          </p:spPr>
          <p:txBody>
            <a:bodyPr vert="horz" wrap="square" lIns="36000" tIns="72000" rIns="36000" bIns="36000" numCol="1" anchor="ctr" anchorCtr="1" compatLnSpc="1">
              <a:prstTxWarp prst="textNoShape">
                <a:avLst/>
              </a:prstTxWarp>
            </a:bodyPr>
            <a:lstStyle/>
            <a:p>
              <a:pPr defTabSz="914400">
                <a:defRPr/>
              </a:pPr>
              <a:endParaRPr lang="en-US" sz="1600" kern="0">
                <a:solidFill>
                  <a:sysClr val="windowText" lastClr="000000"/>
                </a:solidFill>
                <a:latin typeface="Segoe Print" pitchFamily="2" charset="0"/>
              </a:endParaRPr>
            </a:p>
          </p:txBody>
        </p:sp>
      </p:grpSp>
      <p:grpSp>
        <p:nvGrpSpPr>
          <p:cNvPr id="161" name="Grupa 57"/>
          <p:cNvGrpSpPr/>
          <p:nvPr/>
        </p:nvGrpSpPr>
        <p:grpSpPr>
          <a:xfrm rot="21233339">
            <a:off x="6971463" y="1504842"/>
            <a:ext cx="506710" cy="265572"/>
            <a:chOff x="5246340" y="1637308"/>
            <a:chExt cx="1384382" cy="936104"/>
          </a:xfrm>
          <a:solidFill>
            <a:srgbClr val="FEB80A"/>
          </a:solidFill>
        </p:grpSpPr>
        <p:sp>
          <p:nvSpPr>
            <p:cNvPr id="162"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pFill/>
            <a:ln w="9525" cap="flat" cmpd="sng" algn="ctr">
              <a:solidFill>
                <a:srgbClr val="000000"/>
              </a:solidFill>
              <a:prstDash val="solid"/>
              <a:headEnd/>
              <a:tailEnd/>
            </a:ln>
            <a:effectLst/>
          </p:spPr>
          <p:txBody>
            <a:bodyPr vert="horz" wrap="square" lIns="36000" tIns="72000" rIns="36000" bIns="36000" numCol="1" anchor="ctr" anchorCtr="1" compatLnSpc="1">
              <a:prstTxWarp prst="textNoShape">
                <a:avLst/>
              </a:prstTxWarp>
            </a:bodyPr>
            <a:lstStyle/>
            <a:p>
              <a:pPr algn="ctr" defTabSz="457200">
                <a:defRPr/>
              </a:pPr>
              <a:endParaRPr lang="en-US" sz="1600" kern="0" baseline="-16000" dirty="0">
                <a:solidFill>
                  <a:sysClr val="windowText" lastClr="000000">
                    <a:lumMod val="95000"/>
                    <a:lumOff val="5000"/>
                  </a:sysClr>
                </a:solidFill>
                <a:latin typeface="Segoe Print" pitchFamily="2" charset="0"/>
                <a:cs typeface="Arial" pitchFamily="34" charset="0"/>
              </a:endParaRPr>
            </a:p>
          </p:txBody>
        </p:sp>
        <p:sp>
          <p:nvSpPr>
            <p:cNvPr id="163"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grpFill/>
            <a:ln w="9525">
              <a:solidFill>
                <a:srgbClr val="000000"/>
              </a:solidFill>
              <a:round/>
              <a:headEnd/>
              <a:tailEnd/>
            </a:ln>
          </p:spPr>
          <p:txBody>
            <a:bodyPr vert="horz" wrap="square" lIns="36000" tIns="72000" rIns="36000" bIns="36000" numCol="1" anchor="ctr" anchorCtr="1" compatLnSpc="1">
              <a:prstTxWarp prst="textNoShape">
                <a:avLst/>
              </a:prstTxWarp>
            </a:bodyPr>
            <a:lstStyle/>
            <a:p>
              <a:pPr defTabSz="914400">
                <a:defRPr/>
              </a:pPr>
              <a:endParaRPr lang="en-US" sz="1200" kern="0">
                <a:solidFill>
                  <a:sysClr val="windowText" lastClr="000000"/>
                </a:solidFill>
                <a:latin typeface="Segoe Print" pitchFamily="2" charset="0"/>
              </a:endParaRPr>
            </a:p>
          </p:txBody>
        </p:sp>
      </p:grpSp>
      <p:grpSp>
        <p:nvGrpSpPr>
          <p:cNvPr id="164" name="Grupa 57"/>
          <p:cNvGrpSpPr/>
          <p:nvPr/>
        </p:nvGrpSpPr>
        <p:grpSpPr>
          <a:xfrm>
            <a:off x="4062723" y="2675285"/>
            <a:ext cx="514604" cy="269709"/>
            <a:chOff x="5246340" y="1637308"/>
            <a:chExt cx="1384382" cy="936104"/>
          </a:xfrm>
          <a:solidFill>
            <a:schemeClr val="accent3"/>
          </a:solidFill>
        </p:grpSpPr>
        <p:sp>
          <p:nvSpPr>
            <p:cNvPr id="165"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pFill/>
            <a:ln w="9525" cap="flat" cmpd="sng" algn="ctr">
              <a:solidFill>
                <a:srgbClr val="000000"/>
              </a:solidFill>
              <a:prstDash val="solid"/>
              <a:headEnd/>
              <a:tailEnd/>
            </a:ln>
            <a:effectLst/>
          </p:spPr>
          <p:txBody>
            <a:bodyPr vert="horz" wrap="square" lIns="36000" tIns="72000" rIns="36000" bIns="36000" numCol="1" anchor="ctr" anchorCtr="1" compatLnSpc="1">
              <a:prstTxWarp prst="textNoShape">
                <a:avLst/>
              </a:prstTxWarp>
            </a:bodyPr>
            <a:lstStyle/>
            <a:p>
              <a:pPr algn="ctr" defTabSz="914400">
                <a:defRPr/>
              </a:pPr>
              <a:endParaRPr lang="en-US" sz="1600" kern="0" baseline="-16000" dirty="0">
                <a:solidFill>
                  <a:sysClr val="windowText" lastClr="000000">
                    <a:lumMod val="95000"/>
                    <a:lumOff val="5000"/>
                  </a:sysClr>
                </a:solidFill>
                <a:latin typeface="Segoe Print" pitchFamily="2" charset="0"/>
                <a:cs typeface="Arial" pitchFamily="34" charset="0"/>
              </a:endParaRPr>
            </a:p>
          </p:txBody>
        </p:sp>
        <p:sp>
          <p:nvSpPr>
            <p:cNvPr id="166"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grpFill/>
            <a:ln w="9525">
              <a:solidFill>
                <a:srgbClr val="000000"/>
              </a:solidFill>
              <a:round/>
              <a:headEnd/>
              <a:tailEnd/>
            </a:ln>
          </p:spPr>
          <p:txBody>
            <a:bodyPr vert="horz" wrap="square" lIns="36000" tIns="72000" rIns="36000" bIns="36000" numCol="1" anchor="ctr" anchorCtr="1" compatLnSpc="1">
              <a:prstTxWarp prst="textNoShape">
                <a:avLst/>
              </a:prstTxWarp>
            </a:bodyPr>
            <a:lstStyle/>
            <a:p>
              <a:pPr defTabSz="914400">
                <a:defRPr/>
              </a:pPr>
              <a:endParaRPr lang="en-US" sz="1600" kern="0">
                <a:solidFill>
                  <a:sysClr val="windowText" lastClr="000000"/>
                </a:solidFill>
                <a:latin typeface="Segoe Print" pitchFamily="2" charset="0"/>
              </a:endParaRPr>
            </a:p>
          </p:txBody>
        </p:sp>
      </p:grpSp>
      <p:grpSp>
        <p:nvGrpSpPr>
          <p:cNvPr id="167" name="Grupa 57"/>
          <p:cNvGrpSpPr/>
          <p:nvPr/>
        </p:nvGrpSpPr>
        <p:grpSpPr>
          <a:xfrm rot="271967">
            <a:off x="2739495" y="2655370"/>
            <a:ext cx="514604" cy="269709"/>
            <a:chOff x="5246340" y="1637308"/>
            <a:chExt cx="1384382" cy="936104"/>
          </a:xfrm>
          <a:solidFill>
            <a:schemeClr val="accent2"/>
          </a:solidFill>
        </p:grpSpPr>
        <p:sp>
          <p:nvSpPr>
            <p:cNvPr id="168"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pFill/>
            <a:ln w="9525" cap="flat" cmpd="sng" algn="ctr">
              <a:solidFill>
                <a:srgbClr val="000000"/>
              </a:solidFill>
              <a:prstDash val="solid"/>
              <a:headEnd/>
              <a:tailEnd/>
            </a:ln>
            <a:effectLst/>
          </p:spPr>
          <p:txBody>
            <a:bodyPr vert="horz" wrap="square" lIns="36000" tIns="72000" rIns="36000" bIns="36000" numCol="1" anchor="ctr" anchorCtr="1" compatLnSpc="1">
              <a:prstTxWarp prst="textNoShape">
                <a:avLst/>
              </a:prstTxWarp>
            </a:bodyPr>
            <a:lstStyle/>
            <a:p>
              <a:pPr algn="ctr" defTabSz="914400">
                <a:defRPr/>
              </a:pPr>
              <a:endParaRPr lang="en-US" sz="1600" kern="0" baseline="-16000" dirty="0">
                <a:solidFill>
                  <a:sysClr val="windowText" lastClr="000000">
                    <a:lumMod val="95000"/>
                    <a:lumOff val="5000"/>
                  </a:sysClr>
                </a:solidFill>
                <a:latin typeface="Segoe Print" pitchFamily="2" charset="0"/>
                <a:cs typeface="Arial" pitchFamily="34" charset="0"/>
              </a:endParaRPr>
            </a:p>
          </p:txBody>
        </p:sp>
        <p:sp>
          <p:nvSpPr>
            <p:cNvPr id="169"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grpFill/>
            <a:ln w="9525">
              <a:solidFill>
                <a:srgbClr val="000000"/>
              </a:solidFill>
              <a:round/>
              <a:headEnd/>
              <a:tailEnd/>
            </a:ln>
          </p:spPr>
          <p:txBody>
            <a:bodyPr vert="horz" wrap="square" lIns="36000" tIns="72000" rIns="36000" bIns="36000" numCol="1" anchor="ctr" anchorCtr="1" compatLnSpc="1">
              <a:prstTxWarp prst="textNoShape">
                <a:avLst/>
              </a:prstTxWarp>
            </a:bodyPr>
            <a:lstStyle/>
            <a:p>
              <a:pPr defTabSz="914400">
                <a:defRPr/>
              </a:pPr>
              <a:endParaRPr lang="en-US" sz="1600" kern="0">
                <a:solidFill>
                  <a:sysClr val="windowText" lastClr="000000"/>
                </a:solidFill>
                <a:latin typeface="Segoe Print" pitchFamily="2" charset="0"/>
              </a:endParaRPr>
            </a:p>
          </p:txBody>
        </p:sp>
      </p:grpSp>
      <p:sp>
        <p:nvSpPr>
          <p:cNvPr id="173" name="Freeform 461"/>
          <p:cNvSpPr>
            <a:spLocks noEditPoints="1"/>
          </p:cNvSpPr>
          <p:nvPr/>
        </p:nvSpPr>
        <p:spPr bwMode="auto">
          <a:xfrm>
            <a:off x="446836" y="4092415"/>
            <a:ext cx="8118497" cy="54006"/>
          </a:xfrm>
          <a:custGeom>
            <a:avLst/>
            <a:gdLst/>
            <a:ahLst/>
            <a:cxnLst>
              <a:cxn ang="0">
                <a:pos x="746" y="6"/>
              </a:cxn>
              <a:cxn ang="0">
                <a:pos x="612" y="4"/>
              </a:cxn>
              <a:cxn ang="0">
                <a:pos x="492" y="4"/>
              </a:cxn>
              <a:cxn ang="0">
                <a:pos x="440" y="3"/>
              </a:cxn>
              <a:cxn ang="0">
                <a:pos x="348" y="2"/>
              </a:cxn>
              <a:cxn ang="0">
                <a:pos x="281" y="1"/>
              </a:cxn>
              <a:cxn ang="0">
                <a:pos x="239" y="2"/>
              </a:cxn>
              <a:cxn ang="0">
                <a:pos x="150" y="1"/>
              </a:cxn>
              <a:cxn ang="0">
                <a:pos x="111" y="1"/>
              </a:cxn>
              <a:cxn ang="0">
                <a:pos x="40" y="0"/>
              </a:cxn>
              <a:cxn ang="0">
                <a:pos x="20" y="0"/>
              </a:cxn>
              <a:cxn ang="0">
                <a:pos x="10" y="0"/>
              </a:cxn>
              <a:cxn ang="0">
                <a:pos x="5" y="1"/>
              </a:cxn>
              <a:cxn ang="0">
                <a:pos x="22" y="2"/>
              </a:cxn>
              <a:cxn ang="0">
                <a:pos x="59" y="2"/>
              </a:cxn>
              <a:cxn ang="0">
                <a:pos x="89" y="3"/>
              </a:cxn>
              <a:cxn ang="0">
                <a:pos x="83" y="4"/>
              </a:cxn>
              <a:cxn ang="0">
                <a:pos x="97" y="4"/>
              </a:cxn>
              <a:cxn ang="0">
                <a:pos x="109" y="4"/>
              </a:cxn>
              <a:cxn ang="0">
                <a:pos x="115" y="4"/>
              </a:cxn>
              <a:cxn ang="0">
                <a:pos x="131" y="4"/>
              </a:cxn>
              <a:cxn ang="0">
                <a:pos x="144" y="5"/>
              </a:cxn>
              <a:cxn ang="0">
                <a:pos x="152" y="5"/>
              </a:cxn>
              <a:cxn ang="0">
                <a:pos x="157" y="5"/>
              </a:cxn>
              <a:cxn ang="0">
                <a:pos x="175" y="5"/>
              </a:cxn>
              <a:cxn ang="0">
                <a:pos x="187" y="4"/>
              </a:cxn>
              <a:cxn ang="0">
                <a:pos x="200" y="3"/>
              </a:cxn>
              <a:cxn ang="0">
                <a:pos x="209" y="5"/>
              </a:cxn>
              <a:cxn ang="0">
                <a:pos x="247" y="5"/>
              </a:cxn>
              <a:cxn ang="0">
                <a:pos x="262" y="5"/>
              </a:cxn>
              <a:cxn ang="0">
                <a:pos x="280" y="5"/>
              </a:cxn>
              <a:cxn ang="0">
                <a:pos x="326" y="6"/>
              </a:cxn>
              <a:cxn ang="0">
                <a:pos x="342" y="6"/>
              </a:cxn>
              <a:cxn ang="0">
                <a:pos x="347" y="6"/>
              </a:cxn>
              <a:cxn ang="0">
                <a:pos x="359" y="5"/>
              </a:cxn>
              <a:cxn ang="0">
                <a:pos x="373" y="6"/>
              </a:cxn>
              <a:cxn ang="0">
                <a:pos x="386" y="6"/>
              </a:cxn>
              <a:cxn ang="0">
                <a:pos x="420" y="6"/>
              </a:cxn>
              <a:cxn ang="0">
                <a:pos x="447" y="7"/>
              </a:cxn>
              <a:cxn ang="0">
                <a:pos x="471" y="7"/>
              </a:cxn>
              <a:cxn ang="0">
                <a:pos x="483" y="7"/>
              </a:cxn>
              <a:cxn ang="0">
                <a:pos x="486" y="7"/>
              </a:cxn>
              <a:cxn ang="0">
                <a:pos x="512" y="7"/>
              </a:cxn>
              <a:cxn ang="0">
                <a:pos x="539" y="7"/>
              </a:cxn>
              <a:cxn ang="0">
                <a:pos x="553" y="7"/>
              </a:cxn>
              <a:cxn ang="0">
                <a:pos x="580" y="6"/>
              </a:cxn>
              <a:cxn ang="0">
                <a:pos x="602" y="7"/>
              </a:cxn>
              <a:cxn ang="0">
                <a:pos x="636" y="7"/>
              </a:cxn>
              <a:cxn ang="0">
                <a:pos x="655" y="7"/>
              </a:cxn>
              <a:cxn ang="0">
                <a:pos x="715" y="9"/>
              </a:cxn>
              <a:cxn ang="0">
                <a:pos x="734" y="9"/>
              </a:cxn>
              <a:cxn ang="0">
                <a:pos x="782" y="9"/>
              </a:cxn>
              <a:cxn ang="0">
                <a:pos x="818" y="9"/>
              </a:cxn>
              <a:cxn ang="0">
                <a:pos x="853" y="8"/>
              </a:cxn>
            </a:cxnLst>
            <a:rect l="0" t="0" r="r" b="b"/>
            <a:pathLst>
              <a:path w="912" h="12">
                <a:moveTo>
                  <a:pt x="853" y="8"/>
                </a:moveTo>
                <a:cubicBezTo>
                  <a:pt x="846" y="8"/>
                  <a:pt x="837" y="8"/>
                  <a:pt x="831" y="7"/>
                </a:cubicBezTo>
                <a:cubicBezTo>
                  <a:pt x="804" y="7"/>
                  <a:pt x="777" y="6"/>
                  <a:pt x="750" y="6"/>
                </a:cubicBezTo>
                <a:cubicBezTo>
                  <a:pt x="751" y="6"/>
                  <a:pt x="750" y="6"/>
                  <a:pt x="749" y="6"/>
                </a:cubicBezTo>
                <a:cubicBezTo>
                  <a:pt x="748" y="6"/>
                  <a:pt x="748" y="6"/>
                  <a:pt x="748" y="6"/>
                </a:cubicBezTo>
                <a:cubicBezTo>
                  <a:pt x="746" y="6"/>
                  <a:pt x="746" y="6"/>
                  <a:pt x="746" y="6"/>
                </a:cubicBezTo>
                <a:cubicBezTo>
                  <a:pt x="744" y="6"/>
                  <a:pt x="745" y="6"/>
                  <a:pt x="747" y="6"/>
                </a:cubicBezTo>
                <a:cubicBezTo>
                  <a:pt x="736" y="6"/>
                  <a:pt x="726" y="6"/>
                  <a:pt x="716" y="5"/>
                </a:cubicBezTo>
                <a:cubicBezTo>
                  <a:pt x="715" y="6"/>
                  <a:pt x="710" y="5"/>
                  <a:pt x="710" y="6"/>
                </a:cubicBezTo>
                <a:cubicBezTo>
                  <a:pt x="709" y="6"/>
                  <a:pt x="710" y="6"/>
                  <a:pt x="710" y="6"/>
                </a:cubicBezTo>
                <a:cubicBezTo>
                  <a:pt x="703" y="6"/>
                  <a:pt x="702" y="6"/>
                  <a:pt x="696" y="5"/>
                </a:cubicBezTo>
                <a:cubicBezTo>
                  <a:pt x="667" y="4"/>
                  <a:pt x="640" y="4"/>
                  <a:pt x="612" y="4"/>
                </a:cubicBezTo>
                <a:cubicBezTo>
                  <a:pt x="583" y="4"/>
                  <a:pt x="556" y="4"/>
                  <a:pt x="526" y="3"/>
                </a:cubicBezTo>
                <a:cubicBezTo>
                  <a:pt x="522" y="4"/>
                  <a:pt x="516" y="4"/>
                  <a:pt x="511" y="4"/>
                </a:cubicBezTo>
                <a:cubicBezTo>
                  <a:pt x="511" y="4"/>
                  <a:pt x="511" y="4"/>
                  <a:pt x="511" y="4"/>
                </a:cubicBezTo>
                <a:cubicBezTo>
                  <a:pt x="506" y="4"/>
                  <a:pt x="505" y="4"/>
                  <a:pt x="500" y="4"/>
                </a:cubicBezTo>
                <a:cubicBezTo>
                  <a:pt x="500" y="4"/>
                  <a:pt x="497" y="4"/>
                  <a:pt x="498" y="4"/>
                </a:cubicBezTo>
                <a:cubicBezTo>
                  <a:pt x="496" y="4"/>
                  <a:pt x="495" y="3"/>
                  <a:pt x="492" y="4"/>
                </a:cubicBezTo>
                <a:cubicBezTo>
                  <a:pt x="492" y="3"/>
                  <a:pt x="492" y="4"/>
                  <a:pt x="491" y="4"/>
                </a:cubicBezTo>
                <a:cubicBezTo>
                  <a:pt x="484" y="4"/>
                  <a:pt x="493" y="4"/>
                  <a:pt x="483" y="3"/>
                </a:cubicBezTo>
                <a:cubicBezTo>
                  <a:pt x="470" y="3"/>
                  <a:pt x="457" y="3"/>
                  <a:pt x="445" y="3"/>
                </a:cubicBezTo>
                <a:cubicBezTo>
                  <a:pt x="445" y="3"/>
                  <a:pt x="446" y="3"/>
                  <a:pt x="444" y="3"/>
                </a:cubicBezTo>
                <a:cubicBezTo>
                  <a:pt x="443" y="3"/>
                  <a:pt x="440" y="3"/>
                  <a:pt x="438" y="3"/>
                </a:cubicBezTo>
                <a:cubicBezTo>
                  <a:pt x="438" y="3"/>
                  <a:pt x="439" y="3"/>
                  <a:pt x="440" y="3"/>
                </a:cubicBezTo>
                <a:cubicBezTo>
                  <a:pt x="434" y="3"/>
                  <a:pt x="429" y="3"/>
                  <a:pt x="424" y="3"/>
                </a:cubicBezTo>
                <a:cubicBezTo>
                  <a:pt x="419" y="3"/>
                  <a:pt x="413" y="2"/>
                  <a:pt x="410" y="2"/>
                </a:cubicBezTo>
                <a:cubicBezTo>
                  <a:pt x="410" y="2"/>
                  <a:pt x="407" y="2"/>
                  <a:pt x="406" y="2"/>
                </a:cubicBezTo>
                <a:cubicBezTo>
                  <a:pt x="403" y="3"/>
                  <a:pt x="396" y="2"/>
                  <a:pt x="392" y="2"/>
                </a:cubicBezTo>
                <a:cubicBezTo>
                  <a:pt x="392" y="2"/>
                  <a:pt x="392" y="2"/>
                  <a:pt x="392" y="2"/>
                </a:cubicBezTo>
                <a:cubicBezTo>
                  <a:pt x="378" y="2"/>
                  <a:pt x="363" y="2"/>
                  <a:pt x="348" y="2"/>
                </a:cubicBezTo>
                <a:cubicBezTo>
                  <a:pt x="340" y="2"/>
                  <a:pt x="331" y="1"/>
                  <a:pt x="322" y="1"/>
                </a:cubicBezTo>
                <a:cubicBezTo>
                  <a:pt x="320" y="1"/>
                  <a:pt x="322" y="2"/>
                  <a:pt x="320" y="2"/>
                </a:cubicBezTo>
                <a:cubicBezTo>
                  <a:pt x="318" y="2"/>
                  <a:pt x="320" y="1"/>
                  <a:pt x="319" y="1"/>
                </a:cubicBezTo>
                <a:cubicBezTo>
                  <a:pt x="315" y="2"/>
                  <a:pt x="309" y="1"/>
                  <a:pt x="304" y="1"/>
                </a:cubicBezTo>
                <a:cubicBezTo>
                  <a:pt x="303" y="1"/>
                  <a:pt x="302" y="1"/>
                  <a:pt x="302" y="2"/>
                </a:cubicBezTo>
                <a:cubicBezTo>
                  <a:pt x="296" y="1"/>
                  <a:pt x="288" y="2"/>
                  <a:pt x="281" y="1"/>
                </a:cubicBezTo>
                <a:cubicBezTo>
                  <a:pt x="283" y="2"/>
                  <a:pt x="278" y="1"/>
                  <a:pt x="275" y="2"/>
                </a:cubicBezTo>
                <a:cubicBezTo>
                  <a:pt x="274" y="2"/>
                  <a:pt x="274" y="1"/>
                  <a:pt x="274" y="1"/>
                </a:cubicBezTo>
                <a:cubicBezTo>
                  <a:pt x="270" y="1"/>
                  <a:pt x="267" y="1"/>
                  <a:pt x="262" y="1"/>
                </a:cubicBezTo>
                <a:cubicBezTo>
                  <a:pt x="259" y="1"/>
                  <a:pt x="258" y="1"/>
                  <a:pt x="255" y="1"/>
                </a:cubicBezTo>
                <a:cubicBezTo>
                  <a:pt x="253" y="1"/>
                  <a:pt x="249" y="1"/>
                  <a:pt x="245" y="1"/>
                </a:cubicBezTo>
                <a:cubicBezTo>
                  <a:pt x="246" y="1"/>
                  <a:pt x="242" y="2"/>
                  <a:pt x="239" y="2"/>
                </a:cubicBezTo>
                <a:cubicBezTo>
                  <a:pt x="240" y="1"/>
                  <a:pt x="240" y="1"/>
                  <a:pt x="240" y="1"/>
                </a:cubicBezTo>
                <a:cubicBezTo>
                  <a:pt x="231" y="1"/>
                  <a:pt x="216" y="0"/>
                  <a:pt x="205" y="1"/>
                </a:cubicBezTo>
                <a:cubicBezTo>
                  <a:pt x="204" y="1"/>
                  <a:pt x="204" y="1"/>
                  <a:pt x="204" y="1"/>
                </a:cubicBezTo>
                <a:cubicBezTo>
                  <a:pt x="192" y="1"/>
                  <a:pt x="181" y="0"/>
                  <a:pt x="170" y="1"/>
                </a:cubicBezTo>
                <a:cubicBezTo>
                  <a:pt x="167" y="1"/>
                  <a:pt x="162" y="1"/>
                  <a:pt x="159" y="1"/>
                </a:cubicBezTo>
                <a:cubicBezTo>
                  <a:pt x="154" y="1"/>
                  <a:pt x="153" y="1"/>
                  <a:pt x="150" y="1"/>
                </a:cubicBezTo>
                <a:cubicBezTo>
                  <a:pt x="149" y="1"/>
                  <a:pt x="148" y="1"/>
                  <a:pt x="147" y="1"/>
                </a:cubicBezTo>
                <a:cubicBezTo>
                  <a:pt x="142" y="1"/>
                  <a:pt x="137" y="0"/>
                  <a:pt x="133" y="1"/>
                </a:cubicBezTo>
                <a:cubicBezTo>
                  <a:pt x="133" y="0"/>
                  <a:pt x="133" y="0"/>
                  <a:pt x="133" y="0"/>
                </a:cubicBezTo>
                <a:cubicBezTo>
                  <a:pt x="129" y="1"/>
                  <a:pt x="123" y="1"/>
                  <a:pt x="118" y="1"/>
                </a:cubicBezTo>
                <a:cubicBezTo>
                  <a:pt x="117" y="1"/>
                  <a:pt x="112" y="1"/>
                  <a:pt x="114" y="1"/>
                </a:cubicBezTo>
                <a:cubicBezTo>
                  <a:pt x="112" y="1"/>
                  <a:pt x="113" y="1"/>
                  <a:pt x="111" y="1"/>
                </a:cubicBezTo>
                <a:cubicBezTo>
                  <a:pt x="113" y="1"/>
                  <a:pt x="113" y="1"/>
                  <a:pt x="113" y="1"/>
                </a:cubicBezTo>
                <a:cubicBezTo>
                  <a:pt x="102" y="0"/>
                  <a:pt x="94" y="0"/>
                  <a:pt x="84" y="1"/>
                </a:cubicBezTo>
                <a:cubicBezTo>
                  <a:pt x="81" y="0"/>
                  <a:pt x="74" y="1"/>
                  <a:pt x="68" y="0"/>
                </a:cubicBezTo>
                <a:cubicBezTo>
                  <a:pt x="65" y="0"/>
                  <a:pt x="59" y="0"/>
                  <a:pt x="57" y="1"/>
                </a:cubicBezTo>
                <a:cubicBezTo>
                  <a:pt x="56" y="0"/>
                  <a:pt x="56" y="0"/>
                  <a:pt x="56" y="0"/>
                </a:cubicBezTo>
                <a:cubicBezTo>
                  <a:pt x="52" y="0"/>
                  <a:pt x="46" y="0"/>
                  <a:pt x="40" y="0"/>
                </a:cubicBezTo>
                <a:cubicBezTo>
                  <a:pt x="37" y="0"/>
                  <a:pt x="37" y="0"/>
                  <a:pt x="34" y="0"/>
                </a:cubicBezTo>
                <a:cubicBezTo>
                  <a:pt x="34" y="0"/>
                  <a:pt x="34" y="0"/>
                  <a:pt x="34" y="0"/>
                </a:cubicBezTo>
                <a:cubicBezTo>
                  <a:pt x="31" y="0"/>
                  <a:pt x="30" y="1"/>
                  <a:pt x="29" y="1"/>
                </a:cubicBezTo>
                <a:cubicBezTo>
                  <a:pt x="27" y="1"/>
                  <a:pt x="26" y="1"/>
                  <a:pt x="24" y="1"/>
                </a:cubicBezTo>
                <a:cubicBezTo>
                  <a:pt x="26" y="0"/>
                  <a:pt x="28" y="0"/>
                  <a:pt x="30" y="0"/>
                </a:cubicBezTo>
                <a:cubicBezTo>
                  <a:pt x="26" y="0"/>
                  <a:pt x="22" y="0"/>
                  <a:pt x="20" y="0"/>
                </a:cubicBezTo>
                <a:cubicBezTo>
                  <a:pt x="17" y="0"/>
                  <a:pt x="15" y="0"/>
                  <a:pt x="14" y="0"/>
                </a:cubicBezTo>
                <a:cubicBezTo>
                  <a:pt x="15" y="0"/>
                  <a:pt x="12" y="0"/>
                  <a:pt x="14" y="0"/>
                </a:cubicBezTo>
                <a:cubicBezTo>
                  <a:pt x="12" y="0"/>
                  <a:pt x="11" y="0"/>
                  <a:pt x="9" y="0"/>
                </a:cubicBezTo>
                <a:cubicBezTo>
                  <a:pt x="10" y="0"/>
                  <a:pt x="10" y="0"/>
                  <a:pt x="11" y="0"/>
                </a:cubicBezTo>
                <a:cubicBezTo>
                  <a:pt x="10" y="0"/>
                  <a:pt x="7" y="0"/>
                  <a:pt x="8" y="1"/>
                </a:cubicBezTo>
                <a:cubicBezTo>
                  <a:pt x="9" y="0"/>
                  <a:pt x="9" y="0"/>
                  <a:pt x="10" y="0"/>
                </a:cubicBezTo>
                <a:cubicBezTo>
                  <a:pt x="10" y="1"/>
                  <a:pt x="6" y="1"/>
                  <a:pt x="5" y="0"/>
                </a:cubicBezTo>
                <a:cubicBezTo>
                  <a:pt x="4" y="0"/>
                  <a:pt x="8" y="0"/>
                  <a:pt x="6" y="0"/>
                </a:cubicBezTo>
                <a:cubicBezTo>
                  <a:pt x="0" y="0"/>
                  <a:pt x="0" y="0"/>
                  <a:pt x="0" y="0"/>
                </a:cubicBezTo>
                <a:cubicBezTo>
                  <a:pt x="1" y="0"/>
                  <a:pt x="3" y="0"/>
                  <a:pt x="2" y="1"/>
                </a:cubicBezTo>
                <a:cubicBezTo>
                  <a:pt x="5" y="1"/>
                  <a:pt x="5" y="1"/>
                  <a:pt x="5" y="1"/>
                </a:cubicBezTo>
                <a:cubicBezTo>
                  <a:pt x="5" y="1"/>
                  <a:pt x="5" y="1"/>
                  <a:pt x="5" y="1"/>
                </a:cubicBezTo>
                <a:cubicBezTo>
                  <a:pt x="9" y="1"/>
                  <a:pt x="12" y="1"/>
                  <a:pt x="16" y="1"/>
                </a:cubicBezTo>
                <a:cubicBezTo>
                  <a:pt x="14" y="1"/>
                  <a:pt x="14" y="1"/>
                  <a:pt x="14" y="1"/>
                </a:cubicBezTo>
                <a:cubicBezTo>
                  <a:pt x="17" y="1"/>
                  <a:pt x="20" y="0"/>
                  <a:pt x="22" y="1"/>
                </a:cubicBezTo>
                <a:cubicBezTo>
                  <a:pt x="21" y="1"/>
                  <a:pt x="22" y="1"/>
                  <a:pt x="22" y="1"/>
                </a:cubicBezTo>
                <a:cubicBezTo>
                  <a:pt x="23" y="1"/>
                  <a:pt x="23" y="1"/>
                  <a:pt x="23" y="1"/>
                </a:cubicBezTo>
                <a:cubicBezTo>
                  <a:pt x="22" y="2"/>
                  <a:pt x="22" y="2"/>
                  <a:pt x="22" y="2"/>
                </a:cubicBezTo>
                <a:cubicBezTo>
                  <a:pt x="23" y="1"/>
                  <a:pt x="29" y="2"/>
                  <a:pt x="30" y="1"/>
                </a:cubicBezTo>
                <a:cubicBezTo>
                  <a:pt x="30" y="2"/>
                  <a:pt x="30" y="2"/>
                  <a:pt x="30" y="2"/>
                </a:cubicBezTo>
                <a:cubicBezTo>
                  <a:pt x="34" y="2"/>
                  <a:pt x="29" y="1"/>
                  <a:pt x="32" y="1"/>
                </a:cubicBezTo>
                <a:cubicBezTo>
                  <a:pt x="34" y="1"/>
                  <a:pt x="33" y="2"/>
                  <a:pt x="35" y="2"/>
                </a:cubicBezTo>
                <a:cubicBezTo>
                  <a:pt x="38" y="2"/>
                  <a:pt x="45" y="2"/>
                  <a:pt x="49" y="2"/>
                </a:cubicBezTo>
                <a:cubicBezTo>
                  <a:pt x="53" y="2"/>
                  <a:pt x="56" y="2"/>
                  <a:pt x="59" y="2"/>
                </a:cubicBezTo>
                <a:cubicBezTo>
                  <a:pt x="62" y="2"/>
                  <a:pt x="59" y="2"/>
                  <a:pt x="62" y="2"/>
                </a:cubicBezTo>
                <a:cubicBezTo>
                  <a:pt x="62" y="2"/>
                  <a:pt x="62" y="3"/>
                  <a:pt x="63" y="3"/>
                </a:cubicBezTo>
                <a:cubicBezTo>
                  <a:pt x="63" y="3"/>
                  <a:pt x="68" y="3"/>
                  <a:pt x="66" y="2"/>
                </a:cubicBezTo>
                <a:cubicBezTo>
                  <a:pt x="70" y="3"/>
                  <a:pt x="75" y="3"/>
                  <a:pt x="80" y="3"/>
                </a:cubicBezTo>
                <a:cubicBezTo>
                  <a:pt x="78" y="3"/>
                  <a:pt x="78" y="3"/>
                  <a:pt x="79" y="3"/>
                </a:cubicBezTo>
                <a:cubicBezTo>
                  <a:pt x="81" y="3"/>
                  <a:pt x="85" y="3"/>
                  <a:pt x="89" y="3"/>
                </a:cubicBezTo>
                <a:cubicBezTo>
                  <a:pt x="89" y="2"/>
                  <a:pt x="88" y="2"/>
                  <a:pt x="88" y="2"/>
                </a:cubicBezTo>
                <a:cubicBezTo>
                  <a:pt x="89" y="2"/>
                  <a:pt x="90" y="2"/>
                  <a:pt x="91" y="2"/>
                </a:cubicBezTo>
                <a:cubicBezTo>
                  <a:pt x="91" y="2"/>
                  <a:pt x="91" y="3"/>
                  <a:pt x="94" y="3"/>
                </a:cubicBezTo>
                <a:cubicBezTo>
                  <a:pt x="94" y="4"/>
                  <a:pt x="89" y="3"/>
                  <a:pt x="90" y="3"/>
                </a:cubicBezTo>
                <a:cubicBezTo>
                  <a:pt x="89" y="4"/>
                  <a:pt x="82" y="4"/>
                  <a:pt x="81" y="4"/>
                </a:cubicBezTo>
                <a:cubicBezTo>
                  <a:pt x="78" y="4"/>
                  <a:pt x="83" y="4"/>
                  <a:pt x="83" y="4"/>
                </a:cubicBezTo>
                <a:cubicBezTo>
                  <a:pt x="86" y="4"/>
                  <a:pt x="87" y="4"/>
                  <a:pt x="91" y="4"/>
                </a:cubicBezTo>
                <a:cubicBezTo>
                  <a:pt x="91" y="4"/>
                  <a:pt x="90" y="4"/>
                  <a:pt x="92" y="3"/>
                </a:cubicBezTo>
                <a:cubicBezTo>
                  <a:pt x="96" y="3"/>
                  <a:pt x="97" y="4"/>
                  <a:pt x="98" y="4"/>
                </a:cubicBezTo>
                <a:cubicBezTo>
                  <a:pt x="96" y="4"/>
                  <a:pt x="96" y="4"/>
                  <a:pt x="96" y="4"/>
                </a:cubicBezTo>
                <a:cubicBezTo>
                  <a:pt x="98" y="4"/>
                  <a:pt x="99" y="4"/>
                  <a:pt x="102" y="4"/>
                </a:cubicBezTo>
                <a:cubicBezTo>
                  <a:pt x="103" y="5"/>
                  <a:pt x="98" y="4"/>
                  <a:pt x="97" y="4"/>
                </a:cubicBezTo>
                <a:cubicBezTo>
                  <a:pt x="98" y="5"/>
                  <a:pt x="98" y="5"/>
                  <a:pt x="98" y="5"/>
                </a:cubicBezTo>
                <a:cubicBezTo>
                  <a:pt x="103" y="5"/>
                  <a:pt x="100" y="4"/>
                  <a:pt x="104" y="4"/>
                </a:cubicBezTo>
                <a:cubicBezTo>
                  <a:pt x="103" y="5"/>
                  <a:pt x="103" y="5"/>
                  <a:pt x="103" y="5"/>
                </a:cubicBezTo>
                <a:cubicBezTo>
                  <a:pt x="106" y="5"/>
                  <a:pt x="106" y="5"/>
                  <a:pt x="106" y="5"/>
                </a:cubicBezTo>
                <a:cubicBezTo>
                  <a:pt x="106" y="4"/>
                  <a:pt x="106" y="4"/>
                  <a:pt x="103" y="4"/>
                </a:cubicBezTo>
                <a:cubicBezTo>
                  <a:pt x="105" y="3"/>
                  <a:pt x="105" y="4"/>
                  <a:pt x="109" y="4"/>
                </a:cubicBezTo>
                <a:cubicBezTo>
                  <a:pt x="110" y="3"/>
                  <a:pt x="107" y="4"/>
                  <a:pt x="107" y="3"/>
                </a:cubicBezTo>
                <a:cubicBezTo>
                  <a:pt x="107" y="3"/>
                  <a:pt x="110" y="3"/>
                  <a:pt x="111" y="3"/>
                </a:cubicBezTo>
                <a:cubicBezTo>
                  <a:pt x="114" y="3"/>
                  <a:pt x="113" y="4"/>
                  <a:pt x="114" y="4"/>
                </a:cubicBezTo>
                <a:cubicBezTo>
                  <a:pt x="114" y="4"/>
                  <a:pt x="111" y="4"/>
                  <a:pt x="112" y="4"/>
                </a:cubicBezTo>
                <a:cubicBezTo>
                  <a:pt x="108" y="4"/>
                  <a:pt x="113" y="4"/>
                  <a:pt x="111" y="5"/>
                </a:cubicBezTo>
                <a:cubicBezTo>
                  <a:pt x="113" y="5"/>
                  <a:pt x="113" y="5"/>
                  <a:pt x="115" y="4"/>
                </a:cubicBezTo>
                <a:cubicBezTo>
                  <a:pt x="114" y="4"/>
                  <a:pt x="115" y="4"/>
                  <a:pt x="115" y="4"/>
                </a:cubicBezTo>
                <a:cubicBezTo>
                  <a:pt x="120" y="3"/>
                  <a:pt x="118" y="5"/>
                  <a:pt x="122" y="5"/>
                </a:cubicBezTo>
                <a:cubicBezTo>
                  <a:pt x="121" y="4"/>
                  <a:pt x="129" y="4"/>
                  <a:pt x="125" y="3"/>
                </a:cubicBezTo>
                <a:cubicBezTo>
                  <a:pt x="129" y="3"/>
                  <a:pt x="129" y="3"/>
                  <a:pt x="129" y="3"/>
                </a:cubicBezTo>
                <a:cubicBezTo>
                  <a:pt x="128" y="3"/>
                  <a:pt x="131" y="3"/>
                  <a:pt x="129" y="4"/>
                </a:cubicBezTo>
                <a:cubicBezTo>
                  <a:pt x="131" y="4"/>
                  <a:pt x="131" y="4"/>
                  <a:pt x="131" y="4"/>
                </a:cubicBezTo>
                <a:cubicBezTo>
                  <a:pt x="128" y="4"/>
                  <a:pt x="128" y="4"/>
                  <a:pt x="128" y="4"/>
                </a:cubicBezTo>
                <a:cubicBezTo>
                  <a:pt x="130" y="4"/>
                  <a:pt x="133" y="5"/>
                  <a:pt x="134" y="5"/>
                </a:cubicBezTo>
                <a:cubicBezTo>
                  <a:pt x="137" y="5"/>
                  <a:pt x="133" y="5"/>
                  <a:pt x="136" y="4"/>
                </a:cubicBezTo>
                <a:cubicBezTo>
                  <a:pt x="135" y="5"/>
                  <a:pt x="137" y="5"/>
                  <a:pt x="138" y="5"/>
                </a:cubicBezTo>
                <a:cubicBezTo>
                  <a:pt x="136" y="5"/>
                  <a:pt x="138" y="4"/>
                  <a:pt x="140" y="4"/>
                </a:cubicBezTo>
                <a:cubicBezTo>
                  <a:pt x="142" y="4"/>
                  <a:pt x="144" y="5"/>
                  <a:pt x="144" y="5"/>
                </a:cubicBezTo>
                <a:cubicBezTo>
                  <a:pt x="142" y="5"/>
                  <a:pt x="142" y="5"/>
                  <a:pt x="142" y="5"/>
                </a:cubicBezTo>
                <a:cubicBezTo>
                  <a:pt x="144" y="5"/>
                  <a:pt x="142" y="5"/>
                  <a:pt x="144" y="5"/>
                </a:cubicBezTo>
                <a:cubicBezTo>
                  <a:pt x="145" y="5"/>
                  <a:pt x="146" y="5"/>
                  <a:pt x="147" y="4"/>
                </a:cubicBezTo>
                <a:cubicBezTo>
                  <a:pt x="148" y="4"/>
                  <a:pt x="149" y="4"/>
                  <a:pt x="150" y="4"/>
                </a:cubicBezTo>
                <a:cubicBezTo>
                  <a:pt x="147" y="5"/>
                  <a:pt x="147" y="5"/>
                  <a:pt x="147" y="5"/>
                </a:cubicBezTo>
                <a:cubicBezTo>
                  <a:pt x="151" y="5"/>
                  <a:pt x="148" y="5"/>
                  <a:pt x="152" y="5"/>
                </a:cubicBezTo>
                <a:cubicBezTo>
                  <a:pt x="153" y="5"/>
                  <a:pt x="153" y="5"/>
                  <a:pt x="153" y="5"/>
                </a:cubicBezTo>
                <a:cubicBezTo>
                  <a:pt x="153" y="5"/>
                  <a:pt x="154" y="5"/>
                  <a:pt x="153" y="5"/>
                </a:cubicBezTo>
                <a:cubicBezTo>
                  <a:pt x="153" y="5"/>
                  <a:pt x="155" y="5"/>
                  <a:pt x="156" y="5"/>
                </a:cubicBezTo>
                <a:cubicBezTo>
                  <a:pt x="157" y="5"/>
                  <a:pt x="157" y="5"/>
                  <a:pt x="157" y="5"/>
                </a:cubicBezTo>
                <a:cubicBezTo>
                  <a:pt x="158" y="5"/>
                  <a:pt x="160" y="5"/>
                  <a:pt x="162" y="5"/>
                </a:cubicBezTo>
                <a:cubicBezTo>
                  <a:pt x="160" y="4"/>
                  <a:pt x="160" y="5"/>
                  <a:pt x="157" y="5"/>
                </a:cubicBezTo>
                <a:cubicBezTo>
                  <a:pt x="156" y="4"/>
                  <a:pt x="160" y="4"/>
                  <a:pt x="160" y="4"/>
                </a:cubicBezTo>
                <a:cubicBezTo>
                  <a:pt x="160" y="5"/>
                  <a:pt x="164" y="4"/>
                  <a:pt x="166" y="4"/>
                </a:cubicBezTo>
                <a:cubicBezTo>
                  <a:pt x="167" y="5"/>
                  <a:pt x="168" y="5"/>
                  <a:pt x="168" y="5"/>
                </a:cubicBezTo>
                <a:cubicBezTo>
                  <a:pt x="169" y="5"/>
                  <a:pt x="169" y="5"/>
                  <a:pt x="169" y="5"/>
                </a:cubicBezTo>
                <a:cubicBezTo>
                  <a:pt x="170" y="5"/>
                  <a:pt x="172" y="4"/>
                  <a:pt x="174" y="5"/>
                </a:cubicBezTo>
                <a:cubicBezTo>
                  <a:pt x="173" y="5"/>
                  <a:pt x="174" y="5"/>
                  <a:pt x="175" y="5"/>
                </a:cubicBezTo>
                <a:cubicBezTo>
                  <a:pt x="173" y="5"/>
                  <a:pt x="178" y="5"/>
                  <a:pt x="177" y="4"/>
                </a:cubicBezTo>
                <a:cubicBezTo>
                  <a:pt x="181" y="4"/>
                  <a:pt x="177" y="5"/>
                  <a:pt x="178" y="5"/>
                </a:cubicBezTo>
                <a:cubicBezTo>
                  <a:pt x="179" y="5"/>
                  <a:pt x="182" y="6"/>
                  <a:pt x="183" y="5"/>
                </a:cubicBezTo>
                <a:cubicBezTo>
                  <a:pt x="180" y="5"/>
                  <a:pt x="183" y="5"/>
                  <a:pt x="184" y="5"/>
                </a:cubicBezTo>
                <a:cubicBezTo>
                  <a:pt x="187" y="5"/>
                  <a:pt x="183" y="5"/>
                  <a:pt x="185" y="5"/>
                </a:cubicBezTo>
                <a:cubicBezTo>
                  <a:pt x="187" y="5"/>
                  <a:pt x="189" y="4"/>
                  <a:pt x="187" y="4"/>
                </a:cubicBezTo>
                <a:cubicBezTo>
                  <a:pt x="188" y="4"/>
                  <a:pt x="191" y="4"/>
                  <a:pt x="193" y="4"/>
                </a:cubicBezTo>
                <a:cubicBezTo>
                  <a:pt x="193" y="5"/>
                  <a:pt x="189" y="4"/>
                  <a:pt x="190" y="5"/>
                </a:cubicBezTo>
                <a:cubicBezTo>
                  <a:pt x="194" y="5"/>
                  <a:pt x="192" y="4"/>
                  <a:pt x="196" y="4"/>
                </a:cubicBezTo>
                <a:cubicBezTo>
                  <a:pt x="195" y="4"/>
                  <a:pt x="196" y="3"/>
                  <a:pt x="198" y="3"/>
                </a:cubicBezTo>
                <a:cubicBezTo>
                  <a:pt x="203" y="3"/>
                  <a:pt x="196" y="3"/>
                  <a:pt x="198" y="3"/>
                </a:cubicBezTo>
                <a:cubicBezTo>
                  <a:pt x="200" y="3"/>
                  <a:pt x="200" y="3"/>
                  <a:pt x="200" y="3"/>
                </a:cubicBezTo>
                <a:cubicBezTo>
                  <a:pt x="202" y="4"/>
                  <a:pt x="194" y="4"/>
                  <a:pt x="197" y="5"/>
                </a:cubicBezTo>
                <a:cubicBezTo>
                  <a:pt x="199" y="5"/>
                  <a:pt x="199" y="5"/>
                  <a:pt x="199" y="5"/>
                </a:cubicBezTo>
                <a:cubicBezTo>
                  <a:pt x="198" y="5"/>
                  <a:pt x="198" y="5"/>
                  <a:pt x="199" y="5"/>
                </a:cubicBezTo>
                <a:cubicBezTo>
                  <a:pt x="199" y="5"/>
                  <a:pt x="203" y="5"/>
                  <a:pt x="204" y="5"/>
                </a:cubicBezTo>
                <a:cubicBezTo>
                  <a:pt x="204" y="5"/>
                  <a:pt x="202" y="5"/>
                  <a:pt x="202" y="5"/>
                </a:cubicBezTo>
                <a:cubicBezTo>
                  <a:pt x="204" y="5"/>
                  <a:pt x="205" y="4"/>
                  <a:pt x="209" y="5"/>
                </a:cubicBezTo>
                <a:cubicBezTo>
                  <a:pt x="207" y="5"/>
                  <a:pt x="209" y="5"/>
                  <a:pt x="209" y="5"/>
                </a:cubicBezTo>
                <a:cubicBezTo>
                  <a:pt x="210" y="5"/>
                  <a:pt x="209" y="5"/>
                  <a:pt x="211" y="5"/>
                </a:cubicBezTo>
                <a:cubicBezTo>
                  <a:pt x="211" y="5"/>
                  <a:pt x="211" y="5"/>
                  <a:pt x="211" y="5"/>
                </a:cubicBezTo>
                <a:cubicBezTo>
                  <a:pt x="220" y="5"/>
                  <a:pt x="230" y="5"/>
                  <a:pt x="237" y="5"/>
                </a:cubicBezTo>
                <a:cubicBezTo>
                  <a:pt x="239" y="5"/>
                  <a:pt x="241" y="5"/>
                  <a:pt x="246" y="5"/>
                </a:cubicBezTo>
                <a:cubicBezTo>
                  <a:pt x="244" y="5"/>
                  <a:pt x="246" y="5"/>
                  <a:pt x="247" y="5"/>
                </a:cubicBezTo>
                <a:cubicBezTo>
                  <a:pt x="249" y="5"/>
                  <a:pt x="249" y="5"/>
                  <a:pt x="249" y="5"/>
                </a:cubicBezTo>
                <a:cubicBezTo>
                  <a:pt x="251" y="6"/>
                  <a:pt x="254" y="5"/>
                  <a:pt x="257" y="5"/>
                </a:cubicBezTo>
                <a:cubicBezTo>
                  <a:pt x="257" y="5"/>
                  <a:pt x="257" y="5"/>
                  <a:pt x="257" y="5"/>
                </a:cubicBezTo>
                <a:cubicBezTo>
                  <a:pt x="260" y="6"/>
                  <a:pt x="260" y="5"/>
                  <a:pt x="260" y="5"/>
                </a:cubicBezTo>
                <a:cubicBezTo>
                  <a:pt x="262" y="5"/>
                  <a:pt x="262" y="5"/>
                  <a:pt x="262" y="5"/>
                </a:cubicBezTo>
                <a:cubicBezTo>
                  <a:pt x="262" y="5"/>
                  <a:pt x="262" y="5"/>
                  <a:pt x="262" y="5"/>
                </a:cubicBezTo>
                <a:cubicBezTo>
                  <a:pt x="264" y="5"/>
                  <a:pt x="267" y="5"/>
                  <a:pt x="267" y="6"/>
                </a:cubicBezTo>
                <a:cubicBezTo>
                  <a:pt x="268" y="5"/>
                  <a:pt x="269" y="5"/>
                  <a:pt x="268" y="5"/>
                </a:cubicBezTo>
                <a:cubicBezTo>
                  <a:pt x="270" y="6"/>
                  <a:pt x="276" y="6"/>
                  <a:pt x="280" y="5"/>
                </a:cubicBezTo>
                <a:cubicBezTo>
                  <a:pt x="278" y="5"/>
                  <a:pt x="278" y="5"/>
                  <a:pt x="278" y="5"/>
                </a:cubicBezTo>
                <a:cubicBezTo>
                  <a:pt x="279" y="4"/>
                  <a:pt x="279" y="5"/>
                  <a:pt x="280" y="5"/>
                </a:cubicBezTo>
                <a:cubicBezTo>
                  <a:pt x="281" y="5"/>
                  <a:pt x="282" y="5"/>
                  <a:pt x="280" y="5"/>
                </a:cubicBezTo>
                <a:cubicBezTo>
                  <a:pt x="286" y="6"/>
                  <a:pt x="293" y="5"/>
                  <a:pt x="300" y="6"/>
                </a:cubicBezTo>
                <a:cubicBezTo>
                  <a:pt x="301" y="6"/>
                  <a:pt x="301" y="6"/>
                  <a:pt x="301" y="5"/>
                </a:cubicBezTo>
                <a:cubicBezTo>
                  <a:pt x="305" y="6"/>
                  <a:pt x="311" y="5"/>
                  <a:pt x="315" y="6"/>
                </a:cubicBezTo>
                <a:cubicBezTo>
                  <a:pt x="314" y="6"/>
                  <a:pt x="316" y="5"/>
                  <a:pt x="318" y="5"/>
                </a:cubicBezTo>
                <a:cubicBezTo>
                  <a:pt x="321" y="5"/>
                  <a:pt x="319" y="6"/>
                  <a:pt x="322" y="6"/>
                </a:cubicBezTo>
                <a:cubicBezTo>
                  <a:pt x="323" y="6"/>
                  <a:pt x="325" y="6"/>
                  <a:pt x="326" y="6"/>
                </a:cubicBezTo>
                <a:cubicBezTo>
                  <a:pt x="326" y="6"/>
                  <a:pt x="326" y="6"/>
                  <a:pt x="326" y="6"/>
                </a:cubicBezTo>
                <a:cubicBezTo>
                  <a:pt x="328" y="6"/>
                  <a:pt x="330" y="5"/>
                  <a:pt x="332" y="6"/>
                </a:cubicBezTo>
                <a:cubicBezTo>
                  <a:pt x="331" y="6"/>
                  <a:pt x="331" y="6"/>
                  <a:pt x="331" y="6"/>
                </a:cubicBezTo>
                <a:cubicBezTo>
                  <a:pt x="336" y="6"/>
                  <a:pt x="336" y="6"/>
                  <a:pt x="336" y="6"/>
                </a:cubicBezTo>
                <a:cubicBezTo>
                  <a:pt x="337" y="6"/>
                  <a:pt x="341" y="6"/>
                  <a:pt x="342" y="6"/>
                </a:cubicBezTo>
                <a:cubicBezTo>
                  <a:pt x="342" y="6"/>
                  <a:pt x="341" y="6"/>
                  <a:pt x="342" y="6"/>
                </a:cubicBezTo>
                <a:cubicBezTo>
                  <a:pt x="342" y="5"/>
                  <a:pt x="342" y="5"/>
                  <a:pt x="342" y="5"/>
                </a:cubicBezTo>
                <a:cubicBezTo>
                  <a:pt x="345" y="6"/>
                  <a:pt x="345" y="6"/>
                  <a:pt x="345" y="6"/>
                </a:cubicBezTo>
                <a:cubicBezTo>
                  <a:pt x="344" y="6"/>
                  <a:pt x="344" y="6"/>
                  <a:pt x="343" y="6"/>
                </a:cubicBezTo>
                <a:cubicBezTo>
                  <a:pt x="347" y="6"/>
                  <a:pt x="344" y="6"/>
                  <a:pt x="346" y="5"/>
                </a:cubicBezTo>
                <a:cubicBezTo>
                  <a:pt x="348" y="5"/>
                  <a:pt x="348" y="6"/>
                  <a:pt x="349" y="6"/>
                </a:cubicBezTo>
                <a:cubicBezTo>
                  <a:pt x="349" y="6"/>
                  <a:pt x="348" y="6"/>
                  <a:pt x="347" y="6"/>
                </a:cubicBezTo>
                <a:cubicBezTo>
                  <a:pt x="346" y="6"/>
                  <a:pt x="349" y="6"/>
                  <a:pt x="349" y="6"/>
                </a:cubicBezTo>
                <a:cubicBezTo>
                  <a:pt x="349" y="6"/>
                  <a:pt x="349" y="6"/>
                  <a:pt x="351" y="6"/>
                </a:cubicBezTo>
                <a:cubicBezTo>
                  <a:pt x="352" y="6"/>
                  <a:pt x="356" y="6"/>
                  <a:pt x="355" y="6"/>
                </a:cubicBezTo>
                <a:cubicBezTo>
                  <a:pt x="357" y="6"/>
                  <a:pt x="358" y="6"/>
                  <a:pt x="359" y="6"/>
                </a:cubicBezTo>
                <a:cubicBezTo>
                  <a:pt x="358" y="6"/>
                  <a:pt x="356" y="6"/>
                  <a:pt x="355" y="5"/>
                </a:cubicBezTo>
                <a:cubicBezTo>
                  <a:pt x="357" y="5"/>
                  <a:pt x="359" y="5"/>
                  <a:pt x="359" y="5"/>
                </a:cubicBezTo>
                <a:cubicBezTo>
                  <a:pt x="358" y="5"/>
                  <a:pt x="358" y="5"/>
                  <a:pt x="358" y="5"/>
                </a:cubicBezTo>
                <a:cubicBezTo>
                  <a:pt x="359" y="5"/>
                  <a:pt x="362" y="6"/>
                  <a:pt x="360" y="5"/>
                </a:cubicBezTo>
                <a:cubicBezTo>
                  <a:pt x="363" y="6"/>
                  <a:pt x="363" y="6"/>
                  <a:pt x="363" y="6"/>
                </a:cubicBezTo>
                <a:cubicBezTo>
                  <a:pt x="364" y="5"/>
                  <a:pt x="366" y="5"/>
                  <a:pt x="368" y="5"/>
                </a:cubicBezTo>
                <a:cubicBezTo>
                  <a:pt x="368" y="6"/>
                  <a:pt x="366" y="6"/>
                  <a:pt x="370" y="6"/>
                </a:cubicBezTo>
                <a:cubicBezTo>
                  <a:pt x="373" y="6"/>
                  <a:pt x="373" y="6"/>
                  <a:pt x="373" y="6"/>
                </a:cubicBezTo>
                <a:cubicBezTo>
                  <a:pt x="374" y="6"/>
                  <a:pt x="375" y="6"/>
                  <a:pt x="374" y="6"/>
                </a:cubicBezTo>
                <a:cubicBezTo>
                  <a:pt x="380" y="6"/>
                  <a:pt x="380" y="5"/>
                  <a:pt x="384" y="6"/>
                </a:cubicBezTo>
                <a:cubicBezTo>
                  <a:pt x="382" y="6"/>
                  <a:pt x="384" y="6"/>
                  <a:pt x="385" y="6"/>
                </a:cubicBezTo>
                <a:cubicBezTo>
                  <a:pt x="386" y="6"/>
                  <a:pt x="386" y="6"/>
                  <a:pt x="386" y="6"/>
                </a:cubicBezTo>
                <a:cubicBezTo>
                  <a:pt x="386" y="6"/>
                  <a:pt x="385" y="6"/>
                  <a:pt x="384" y="6"/>
                </a:cubicBezTo>
                <a:cubicBezTo>
                  <a:pt x="383" y="6"/>
                  <a:pt x="386" y="6"/>
                  <a:pt x="386" y="6"/>
                </a:cubicBezTo>
                <a:cubicBezTo>
                  <a:pt x="390" y="7"/>
                  <a:pt x="399" y="6"/>
                  <a:pt x="405" y="7"/>
                </a:cubicBezTo>
                <a:cubicBezTo>
                  <a:pt x="404" y="6"/>
                  <a:pt x="407" y="6"/>
                  <a:pt x="409" y="6"/>
                </a:cubicBezTo>
                <a:cubicBezTo>
                  <a:pt x="408" y="7"/>
                  <a:pt x="412" y="6"/>
                  <a:pt x="414" y="7"/>
                </a:cubicBezTo>
                <a:cubicBezTo>
                  <a:pt x="413" y="6"/>
                  <a:pt x="413" y="6"/>
                  <a:pt x="413" y="6"/>
                </a:cubicBezTo>
                <a:cubicBezTo>
                  <a:pt x="416" y="6"/>
                  <a:pt x="419" y="5"/>
                  <a:pt x="421" y="6"/>
                </a:cubicBezTo>
                <a:cubicBezTo>
                  <a:pt x="423" y="6"/>
                  <a:pt x="420" y="6"/>
                  <a:pt x="420" y="6"/>
                </a:cubicBezTo>
                <a:cubicBezTo>
                  <a:pt x="422" y="7"/>
                  <a:pt x="427" y="6"/>
                  <a:pt x="429" y="7"/>
                </a:cubicBezTo>
                <a:cubicBezTo>
                  <a:pt x="430" y="6"/>
                  <a:pt x="429" y="6"/>
                  <a:pt x="431" y="6"/>
                </a:cubicBezTo>
                <a:cubicBezTo>
                  <a:pt x="433" y="6"/>
                  <a:pt x="437" y="6"/>
                  <a:pt x="437" y="7"/>
                </a:cubicBezTo>
                <a:cubicBezTo>
                  <a:pt x="438" y="6"/>
                  <a:pt x="439" y="6"/>
                  <a:pt x="441" y="7"/>
                </a:cubicBezTo>
                <a:cubicBezTo>
                  <a:pt x="441" y="7"/>
                  <a:pt x="440" y="7"/>
                  <a:pt x="439" y="7"/>
                </a:cubicBezTo>
                <a:cubicBezTo>
                  <a:pt x="442" y="7"/>
                  <a:pt x="444" y="7"/>
                  <a:pt x="447" y="7"/>
                </a:cubicBezTo>
                <a:cubicBezTo>
                  <a:pt x="448" y="7"/>
                  <a:pt x="453" y="7"/>
                  <a:pt x="457" y="7"/>
                </a:cubicBezTo>
                <a:cubicBezTo>
                  <a:pt x="458" y="7"/>
                  <a:pt x="462" y="7"/>
                  <a:pt x="462" y="7"/>
                </a:cubicBezTo>
                <a:cubicBezTo>
                  <a:pt x="462" y="7"/>
                  <a:pt x="462" y="7"/>
                  <a:pt x="463" y="7"/>
                </a:cubicBezTo>
                <a:cubicBezTo>
                  <a:pt x="464" y="7"/>
                  <a:pt x="465" y="6"/>
                  <a:pt x="466" y="6"/>
                </a:cubicBezTo>
                <a:cubicBezTo>
                  <a:pt x="466" y="7"/>
                  <a:pt x="466" y="7"/>
                  <a:pt x="466" y="7"/>
                </a:cubicBezTo>
                <a:cubicBezTo>
                  <a:pt x="466" y="7"/>
                  <a:pt x="470" y="7"/>
                  <a:pt x="471" y="7"/>
                </a:cubicBezTo>
                <a:cubicBezTo>
                  <a:pt x="469" y="7"/>
                  <a:pt x="473" y="7"/>
                  <a:pt x="473" y="7"/>
                </a:cubicBezTo>
                <a:cubicBezTo>
                  <a:pt x="474" y="7"/>
                  <a:pt x="474" y="7"/>
                  <a:pt x="474" y="7"/>
                </a:cubicBezTo>
                <a:cubicBezTo>
                  <a:pt x="477" y="7"/>
                  <a:pt x="475" y="6"/>
                  <a:pt x="478" y="6"/>
                </a:cubicBezTo>
                <a:cubicBezTo>
                  <a:pt x="480" y="6"/>
                  <a:pt x="479" y="7"/>
                  <a:pt x="478" y="7"/>
                </a:cubicBezTo>
                <a:cubicBezTo>
                  <a:pt x="480" y="7"/>
                  <a:pt x="482" y="7"/>
                  <a:pt x="484" y="7"/>
                </a:cubicBezTo>
                <a:cubicBezTo>
                  <a:pt x="483" y="7"/>
                  <a:pt x="483" y="7"/>
                  <a:pt x="483" y="7"/>
                </a:cubicBezTo>
                <a:cubicBezTo>
                  <a:pt x="483" y="7"/>
                  <a:pt x="484" y="7"/>
                  <a:pt x="484" y="7"/>
                </a:cubicBezTo>
                <a:cubicBezTo>
                  <a:pt x="484" y="7"/>
                  <a:pt x="485" y="7"/>
                  <a:pt x="486" y="7"/>
                </a:cubicBezTo>
                <a:cubicBezTo>
                  <a:pt x="486" y="7"/>
                  <a:pt x="486" y="7"/>
                  <a:pt x="486" y="7"/>
                </a:cubicBezTo>
                <a:cubicBezTo>
                  <a:pt x="485" y="7"/>
                  <a:pt x="484" y="7"/>
                  <a:pt x="484" y="7"/>
                </a:cubicBezTo>
                <a:cubicBezTo>
                  <a:pt x="484" y="7"/>
                  <a:pt x="485" y="7"/>
                  <a:pt x="486" y="7"/>
                </a:cubicBezTo>
                <a:cubicBezTo>
                  <a:pt x="486" y="7"/>
                  <a:pt x="486" y="7"/>
                  <a:pt x="486" y="7"/>
                </a:cubicBezTo>
                <a:cubicBezTo>
                  <a:pt x="487" y="7"/>
                  <a:pt x="487" y="7"/>
                  <a:pt x="488" y="7"/>
                </a:cubicBezTo>
                <a:cubicBezTo>
                  <a:pt x="487" y="7"/>
                  <a:pt x="487" y="7"/>
                  <a:pt x="487" y="7"/>
                </a:cubicBezTo>
                <a:cubicBezTo>
                  <a:pt x="488" y="7"/>
                  <a:pt x="492" y="7"/>
                  <a:pt x="492" y="7"/>
                </a:cubicBezTo>
                <a:cubicBezTo>
                  <a:pt x="497" y="7"/>
                  <a:pt x="505" y="7"/>
                  <a:pt x="508" y="7"/>
                </a:cubicBezTo>
                <a:cubicBezTo>
                  <a:pt x="508" y="7"/>
                  <a:pt x="507" y="7"/>
                  <a:pt x="508" y="7"/>
                </a:cubicBezTo>
                <a:cubicBezTo>
                  <a:pt x="510" y="7"/>
                  <a:pt x="512" y="7"/>
                  <a:pt x="512" y="7"/>
                </a:cubicBezTo>
                <a:cubicBezTo>
                  <a:pt x="514" y="7"/>
                  <a:pt x="513" y="7"/>
                  <a:pt x="516" y="7"/>
                </a:cubicBezTo>
                <a:cubicBezTo>
                  <a:pt x="516" y="7"/>
                  <a:pt x="516" y="7"/>
                  <a:pt x="516" y="7"/>
                </a:cubicBezTo>
                <a:cubicBezTo>
                  <a:pt x="520" y="8"/>
                  <a:pt x="526" y="7"/>
                  <a:pt x="531" y="7"/>
                </a:cubicBezTo>
                <a:cubicBezTo>
                  <a:pt x="530" y="7"/>
                  <a:pt x="530" y="7"/>
                  <a:pt x="529" y="7"/>
                </a:cubicBezTo>
                <a:cubicBezTo>
                  <a:pt x="533" y="7"/>
                  <a:pt x="537" y="7"/>
                  <a:pt x="540" y="7"/>
                </a:cubicBezTo>
                <a:cubicBezTo>
                  <a:pt x="540" y="7"/>
                  <a:pt x="540" y="7"/>
                  <a:pt x="539" y="7"/>
                </a:cubicBezTo>
                <a:cubicBezTo>
                  <a:pt x="541" y="7"/>
                  <a:pt x="544" y="7"/>
                  <a:pt x="545" y="7"/>
                </a:cubicBezTo>
                <a:cubicBezTo>
                  <a:pt x="545" y="7"/>
                  <a:pt x="545" y="7"/>
                  <a:pt x="545" y="7"/>
                </a:cubicBezTo>
                <a:cubicBezTo>
                  <a:pt x="543" y="7"/>
                  <a:pt x="546" y="6"/>
                  <a:pt x="548" y="7"/>
                </a:cubicBezTo>
                <a:cubicBezTo>
                  <a:pt x="548" y="7"/>
                  <a:pt x="548" y="7"/>
                  <a:pt x="548" y="7"/>
                </a:cubicBezTo>
                <a:cubicBezTo>
                  <a:pt x="551" y="7"/>
                  <a:pt x="551" y="6"/>
                  <a:pt x="554" y="6"/>
                </a:cubicBezTo>
                <a:cubicBezTo>
                  <a:pt x="556" y="7"/>
                  <a:pt x="552" y="7"/>
                  <a:pt x="553" y="7"/>
                </a:cubicBezTo>
                <a:cubicBezTo>
                  <a:pt x="554" y="7"/>
                  <a:pt x="559" y="7"/>
                  <a:pt x="560" y="7"/>
                </a:cubicBezTo>
                <a:cubicBezTo>
                  <a:pt x="561" y="7"/>
                  <a:pt x="562" y="7"/>
                  <a:pt x="561" y="7"/>
                </a:cubicBezTo>
                <a:cubicBezTo>
                  <a:pt x="564" y="7"/>
                  <a:pt x="562" y="7"/>
                  <a:pt x="564" y="7"/>
                </a:cubicBezTo>
                <a:cubicBezTo>
                  <a:pt x="570" y="6"/>
                  <a:pt x="570" y="6"/>
                  <a:pt x="570" y="6"/>
                </a:cubicBezTo>
                <a:cubicBezTo>
                  <a:pt x="569" y="6"/>
                  <a:pt x="572" y="7"/>
                  <a:pt x="570" y="7"/>
                </a:cubicBezTo>
                <a:cubicBezTo>
                  <a:pt x="574" y="7"/>
                  <a:pt x="577" y="6"/>
                  <a:pt x="580" y="6"/>
                </a:cubicBezTo>
                <a:cubicBezTo>
                  <a:pt x="581" y="6"/>
                  <a:pt x="585" y="6"/>
                  <a:pt x="587" y="6"/>
                </a:cubicBezTo>
                <a:cubicBezTo>
                  <a:pt x="587" y="6"/>
                  <a:pt x="585" y="6"/>
                  <a:pt x="585" y="6"/>
                </a:cubicBezTo>
                <a:cubicBezTo>
                  <a:pt x="587" y="7"/>
                  <a:pt x="587" y="7"/>
                  <a:pt x="587" y="7"/>
                </a:cubicBezTo>
                <a:cubicBezTo>
                  <a:pt x="584" y="7"/>
                  <a:pt x="588" y="7"/>
                  <a:pt x="586" y="7"/>
                </a:cubicBezTo>
                <a:cubicBezTo>
                  <a:pt x="588" y="7"/>
                  <a:pt x="594" y="7"/>
                  <a:pt x="598" y="7"/>
                </a:cubicBezTo>
                <a:cubicBezTo>
                  <a:pt x="595" y="7"/>
                  <a:pt x="602" y="7"/>
                  <a:pt x="602" y="7"/>
                </a:cubicBezTo>
                <a:cubicBezTo>
                  <a:pt x="606" y="7"/>
                  <a:pt x="604" y="7"/>
                  <a:pt x="606" y="7"/>
                </a:cubicBezTo>
                <a:cubicBezTo>
                  <a:pt x="610" y="7"/>
                  <a:pt x="614" y="7"/>
                  <a:pt x="618" y="7"/>
                </a:cubicBezTo>
                <a:cubicBezTo>
                  <a:pt x="618" y="7"/>
                  <a:pt x="618" y="7"/>
                  <a:pt x="618" y="7"/>
                </a:cubicBezTo>
                <a:cubicBezTo>
                  <a:pt x="622" y="7"/>
                  <a:pt x="628" y="8"/>
                  <a:pt x="631" y="7"/>
                </a:cubicBezTo>
                <a:cubicBezTo>
                  <a:pt x="631" y="7"/>
                  <a:pt x="631" y="7"/>
                  <a:pt x="630" y="7"/>
                </a:cubicBezTo>
                <a:cubicBezTo>
                  <a:pt x="634" y="8"/>
                  <a:pt x="631" y="7"/>
                  <a:pt x="636" y="7"/>
                </a:cubicBezTo>
                <a:cubicBezTo>
                  <a:pt x="635" y="7"/>
                  <a:pt x="635" y="7"/>
                  <a:pt x="635" y="7"/>
                </a:cubicBezTo>
                <a:cubicBezTo>
                  <a:pt x="637" y="7"/>
                  <a:pt x="640" y="8"/>
                  <a:pt x="643" y="7"/>
                </a:cubicBezTo>
                <a:cubicBezTo>
                  <a:pt x="643" y="7"/>
                  <a:pt x="643" y="7"/>
                  <a:pt x="642" y="7"/>
                </a:cubicBezTo>
                <a:cubicBezTo>
                  <a:pt x="645" y="7"/>
                  <a:pt x="648" y="8"/>
                  <a:pt x="651" y="7"/>
                </a:cubicBezTo>
                <a:cubicBezTo>
                  <a:pt x="651" y="7"/>
                  <a:pt x="651" y="8"/>
                  <a:pt x="650" y="8"/>
                </a:cubicBezTo>
                <a:cubicBezTo>
                  <a:pt x="652" y="8"/>
                  <a:pt x="653" y="7"/>
                  <a:pt x="655" y="7"/>
                </a:cubicBezTo>
                <a:cubicBezTo>
                  <a:pt x="656" y="7"/>
                  <a:pt x="658" y="8"/>
                  <a:pt x="657" y="8"/>
                </a:cubicBezTo>
                <a:cubicBezTo>
                  <a:pt x="658" y="7"/>
                  <a:pt x="662" y="8"/>
                  <a:pt x="664" y="7"/>
                </a:cubicBezTo>
                <a:cubicBezTo>
                  <a:pt x="664" y="8"/>
                  <a:pt x="665" y="8"/>
                  <a:pt x="667" y="8"/>
                </a:cubicBezTo>
                <a:cubicBezTo>
                  <a:pt x="681" y="8"/>
                  <a:pt x="696" y="8"/>
                  <a:pt x="710" y="8"/>
                </a:cubicBezTo>
                <a:cubicBezTo>
                  <a:pt x="713" y="9"/>
                  <a:pt x="707" y="8"/>
                  <a:pt x="709" y="9"/>
                </a:cubicBezTo>
                <a:cubicBezTo>
                  <a:pt x="708" y="8"/>
                  <a:pt x="711" y="9"/>
                  <a:pt x="715" y="9"/>
                </a:cubicBezTo>
                <a:cubicBezTo>
                  <a:pt x="715" y="9"/>
                  <a:pt x="715" y="9"/>
                  <a:pt x="715" y="9"/>
                </a:cubicBezTo>
                <a:cubicBezTo>
                  <a:pt x="717" y="9"/>
                  <a:pt x="718" y="9"/>
                  <a:pt x="720" y="9"/>
                </a:cubicBezTo>
                <a:cubicBezTo>
                  <a:pt x="720" y="9"/>
                  <a:pt x="720" y="9"/>
                  <a:pt x="720" y="9"/>
                </a:cubicBezTo>
                <a:cubicBezTo>
                  <a:pt x="722" y="8"/>
                  <a:pt x="725" y="9"/>
                  <a:pt x="726" y="9"/>
                </a:cubicBezTo>
                <a:cubicBezTo>
                  <a:pt x="728" y="9"/>
                  <a:pt x="728" y="9"/>
                  <a:pt x="728" y="9"/>
                </a:cubicBezTo>
                <a:cubicBezTo>
                  <a:pt x="730" y="9"/>
                  <a:pt x="731" y="9"/>
                  <a:pt x="734" y="9"/>
                </a:cubicBezTo>
                <a:cubicBezTo>
                  <a:pt x="733" y="9"/>
                  <a:pt x="733" y="9"/>
                  <a:pt x="733" y="9"/>
                </a:cubicBezTo>
                <a:cubicBezTo>
                  <a:pt x="737" y="9"/>
                  <a:pt x="741" y="9"/>
                  <a:pt x="742" y="9"/>
                </a:cubicBezTo>
                <a:cubicBezTo>
                  <a:pt x="745" y="9"/>
                  <a:pt x="748" y="9"/>
                  <a:pt x="749" y="8"/>
                </a:cubicBezTo>
                <a:cubicBezTo>
                  <a:pt x="750" y="9"/>
                  <a:pt x="749" y="9"/>
                  <a:pt x="749" y="9"/>
                </a:cubicBezTo>
                <a:cubicBezTo>
                  <a:pt x="760" y="9"/>
                  <a:pt x="772" y="9"/>
                  <a:pt x="782" y="9"/>
                </a:cubicBezTo>
                <a:cubicBezTo>
                  <a:pt x="783" y="9"/>
                  <a:pt x="782" y="9"/>
                  <a:pt x="782" y="9"/>
                </a:cubicBezTo>
                <a:cubicBezTo>
                  <a:pt x="788" y="9"/>
                  <a:pt x="794" y="10"/>
                  <a:pt x="799" y="9"/>
                </a:cubicBezTo>
                <a:cubicBezTo>
                  <a:pt x="801" y="9"/>
                  <a:pt x="801" y="9"/>
                  <a:pt x="801" y="9"/>
                </a:cubicBezTo>
                <a:cubicBezTo>
                  <a:pt x="802" y="9"/>
                  <a:pt x="802" y="9"/>
                  <a:pt x="803" y="9"/>
                </a:cubicBezTo>
                <a:cubicBezTo>
                  <a:pt x="804" y="9"/>
                  <a:pt x="809" y="9"/>
                  <a:pt x="809" y="9"/>
                </a:cubicBezTo>
                <a:cubicBezTo>
                  <a:pt x="810" y="9"/>
                  <a:pt x="809" y="9"/>
                  <a:pt x="809" y="9"/>
                </a:cubicBezTo>
                <a:cubicBezTo>
                  <a:pt x="812" y="9"/>
                  <a:pt x="815" y="9"/>
                  <a:pt x="818" y="9"/>
                </a:cubicBezTo>
                <a:cubicBezTo>
                  <a:pt x="817" y="9"/>
                  <a:pt x="817" y="9"/>
                  <a:pt x="817" y="9"/>
                </a:cubicBezTo>
                <a:cubicBezTo>
                  <a:pt x="831" y="10"/>
                  <a:pt x="849" y="11"/>
                  <a:pt x="861" y="11"/>
                </a:cubicBezTo>
                <a:cubicBezTo>
                  <a:pt x="864" y="10"/>
                  <a:pt x="862" y="11"/>
                  <a:pt x="864" y="11"/>
                </a:cubicBezTo>
                <a:cubicBezTo>
                  <a:pt x="876" y="11"/>
                  <a:pt x="890" y="12"/>
                  <a:pt x="901" y="12"/>
                </a:cubicBezTo>
                <a:cubicBezTo>
                  <a:pt x="909" y="12"/>
                  <a:pt x="912" y="11"/>
                  <a:pt x="912" y="11"/>
                </a:cubicBezTo>
                <a:cubicBezTo>
                  <a:pt x="891" y="10"/>
                  <a:pt x="873" y="9"/>
                  <a:pt x="853" y="8"/>
                </a:cubicBezTo>
                <a:close/>
                <a:moveTo>
                  <a:pt x="490" y="7"/>
                </a:moveTo>
                <a:cubicBezTo>
                  <a:pt x="489" y="7"/>
                  <a:pt x="489" y="7"/>
                  <a:pt x="488" y="7"/>
                </a:cubicBezTo>
                <a:cubicBezTo>
                  <a:pt x="489" y="7"/>
                  <a:pt x="489" y="7"/>
                  <a:pt x="490" y="7"/>
                </a:cubicBezTo>
                <a:close/>
              </a:path>
            </a:pathLst>
          </a:custGeom>
          <a:solidFill>
            <a:schemeClr val="accent1"/>
          </a:solidFill>
          <a:ln w="38100" cmpd="sng">
            <a:noFill/>
            <a:round/>
            <a:headEnd/>
            <a:tailEnd/>
          </a:ln>
        </p:spPr>
        <p:txBody>
          <a:bodyPr vert="horz" wrap="square" lIns="91440" tIns="45720" rIns="91440" bIns="45720" numCol="1" anchor="t" anchorCtr="0" compatLnSpc="1">
            <a:prstTxWarp prst="textNoShape">
              <a:avLst/>
            </a:prstTxWarp>
          </a:bodyPr>
          <a:lstStyle/>
          <a:p>
            <a:pPr defTabSz="457200"/>
            <a:endParaRPr lang="en-US" sz="1800">
              <a:solidFill>
                <a:prstClr val="black"/>
              </a:solidFill>
              <a:latin typeface="Calibri"/>
            </a:endParaRPr>
          </a:p>
        </p:txBody>
      </p:sp>
      <p:grpSp>
        <p:nvGrpSpPr>
          <p:cNvPr id="178" name="Grupa 57"/>
          <p:cNvGrpSpPr/>
          <p:nvPr/>
        </p:nvGrpSpPr>
        <p:grpSpPr>
          <a:xfrm rot="351806">
            <a:off x="7426252" y="3480268"/>
            <a:ext cx="514605" cy="269710"/>
            <a:chOff x="5246340" y="1637308"/>
            <a:chExt cx="1384384" cy="936106"/>
          </a:xfrm>
          <a:solidFill>
            <a:schemeClr val="accent1">
              <a:lumMod val="60000"/>
              <a:lumOff val="40000"/>
            </a:schemeClr>
          </a:solidFill>
        </p:grpSpPr>
        <p:sp>
          <p:nvSpPr>
            <p:cNvPr id="179" name="Freeform 6"/>
            <p:cNvSpPr>
              <a:spLocks/>
            </p:cNvSpPr>
            <p:nvPr/>
          </p:nvSpPr>
          <p:spPr bwMode="auto">
            <a:xfrm>
              <a:off x="5287978" y="1637310"/>
              <a:ext cx="1342746"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pFill/>
            <a:ln w="9525" cap="flat" cmpd="sng" algn="ctr">
              <a:solidFill>
                <a:srgbClr val="000000"/>
              </a:solidFill>
              <a:prstDash val="solid"/>
              <a:headEnd/>
              <a:tailEnd/>
            </a:ln>
            <a:effectLst/>
          </p:spPr>
          <p:txBody>
            <a:bodyPr vert="horz" wrap="square" lIns="36000" tIns="72000" rIns="36000" bIns="36000" numCol="1" anchor="ctr" anchorCtr="1" compatLnSpc="1">
              <a:prstTxWarp prst="textNoShape">
                <a:avLst/>
              </a:prstTxWarp>
            </a:bodyPr>
            <a:lstStyle/>
            <a:p>
              <a:pPr algn="ctr" defTabSz="914400">
                <a:defRPr/>
              </a:pPr>
              <a:endParaRPr lang="en-US" sz="1600" kern="0" baseline="-16000" dirty="0">
                <a:solidFill>
                  <a:sysClr val="windowText" lastClr="000000">
                    <a:lumMod val="95000"/>
                    <a:lumOff val="5000"/>
                  </a:sysClr>
                </a:solidFill>
                <a:latin typeface="Segoe Print" pitchFamily="2" charset="0"/>
                <a:cs typeface="Arial" pitchFamily="34" charset="0"/>
              </a:endParaRPr>
            </a:p>
          </p:txBody>
        </p:sp>
        <p:sp>
          <p:nvSpPr>
            <p:cNvPr id="180"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grpFill/>
            <a:ln w="9525">
              <a:solidFill>
                <a:srgbClr val="000000"/>
              </a:solidFill>
              <a:round/>
              <a:headEnd/>
              <a:tailEnd/>
            </a:ln>
          </p:spPr>
          <p:txBody>
            <a:bodyPr vert="horz" wrap="square" lIns="36000" tIns="72000" rIns="36000" bIns="36000" numCol="1" anchor="ctr" anchorCtr="1" compatLnSpc="1">
              <a:prstTxWarp prst="textNoShape">
                <a:avLst/>
              </a:prstTxWarp>
            </a:bodyPr>
            <a:lstStyle/>
            <a:p>
              <a:pPr defTabSz="914400">
                <a:defRPr/>
              </a:pPr>
              <a:endParaRPr lang="en-US" sz="1600" kern="0">
                <a:solidFill>
                  <a:sysClr val="windowText" lastClr="000000"/>
                </a:solidFill>
                <a:latin typeface="Segoe Print" pitchFamily="2" charset="0"/>
              </a:endParaRPr>
            </a:p>
          </p:txBody>
        </p:sp>
      </p:grpSp>
      <p:grpSp>
        <p:nvGrpSpPr>
          <p:cNvPr id="184" name="Grupa 57"/>
          <p:cNvGrpSpPr/>
          <p:nvPr/>
        </p:nvGrpSpPr>
        <p:grpSpPr>
          <a:xfrm>
            <a:off x="3824844" y="1646963"/>
            <a:ext cx="506711" cy="265572"/>
            <a:chOff x="5246340" y="1637308"/>
            <a:chExt cx="1384382" cy="936104"/>
          </a:xfrm>
          <a:solidFill>
            <a:srgbClr val="F7DC1D"/>
          </a:solidFill>
        </p:grpSpPr>
        <p:sp>
          <p:nvSpPr>
            <p:cNvPr id="185"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pFill/>
            <a:ln w="9525" cap="flat" cmpd="sng" algn="ctr">
              <a:solidFill>
                <a:srgbClr val="000000"/>
              </a:solidFill>
              <a:prstDash val="solid"/>
              <a:headEnd/>
              <a:tailEnd/>
            </a:ln>
            <a:effectLst/>
          </p:spPr>
          <p:txBody>
            <a:bodyPr vert="horz" wrap="square" lIns="36000" tIns="72000" rIns="36000" bIns="36000" numCol="1" anchor="ctr" anchorCtr="1" compatLnSpc="1">
              <a:prstTxWarp prst="textNoShape">
                <a:avLst/>
              </a:prstTxWarp>
            </a:bodyPr>
            <a:lstStyle/>
            <a:p>
              <a:pPr algn="ctr" defTabSz="457200">
                <a:defRPr/>
              </a:pPr>
              <a:endParaRPr lang="en-US" sz="1600" kern="0" baseline="-16000" dirty="0">
                <a:solidFill>
                  <a:sysClr val="windowText" lastClr="000000">
                    <a:lumMod val="95000"/>
                    <a:lumOff val="5000"/>
                  </a:sysClr>
                </a:solidFill>
                <a:latin typeface="Segoe Print" pitchFamily="2" charset="0"/>
                <a:cs typeface="Arial" pitchFamily="34" charset="0"/>
              </a:endParaRPr>
            </a:p>
          </p:txBody>
        </p:sp>
        <p:sp>
          <p:nvSpPr>
            <p:cNvPr id="186"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grpFill/>
            <a:ln w="9525">
              <a:solidFill>
                <a:srgbClr val="000000"/>
              </a:solidFill>
              <a:round/>
              <a:headEnd/>
              <a:tailEnd/>
            </a:ln>
          </p:spPr>
          <p:txBody>
            <a:bodyPr vert="horz" wrap="square" lIns="36000" tIns="72000" rIns="36000" bIns="36000" numCol="1" anchor="ctr" anchorCtr="1" compatLnSpc="1">
              <a:prstTxWarp prst="textNoShape">
                <a:avLst/>
              </a:prstTxWarp>
            </a:bodyPr>
            <a:lstStyle/>
            <a:p>
              <a:pPr defTabSz="914400">
                <a:defRPr/>
              </a:pPr>
              <a:endParaRPr lang="en-US" sz="1200" kern="0">
                <a:solidFill>
                  <a:sysClr val="windowText" lastClr="000000"/>
                </a:solidFill>
                <a:latin typeface="Segoe Print" pitchFamily="2" charset="0"/>
              </a:endParaRPr>
            </a:p>
          </p:txBody>
        </p:sp>
      </p:grpSp>
      <p:sp>
        <p:nvSpPr>
          <p:cNvPr id="202" name="Freeform 145"/>
          <p:cNvSpPr>
            <a:spLocks/>
          </p:cNvSpPr>
          <p:nvPr/>
        </p:nvSpPr>
        <p:spPr bwMode="auto">
          <a:xfrm rot="16200000">
            <a:off x="5080865" y="2419210"/>
            <a:ext cx="3154799" cy="45719"/>
          </a:xfrm>
          <a:custGeom>
            <a:avLst/>
            <a:gdLst/>
            <a:ahLst/>
            <a:cxnLst>
              <a:cxn ang="0">
                <a:pos x="543" y="15"/>
              </a:cxn>
              <a:cxn ang="0">
                <a:pos x="525" y="15"/>
              </a:cxn>
              <a:cxn ang="0">
                <a:pos x="488" y="18"/>
              </a:cxn>
              <a:cxn ang="0">
                <a:pos x="475" y="17"/>
              </a:cxn>
              <a:cxn ang="0">
                <a:pos x="436" y="15"/>
              </a:cxn>
              <a:cxn ang="0">
                <a:pos x="423" y="15"/>
              </a:cxn>
              <a:cxn ang="0">
                <a:pos x="401" y="16"/>
              </a:cxn>
              <a:cxn ang="0">
                <a:pos x="382" y="15"/>
              </a:cxn>
              <a:cxn ang="0">
                <a:pos x="372" y="14"/>
              </a:cxn>
              <a:cxn ang="0">
                <a:pos x="363" y="16"/>
              </a:cxn>
              <a:cxn ang="0">
                <a:pos x="341" y="18"/>
              </a:cxn>
              <a:cxn ang="0">
                <a:pos x="329" y="17"/>
              </a:cxn>
              <a:cxn ang="0">
                <a:pos x="316" y="19"/>
              </a:cxn>
              <a:cxn ang="0">
                <a:pos x="300" y="17"/>
              </a:cxn>
              <a:cxn ang="0">
                <a:pos x="282" y="17"/>
              </a:cxn>
              <a:cxn ang="0">
                <a:pos x="259" y="16"/>
              </a:cxn>
              <a:cxn ang="0">
                <a:pos x="250" y="17"/>
              </a:cxn>
              <a:cxn ang="0">
                <a:pos x="241" y="15"/>
              </a:cxn>
              <a:cxn ang="0">
                <a:pos x="233" y="17"/>
              </a:cxn>
              <a:cxn ang="0">
                <a:pos x="230" y="17"/>
              </a:cxn>
              <a:cxn ang="0">
                <a:pos x="219" y="17"/>
              </a:cxn>
              <a:cxn ang="0">
                <a:pos x="188" y="17"/>
              </a:cxn>
              <a:cxn ang="0">
                <a:pos x="176" y="17"/>
              </a:cxn>
              <a:cxn ang="0">
                <a:pos x="166" y="17"/>
              </a:cxn>
              <a:cxn ang="0">
                <a:pos x="140" y="16"/>
              </a:cxn>
              <a:cxn ang="0">
                <a:pos x="134" y="12"/>
              </a:cxn>
              <a:cxn ang="0">
                <a:pos x="125" y="16"/>
              </a:cxn>
              <a:cxn ang="0">
                <a:pos x="118" y="20"/>
              </a:cxn>
              <a:cxn ang="0">
                <a:pos x="106" y="18"/>
              </a:cxn>
              <a:cxn ang="0">
                <a:pos x="102" y="20"/>
              </a:cxn>
              <a:cxn ang="0">
                <a:pos x="97" y="18"/>
              </a:cxn>
              <a:cxn ang="0">
                <a:pos x="88" y="15"/>
              </a:cxn>
              <a:cxn ang="0">
                <a:pos x="78" y="18"/>
              </a:cxn>
              <a:cxn ang="0">
                <a:pos x="73" y="16"/>
              </a:cxn>
              <a:cxn ang="0">
                <a:pos x="65" y="18"/>
              </a:cxn>
              <a:cxn ang="0">
                <a:pos x="56" y="18"/>
              </a:cxn>
              <a:cxn ang="0">
                <a:pos x="60" y="13"/>
              </a:cxn>
              <a:cxn ang="0">
                <a:pos x="44" y="16"/>
              </a:cxn>
              <a:cxn ang="0">
                <a:pos x="22" y="9"/>
              </a:cxn>
              <a:cxn ang="0">
                <a:pos x="15" y="8"/>
              </a:cxn>
              <a:cxn ang="0">
                <a:pos x="0" y="8"/>
              </a:cxn>
              <a:cxn ang="0">
                <a:pos x="6" y="5"/>
              </a:cxn>
              <a:cxn ang="0">
                <a:pos x="20" y="8"/>
              </a:cxn>
              <a:cxn ang="0">
                <a:pos x="46" y="4"/>
              </a:cxn>
              <a:cxn ang="0">
                <a:pos x="89" y="3"/>
              </a:cxn>
              <a:cxn ang="0">
                <a:pos x="137" y="2"/>
              </a:cxn>
              <a:cxn ang="0">
                <a:pos x="176" y="2"/>
              </a:cxn>
              <a:cxn ang="0">
                <a:pos x="204" y="1"/>
              </a:cxn>
              <a:cxn ang="0">
                <a:pos x="263" y="3"/>
              </a:cxn>
              <a:cxn ang="0">
                <a:pos x="294" y="5"/>
              </a:cxn>
              <a:cxn ang="0">
                <a:pos x="334" y="7"/>
              </a:cxn>
              <a:cxn ang="0">
                <a:pos x="467" y="4"/>
              </a:cxn>
              <a:cxn ang="0">
                <a:pos x="502" y="5"/>
              </a:cxn>
              <a:cxn ang="0">
                <a:pos x="604" y="17"/>
              </a:cxn>
            </a:cxnLst>
            <a:rect l="0" t="0" r="r" b="b"/>
            <a:pathLst>
              <a:path w="613" h="21">
                <a:moveTo>
                  <a:pt x="604" y="17"/>
                </a:moveTo>
                <a:cubicBezTo>
                  <a:pt x="597" y="21"/>
                  <a:pt x="587" y="16"/>
                  <a:pt x="579" y="18"/>
                </a:cubicBezTo>
                <a:cubicBezTo>
                  <a:pt x="578" y="19"/>
                  <a:pt x="580" y="16"/>
                  <a:pt x="577" y="17"/>
                </a:cubicBezTo>
                <a:cubicBezTo>
                  <a:pt x="570" y="20"/>
                  <a:pt x="557" y="17"/>
                  <a:pt x="548" y="15"/>
                </a:cubicBezTo>
                <a:cubicBezTo>
                  <a:pt x="549" y="14"/>
                  <a:pt x="549" y="14"/>
                  <a:pt x="549" y="14"/>
                </a:cubicBezTo>
                <a:cubicBezTo>
                  <a:pt x="547" y="13"/>
                  <a:pt x="545" y="15"/>
                  <a:pt x="543" y="15"/>
                </a:cubicBezTo>
                <a:cubicBezTo>
                  <a:pt x="543" y="15"/>
                  <a:pt x="543" y="14"/>
                  <a:pt x="543" y="14"/>
                </a:cubicBezTo>
                <a:cubicBezTo>
                  <a:pt x="542" y="15"/>
                  <a:pt x="539" y="14"/>
                  <a:pt x="539" y="15"/>
                </a:cubicBezTo>
                <a:cubicBezTo>
                  <a:pt x="538" y="15"/>
                  <a:pt x="538" y="14"/>
                  <a:pt x="537" y="13"/>
                </a:cubicBezTo>
                <a:cubicBezTo>
                  <a:pt x="536" y="15"/>
                  <a:pt x="536" y="15"/>
                  <a:pt x="536" y="15"/>
                </a:cubicBezTo>
                <a:cubicBezTo>
                  <a:pt x="533" y="18"/>
                  <a:pt x="529" y="14"/>
                  <a:pt x="524" y="16"/>
                </a:cubicBezTo>
                <a:cubicBezTo>
                  <a:pt x="525" y="16"/>
                  <a:pt x="525" y="15"/>
                  <a:pt x="525" y="15"/>
                </a:cubicBezTo>
                <a:cubicBezTo>
                  <a:pt x="518" y="17"/>
                  <a:pt x="510" y="16"/>
                  <a:pt x="502" y="17"/>
                </a:cubicBezTo>
                <a:cubicBezTo>
                  <a:pt x="503" y="16"/>
                  <a:pt x="503" y="15"/>
                  <a:pt x="502" y="15"/>
                </a:cubicBezTo>
                <a:cubicBezTo>
                  <a:pt x="502" y="16"/>
                  <a:pt x="500" y="17"/>
                  <a:pt x="498" y="17"/>
                </a:cubicBezTo>
                <a:cubicBezTo>
                  <a:pt x="497" y="15"/>
                  <a:pt x="494" y="18"/>
                  <a:pt x="492" y="17"/>
                </a:cubicBezTo>
                <a:cubicBezTo>
                  <a:pt x="492" y="17"/>
                  <a:pt x="492" y="17"/>
                  <a:pt x="492" y="17"/>
                </a:cubicBezTo>
                <a:cubicBezTo>
                  <a:pt x="490" y="19"/>
                  <a:pt x="490" y="16"/>
                  <a:pt x="488" y="18"/>
                </a:cubicBezTo>
                <a:cubicBezTo>
                  <a:pt x="487" y="17"/>
                  <a:pt x="487" y="17"/>
                  <a:pt x="487" y="17"/>
                </a:cubicBezTo>
                <a:cubicBezTo>
                  <a:pt x="486" y="19"/>
                  <a:pt x="485" y="16"/>
                  <a:pt x="483" y="17"/>
                </a:cubicBezTo>
                <a:cubicBezTo>
                  <a:pt x="483" y="17"/>
                  <a:pt x="483" y="17"/>
                  <a:pt x="483" y="17"/>
                </a:cubicBezTo>
                <a:cubicBezTo>
                  <a:pt x="482" y="18"/>
                  <a:pt x="481" y="16"/>
                  <a:pt x="480" y="17"/>
                </a:cubicBezTo>
                <a:cubicBezTo>
                  <a:pt x="480" y="17"/>
                  <a:pt x="480" y="17"/>
                  <a:pt x="480" y="17"/>
                </a:cubicBezTo>
                <a:cubicBezTo>
                  <a:pt x="477" y="17"/>
                  <a:pt x="475" y="16"/>
                  <a:pt x="475" y="17"/>
                </a:cubicBezTo>
                <a:cubicBezTo>
                  <a:pt x="474" y="16"/>
                  <a:pt x="478" y="17"/>
                  <a:pt x="477" y="15"/>
                </a:cubicBezTo>
                <a:cubicBezTo>
                  <a:pt x="467" y="16"/>
                  <a:pt x="457" y="16"/>
                  <a:pt x="447" y="16"/>
                </a:cubicBezTo>
                <a:cubicBezTo>
                  <a:pt x="446" y="15"/>
                  <a:pt x="446" y="15"/>
                  <a:pt x="445" y="14"/>
                </a:cubicBezTo>
                <a:cubicBezTo>
                  <a:pt x="444" y="15"/>
                  <a:pt x="442" y="14"/>
                  <a:pt x="441" y="15"/>
                </a:cubicBezTo>
                <a:cubicBezTo>
                  <a:pt x="441" y="15"/>
                  <a:pt x="440" y="14"/>
                  <a:pt x="440" y="14"/>
                </a:cubicBezTo>
                <a:cubicBezTo>
                  <a:pt x="438" y="14"/>
                  <a:pt x="438" y="16"/>
                  <a:pt x="436" y="15"/>
                </a:cubicBezTo>
                <a:cubicBezTo>
                  <a:pt x="437" y="15"/>
                  <a:pt x="437" y="14"/>
                  <a:pt x="437" y="14"/>
                </a:cubicBezTo>
                <a:cubicBezTo>
                  <a:pt x="435" y="15"/>
                  <a:pt x="433" y="15"/>
                  <a:pt x="431" y="15"/>
                </a:cubicBezTo>
                <a:cubicBezTo>
                  <a:pt x="431" y="15"/>
                  <a:pt x="432" y="15"/>
                  <a:pt x="431" y="14"/>
                </a:cubicBezTo>
                <a:cubicBezTo>
                  <a:pt x="429" y="16"/>
                  <a:pt x="428" y="14"/>
                  <a:pt x="426" y="15"/>
                </a:cubicBezTo>
                <a:cubicBezTo>
                  <a:pt x="426" y="14"/>
                  <a:pt x="426" y="14"/>
                  <a:pt x="426" y="14"/>
                </a:cubicBezTo>
                <a:cubicBezTo>
                  <a:pt x="423" y="12"/>
                  <a:pt x="426" y="16"/>
                  <a:pt x="423" y="15"/>
                </a:cubicBezTo>
                <a:cubicBezTo>
                  <a:pt x="424" y="15"/>
                  <a:pt x="423" y="14"/>
                  <a:pt x="423" y="14"/>
                </a:cubicBezTo>
                <a:cubicBezTo>
                  <a:pt x="421" y="16"/>
                  <a:pt x="417" y="15"/>
                  <a:pt x="415" y="16"/>
                </a:cubicBezTo>
                <a:cubicBezTo>
                  <a:pt x="415" y="15"/>
                  <a:pt x="415" y="15"/>
                  <a:pt x="415" y="15"/>
                </a:cubicBezTo>
                <a:cubicBezTo>
                  <a:pt x="412" y="15"/>
                  <a:pt x="409" y="15"/>
                  <a:pt x="406" y="15"/>
                </a:cubicBezTo>
                <a:cubicBezTo>
                  <a:pt x="405" y="15"/>
                  <a:pt x="407" y="13"/>
                  <a:pt x="404" y="13"/>
                </a:cubicBezTo>
                <a:cubicBezTo>
                  <a:pt x="404" y="15"/>
                  <a:pt x="399" y="14"/>
                  <a:pt x="401" y="16"/>
                </a:cubicBezTo>
                <a:cubicBezTo>
                  <a:pt x="399" y="16"/>
                  <a:pt x="395" y="15"/>
                  <a:pt x="393" y="16"/>
                </a:cubicBezTo>
                <a:cubicBezTo>
                  <a:pt x="394" y="15"/>
                  <a:pt x="392" y="13"/>
                  <a:pt x="394" y="13"/>
                </a:cubicBezTo>
                <a:cubicBezTo>
                  <a:pt x="393" y="12"/>
                  <a:pt x="393" y="12"/>
                  <a:pt x="393" y="12"/>
                </a:cubicBezTo>
                <a:cubicBezTo>
                  <a:pt x="393" y="11"/>
                  <a:pt x="394" y="12"/>
                  <a:pt x="394" y="11"/>
                </a:cubicBezTo>
                <a:cubicBezTo>
                  <a:pt x="393" y="11"/>
                  <a:pt x="390" y="12"/>
                  <a:pt x="389" y="12"/>
                </a:cubicBezTo>
                <a:cubicBezTo>
                  <a:pt x="387" y="13"/>
                  <a:pt x="385" y="15"/>
                  <a:pt x="382" y="15"/>
                </a:cubicBezTo>
                <a:cubicBezTo>
                  <a:pt x="384" y="15"/>
                  <a:pt x="382" y="13"/>
                  <a:pt x="383" y="13"/>
                </a:cubicBezTo>
                <a:cubicBezTo>
                  <a:pt x="378" y="17"/>
                  <a:pt x="378" y="17"/>
                  <a:pt x="378" y="17"/>
                </a:cubicBezTo>
                <a:cubicBezTo>
                  <a:pt x="377" y="17"/>
                  <a:pt x="378" y="15"/>
                  <a:pt x="377" y="16"/>
                </a:cubicBezTo>
                <a:cubicBezTo>
                  <a:pt x="377" y="16"/>
                  <a:pt x="376" y="16"/>
                  <a:pt x="376" y="17"/>
                </a:cubicBezTo>
                <a:cubicBezTo>
                  <a:pt x="375" y="17"/>
                  <a:pt x="372" y="17"/>
                  <a:pt x="371" y="15"/>
                </a:cubicBezTo>
                <a:cubicBezTo>
                  <a:pt x="371" y="15"/>
                  <a:pt x="373" y="15"/>
                  <a:pt x="372" y="14"/>
                </a:cubicBezTo>
                <a:cubicBezTo>
                  <a:pt x="370" y="14"/>
                  <a:pt x="370" y="15"/>
                  <a:pt x="368" y="15"/>
                </a:cubicBezTo>
                <a:cubicBezTo>
                  <a:pt x="368" y="15"/>
                  <a:pt x="368" y="15"/>
                  <a:pt x="368" y="15"/>
                </a:cubicBezTo>
                <a:cubicBezTo>
                  <a:pt x="367" y="14"/>
                  <a:pt x="364" y="15"/>
                  <a:pt x="366" y="16"/>
                </a:cubicBezTo>
                <a:cubicBezTo>
                  <a:pt x="366" y="17"/>
                  <a:pt x="365" y="15"/>
                  <a:pt x="367" y="16"/>
                </a:cubicBezTo>
                <a:cubicBezTo>
                  <a:pt x="366" y="17"/>
                  <a:pt x="364" y="17"/>
                  <a:pt x="362" y="17"/>
                </a:cubicBezTo>
                <a:cubicBezTo>
                  <a:pt x="362" y="17"/>
                  <a:pt x="362" y="16"/>
                  <a:pt x="363" y="16"/>
                </a:cubicBezTo>
                <a:cubicBezTo>
                  <a:pt x="360" y="17"/>
                  <a:pt x="357" y="18"/>
                  <a:pt x="355" y="18"/>
                </a:cubicBezTo>
                <a:cubicBezTo>
                  <a:pt x="355" y="19"/>
                  <a:pt x="356" y="17"/>
                  <a:pt x="356" y="17"/>
                </a:cubicBezTo>
                <a:cubicBezTo>
                  <a:pt x="353" y="16"/>
                  <a:pt x="349" y="19"/>
                  <a:pt x="346" y="17"/>
                </a:cubicBezTo>
                <a:cubicBezTo>
                  <a:pt x="346" y="17"/>
                  <a:pt x="346" y="18"/>
                  <a:pt x="346" y="18"/>
                </a:cubicBezTo>
                <a:cubicBezTo>
                  <a:pt x="344" y="18"/>
                  <a:pt x="345" y="17"/>
                  <a:pt x="343" y="17"/>
                </a:cubicBezTo>
                <a:cubicBezTo>
                  <a:pt x="343" y="16"/>
                  <a:pt x="342" y="17"/>
                  <a:pt x="341" y="18"/>
                </a:cubicBezTo>
                <a:cubicBezTo>
                  <a:pt x="340" y="18"/>
                  <a:pt x="341" y="17"/>
                  <a:pt x="342" y="17"/>
                </a:cubicBezTo>
                <a:cubicBezTo>
                  <a:pt x="340" y="18"/>
                  <a:pt x="334" y="19"/>
                  <a:pt x="330" y="18"/>
                </a:cubicBezTo>
                <a:cubicBezTo>
                  <a:pt x="330" y="18"/>
                  <a:pt x="328" y="20"/>
                  <a:pt x="327" y="19"/>
                </a:cubicBezTo>
                <a:cubicBezTo>
                  <a:pt x="327" y="18"/>
                  <a:pt x="327" y="18"/>
                  <a:pt x="327" y="18"/>
                </a:cubicBezTo>
                <a:cubicBezTo>
                  <a:pt x="327" y="17"/>
                  <a:pt x="324" y="18"/>
                  <a:pt x="324" y="17"/>
                </a:cubicBezTo>
                <a:cubicBezTo>
                  <a:pt x="322" y="19"/>
                  <a:pt x="331" y="16"/>
                  <a:pt x="329" y="17"/>
                </a:cubicBezTo>
                <a:cubicBezTo>
                  <a:pt x="328" y="16"/>
                  <a:pt x="325" y="19"/>
                  <a:pt x="326" y="17"/>
                </a:cubicBezTo>
                <a:cubicBezTo>
                  <a:pt x="324" y="17"/>
                  <a:pt x="323" y="19"/>
                  <a:pt x="321" y="18"/>
                </a:cubicBezTo>
                <a:cubicBezTo>
                  <a:pt x="321" y="18"/>
                  <a:pt x="322" y="16"/>
                  <a:pt x="321" y="16"/>
                </a:cubicBezTo>
                <a:cubicBezTo>
                  <a:pt x="319" y="16"/>
                  <a:pt x="320" y="17"/>
                  <a:pt x="318" y="17"/>
                </a:cubicBezTo>
                <a:cubicBezTo>
                  <a:pt x="317" y="17"/>
                  <a:pt x="317" y="17"/>
                  <a:pt x="317" y="17"/>
                </a:cubicBezTo>
                <a:cubicBezTo>
                  <a:pt x="317" y="19"/>
                  <a:pt x="315" y="17"/>
                  <a:pt x="316" y="19"/>
                </a:cubicBezTo>
                <a:cubicBezTo>
                  <a:pt x="316" y="18"/>
                  <a:pt x="312" y="19"/>
                  <a:pt x="313" y="17"/>
                </a:cubicBezTo>
                <a:cubicBezTo>
                  <a:pt x="313" y="16"/>
                  <a:pt x="313" y="16"/>
                  <a:pt x="313" y="16"/>
                </a:cubicBezTo>
                <a:cubicBezTo>
                  <a:pt x="312" y="16"/>
                  <a:pt x="311" y="17"/>
                  <a:pt x="310" y="18"/>
                </a:cubicBezTo>
                <a:cubicBezTo>
                  <a:pt x="310" y="18"/>
                  <a:pt x="310" y="17"/>
                  <a:pt x="310" y="17"/>
                </a:cubicBezTo>
                <a:cubicBezTo>
                  <a:pt x="310" y="20"/>
                  <a:pt x="308" y="17"/>
                  <a:pt x="306" y="19"/>
                </a:cubicBezTo>
                <a:cubicBezTo>
                  <a:pt x="304" y="18"/>
                  <a:pt x="301" y="19"/>
                  <a:pt x="300" y="17"/>
                </a:cubicBezTo>
                <a:cubicBezTo>
                  <a:pt x="298" y="18"/>
                  <a:pt x="297" y="19"/>
                  <a:pt x="295" y="18"/>
                </a:cubicBezTo>
                <a:cubicBezTo>
                  <a:pt x="295" y="18"/>
                  <a:pt x="296" y="18"/>
                  <a:pt x="296" y="17"/>
                </a:cubicBezTo>
                <a:cubicBezTo>
                  <a:pt x="295" y="17"/>
                  <a:pt x="294" y="17"/>
                  <a:pt x="293" y="18"/>
                </a:cubicBezTo>
                <a:cubicBezTo>
                  <a:pt x="293" y="17"/>
                  <a:pt x="291" y="16"/>
                  <a:pt x="289" y="15"/>
                </a:cubicBezTo>
                <a:cubicBezTo>
                  <a:pt x="288" y="16"/>
                  <a:pt x="288" y="17"/>
                  <a:pt x="288" y="18"/>
                </a:cubicBezTo>
                <a:cubicBezTo>
                  <a:pt x="287" y="16"/>
                  <a:pt x="283" y="20"/>
                  <a:pt x="282" y="17"/>
                </a:cubicBezTo>
                <a:cubicBezTo>
                  <a:pt x="282" y="17"/>
                  <a:pt x="284" y="16"/>
                  <a:pt x="283" y="16"/>
                </a:cubicBezTo>
                <a:cubicBezTo>
                  <a:pt x="281" y="13"/>
                  <a:pt x="280" y="17"/>
                  <a:pt x="277" y="16"/>
                </a:cubicBezTo>
                <a:cubicBezTo>
                  <a:pt x="278" y="18"/>
                  <a:pt x="278" y="18"/>
                  <a:pt x="278" y="18"/>
                </a:cubicBezTo>
                <a:cubicBezTo>
                  <a:pt x="277" y="17"/>
                  <a:pt x="274" y="19"/>
                  <a:pt x="274" y="17"/>
                </a:cubicBezTo>
                <a:cubicBezTo>
                  <a:pt x="273" y="18"/>
                  <a:pt x="271" y="17"/>
                  <a:pt x="272" y="18"/>
                </a:cubicBezTo>
                <a:cubicBezTo>
                  <a:pt x="268" y="17"/>
                  <a:pt x="262" y="19"/>
                  <a:pt x="259" y="16"/>
                </a:cubicBezTo>
                <a:cubicBezTo>
                  <a:pt x="259" y="16"/>
                  <a:pt x="257" y="16"/>
                  <a:pt x="258" y="17"/>
                </a:cubicBezTo>
                <a:cubicBezTo>
                  <a:pt x="259" y="18"/>
                  <a:pt x="259" y="16"/>
                  <a:pt x="259" y="17"/>
                </a:cubicBezTo>
                <a:cubicBezTo>
                  <a:pt x="259" y="17"/>
                  <a:pt x="259" y="17"/>
                  <a:pt x="259" y="18"/>
                </a:cubicBezTo>
                <a:cubicBezTo>
                  <a:pt x="257" y="17"/>
                  <a:pt x="256" y="17"/>
                  <a:pt x="258" y="15"/>
                </a:cubicBezTo>
                <a:cubicBezTo>
                  <a:pt x="255" y="14"/>
                  <a:pt x="255" y="19"/>
                  <a:pt x="251" y="18"/>
                </a:cubicBezTo>
                <a:cubicBezTo>
                  <a:pt x="251" y="17"/>
                  <a:pt x="251" y="17"/>
                  <a:pt x="250" y="17"/>
                </a:cubicBezTo>
                <a:cubicBezTo>
                  <a:pt x="248" y="18"/>
                  <a:pt x="248" y="18"/>
                  <a:pt x="248" y="18"/>
                </a:cubicBezTo>
                <a:cubicBezTo>
                  <a:pt x="246" y="18"/>
                  <a:pt x="247" y="16"/>
                  <a:pt x="247" y="15"/>
                </a:cubicBezTo>
                <a:cubicBezTo>
                  <a:pt x="246" y="15"/>
                  <a:pt x="244" y="15"/>
                  <a:pt x="243" y="16"/>
                </a:cubicBezTo>
                <a:cubicBezTo>
                  <a:pt x="242" y="14"/>
                  <a:pt x="242" y="14"/>
                  <a:pt x="242" y="14"/>
                </a:cubicBezTo>
                <a:cubicBezTo>
                  <a:pt x="243" y="16"/>
                  <a:pt x="241" y="15"/>
                  <a:pt x="240" y="16"/>
                </a:cubicBezTo>
                <a:cubicBezTo>
                  <a:pt x="241" y="15"/>
                  <a:pt x="241" y="15"/>
                  <a:pt x="241" y="15"/>
                </a:cubicBezTo>
                <a:cubicBezTo>
                  <a:pt x="241" y="15"/>
                  <a:pt x="239" y="15"/>
                  <a:pt x="239" y="15"/>
                </a:cubicBezTo>
                <a:cubicBezTo>
                  <a:pt x="239" y="16"/>
                  <a:pt x="240" y="16"/>
                  <a:pt x="241" y="17"/>
                </a:cubicBezTo>
                <a:cubicBezTo>
                  <a:pt x="240" y="17"/>
                  <a:pt x="239" y="17"/>
                  <a:pt x="239" y="18"/>
                </a:cubicBezTo>
                <a:cubicBezTo>
                  <a:pt x="239" y="16"/>
                  <a:pt x="237" y="17"/>
                  <a:pt x="236" y="17"/>
                </a:cubicBezTo>
                <a:cubicBezTo>
                  <a:pt x="235" y="16"/>
                  <a:pt x="234" y="18"/>
                  <a:pt x="234" y="18"/>
                </a:cubicBezTo>
                <a:cubicBezTo>
                  <a:pt x="234" y="17"/>
                  <a:pt x="232" y="18"/>
                  <a:pt x="233" y="17"/>
                </a:cubicBezTo>
                <a:cubicBezTo>
                  <a:pt x="233" y="16"/>
                  <a:pt x="234" y="17"/>
                  <a:pt x="235" y="17"/>
                </a:cubicBezTo>
                <a:cubicBezTo>
                  <a:pt x="234" y="16"/>
                  <a:pt x="234" y="15"/>
                  <a:pt x="232" y="16"/>
                </a:cubicBezTo>
                <a:cubicBezTo>
                  <a:pt x="231" y="16"/>
                  <a:pt x="233" y="18"/>
                  <a:pt x="231" y="18"/>
                </a:cubicBezTo>
                <a:cubicBezTo>
                  <a:pt x="231" y="17"/>
                  <a:pt x="231" y="17"/>
                  <a:pt x="232" y="16"/>
                </a:cubicBezTo>
                <a:cubicBezTo>
                  <a:pt x="230" y="16"/>
                  <a:pt x="230" y="16"/>
                  <a:pt x="230" y="16"/>
                </a:cubicBezTo>
                <a:cubicBezTo>
                  <a:pt x="230" y="17"/>
                  <a:pt x="230" y="17"/>
                  <a:pt x="230" y="17"/>
                </a:cubicBezTo>
                <a:cubicBezTo>
                  <a:pt x="229" y="16"/>
                  <a:pt x="229" y="16"/>
                  <a:pt x="229" y="16"/>
                </a:cubicBezTo>
                <a:cubicBezTo>
                  <a:pt x="229" y="17"/>
                  <a:pt x="226" y="17"/>
                  <a:pt x="226" y="18"/>
                </a:cubicBezTo>
                <a:cubicBezTo>
                  <a:pt x="225" y="18"/>
                  <a:pt x="224" y="17"/>
                  <a:pt x="223" y="17"/>
                </a:cubicBezTo>
                <a:cubicBezTo>
                  <a:pt x="223" y="17"/>
                  <a:pt x="223" y="17"/>
                  <a:pt x="223" y="17"/>
                </a:cubicBezTo>
                <a:cubicBezTo>
                  <a:pt x="222" y="16"/>
                  <a:pt x="220" y="17"/>
                  <a:pt x="219" y="17"/>
                </a:cubicBezTo>
                <a:cubicBezTo>
                  <a:pt x="219" y="17"/>
                  <a:pt x="219" y="17"/>
                  <a:pt x="219" y="17"/>
                </a:cubicBezTo>
                <a:cubicBezTo>
                  <a:pt x="218" y="17"/>
                  <a:pt x="217" y="17"/>
                  <a:pt x="216" y="18"/>
                </a:cubicBezTo>
                <a:cubicBezTo>
                  <a:pt x="214" y="17"/>
                  <a:pt x="215" y="13"/>
                  <a:pt x="214" y="15"/>
                </a:cubicBezTo>
                <a:cubicBezTo>
                  <a:pt x="212" y="15"/>
                  <a:pt x="211" y="17"/>
                  <a:pt x="212" y="18"/>
                </a:cubicBezTo>
                <a:cubicBezTo>
                  <a:pt x="209" y="17"/>
                  <a:pt x="205" y="19"/>
                  <a:pt x="202" y="17"/>
                </a:cubicBezTo>
                <a:cubicBezTo>
                  <a:pt x="202" y="17"/>
                  <a:pt x="202" y="18"/>
                  <a:pt x="201" y="18"/>
                </a:cubicBezTo>
                <a:cubicBezTo>
                  <a:pt x="197" y="17"/>
                  <a:pt x="192" y="19"/>
                  <a:pt x="188" y="17"/>
                </a:cubicBezTo>
                <a:cubicBezTo>
                  <a:pt x="190" y="16"/>
                  <a:pt x="188" y="16"/>
                  <a:pt x="188" y="15"/>
                </a:cubicBezTo>
                <a:cubicBezTo>
                  <a:pt x="187" y="16"/>
                  <a:pt x="187" y="14"/>
                  <a:pt x="187" y="16"/>
                </a:cubicBezTo>
                <a:cubicBezTo>
                  <a:pt x="187" y="17"/>
                  <a:pt x="187" y="17"/>
                  <a:pt x="188" y="18"/>
                </a:cubicBezTo>
                <a:cubicBezTo>
                  <a:pt x="185" y="18"/>
                  <a:pt x="181" y="18"/>
                  <a:pt x="180" y="17"/>
                </a:cubicBezTo>
                <a:cubicBezTo>
                  <a:pt x="181" y="18"/>
                  <a:pt x="180" y="18"/>
                  <a:pt x="179" y="18"/>
                </a:cubicBezTo>
                <a:cubicBezTo>
                  <a:pt x="180" y="17"/>
                  <a:pt x="178" y="16"/>
                  <a:pt x="176" y="17"/>
                </a:cubicBezTo>
                <a:cubicBezTo>
                  <a:pt x="176" y="18"/>
                  <a:pt x="176" y="18"/>
                  <a:pt x="176" y="18"/>
                </a:cubicBezTo>
                <a:cubicBezTo>
                  <a:pt x="175" y="17"/>
                  <a:pt x="175" y="17"/>
                  <a:pt x="175" y="17"/>
                </a:cubicBezTo>
                <a:cubicBezTo>
                  <a:pt x="174" y="17"/>
                  <a:pt x="174" y="19"/>
                  <a:pt x="173" y="18"/>
                </a:cubicBezTo>
                <a:cubicBezTo>
                  <a:pt x="172" y="17"/>
                  <a:pt x="172" y="17"/>
                  <a:pt x="172" y="17"/>
                </a:cubicBezTo>
                <a:cubicBezTo>
                  <a:pt x="171" y="18"/>
                  <a:pt x="169" y="19"/>
                  <a:pt x="167" y="18"/>
                </a:cubicBezTo>
                <a:cubicBezTo>
                  <a:pt x="166" y="17"/>
                  <a:pt x="166" y="17"/>
                  <a:pt x="166" y="17"/>
                </a:cubicBezTo>
                <a:cubicBezTo>
                  <a:pt x="165" y="17"/>
                  <a:pt x="164" y="18"/>
                  <a:pt x="165" y="18"/>
                </a:cubicBezTo>
                <a:cubicBezTo>
                  <a:pt x="162" y="17"/>
                  <a:pt x="160" y="17"/>
                  <a:pt x="160" y="16"/>
                </a:cubicBezTo>
                <a:cubicBezTo>
                  <a:pt x="155" y="19"/>
                  <a:pt x="147" y="19"/>
                  <a:pt x="142" y="19"/>
                </a:cubicBezTo>
                <a:cubicBezTo>
                  <a:pt x="142" y="18"/>
                  <a:pt x="142" y="18"/>
                  <a:pt x="142" y="18"/>
                </a:cubicBezTo>
                <a:cubicBezTo>
                  <a:pt x="140" y="17"/>
                  <a:pt x="141" y="19"/>
                  <a:pt x="140" y="19"/>
                </a:cubicBezTo>
                <a:cubicBezTo>
                  <a:pt x="141" y="18"/>
                  <a:pt x="139" y="17"/>
                  <a:pt x="140" y="16"/>
                </a:cubicBezTo>
                <a:cubicBezTo>
                  <a:pt x="138" y="15"/>
                  <a:pt x="137" y="17"/>
                  <a:pt x="136" y="18"/>
                </a:cubicBezTo>
                <a:cubicBezTo>
                  <a:pt x="136" y="19"/>
                  <a:pt x="137" y="17"/>
                  <a:pt x="137" y="18"/>
                </a:cubicBezTo>
                <a:cubicBezTo>
                  <a:pt x="137" y="19"/>
                  <a:pt x="134" y="18"/>
                  <a:pt x="133" y="19"/>
                </a:cubicBezTo>
                <a:cubicBezTo>
                  <a:pt x="133" y="18"/>
                  <a:pt x="133" y="17"/>
                  <a:pt x="134" y="17"/>
                </a:cubicBezTo>
                <a:cubicBezTo>
                  <a:pt x="132" y="17"/>
                  <a:pt x="132" y="17"/>
                  <a:pt x="132" y="17"/>
                </a:cubicBezTo>
                <a:cubicBezTo>
                  <a:pt x="131" y="16"/>
                  <a:pt x="136" y="14"/>
                  <a:pt x="134" y="12"/>
                </a:cubicBezTo>
                <a:cubicBezTo>
                  <a:pt x="133" y="12"/>
                  <a:pt x="133" y="12"/>
                  <a:pt x="133" y="12"/>
                </a:cubicBezTo>
                <a:cubicBezTo>
                  <a:pt x="132" y="11"/>
                  <a:pt x="136" y="10"/>
                  <a:pt x="133" y="10"/>
                </a:cubicBezTo>
                <a:cubicBezTo>
                  <a:pt x="132" y="11"/>
                  <a:pt x="131" y="13"/>
                  <a:pt x="132" y="14"/>
                </a:cubicBezTo>
                <a:cubicBezTo>
                  <a:pt x="129" y="14"/>
                  <a:pt x="131" y="17"/>
                  <a:pt x="128" y="17"/>
                </a:cubicBezTo>
                <a:cubicBezTo>
                  <a:pt x="127" y="16"/>
                  <a:pt x="130" y="17"/>
                  <a:pt x="129" y="16"/>
                </a:cubicBezTo>
                <a:cubicBezTo>
                  <a:pt x="128" y="14"/>
                  <a:pt x="127" y="16"/>
                  <a:pt x="125" y="16"/>
                </a:cubicBezTo>
                <a:cubicBezTo>
                  <a:pt x="127" y="16"/>
                  <a:pt x="126" y="18"/>
                  <a:pt x="125" y="18"/>
                </a:cubicBezTo>
                <a:cubicBezTo>
                  <a:pt x="123" y="17"/>
                  <a:pt x="126" y="17"/>
                  <a:pt x="124" y="17"/>
                </a:cubicBezTo>
                <a:cubicBezTo>
                  <a:pt x="123" y="17"/>
                  <a:pt x="121" y="18"/>
                  <a:pt x="123" y="19"/>
                </a:cubicBezTo>
                <a:cubicBezTo>
                  <a:pt x="122" y="21"/>
                  <a:pt x="121" y="18"/>
                  <a:pt x="119" y="20"/>
                </a:cubicBezTo>
                <a:cubicBezTo>
                  <a:pt x="119" y="18"/>
                  <a:pt x="122" y="16"/>
                  <a:pt x="119" y="16"/>
                </a:cubicBezTo>
                <a:cubicBezTo>
                  <a:pt x="120" y="17"/>
                  <a:pt x="116" y="17"/>
                  <a:pt x="118" y="20"/>
                </a:cubicBezTo>
                <a:cubicBezTo>
                  <a:pt x="117" y="19"/>
                  <a:pt x="117" y="18"/>
                  <a:pt x="117" y="17"/>
                </a:cubicBezTo>
                <a:cubicBezTo>
                  <a:pt x="116" y="16"/>
                  <a:pt x="114" y="20"/>
                  <a:pt x="114" y="17"/>
                </a:cubicBezTo>
                <a:cubicBezTo>
                  <a:pt x="113" y="18"/>
                  <a:pt x="113" y="18"/>
                  <a:pt x="113" y="18"/>
                </a:cubicBezTo>
                <a:cubicBezTo>
                  <a:pt x="113" y="18"/>
                  <a:pt x="112" y="18"/>
                  <a:pt x="111" y="17"/>
                </a:cubicBezTo>
                <a:cubicBezTo>
                  <a:pt x="110" y="17"/>
                  <a:pt x="108" y="19"/>
                  <a:pt x="108" y="16"/>
                </a:cubicBezTo>
                <a:cubicBezTo>
                  <a:pt x="107" y="17"/>
                  <a:pt x="105" y="17"/>
                  <a:pt x="106" y="18"/>
                </a:cubicBezTo>
                <a:cubicBezTo>
                  <a:pt x="107" y="19"/>
                  <a:pt x="108" y="17"/>
                  <a:pt x="109" y="19"/>
                </a:cubicBezTo>
                <a:cubicBezTo>
                  <a:pt x="107" y="17"/>
                  <a:pt x="106" y="19"/>
                  <a:pt x="105" y="20"/>
                </a:cubicBezTo>
                <a:cubicBezTo>
                  <a:pt x="105" y="19"/>
                  <a:pt x="105" y="19"/>
                  <a:pt x="105" y="19"/>
                </a:cubicBezTo>
                <a:cubicBezTo>
                  <a:pt x="105" y="19"/>
                  <a:pt x="103" y="19"/>
                  <a:pt x="103" y="20"/>
                </a:cubicBezTo>
                <a:cubicBezTo>
                  <a:pt x="103" y="19"/>
                  <a:pt x="103" y="19"/>
                  <a:pt x="103" y="19"/>
                </a:cubicBezTo>
                <a:cubicBezTo>
                  <a:pt x="102" y="20"/>
                  <a:pt x="102" y="20"/>
                  <a:pt x="102" y="20"/>
                </a:cubicBezTo>
                <a:cubicBezTo>
                  <a:pt x="100" y="20"/>
                  <a:pt x="101" y="18"/>
                  <a:pt x="99" y="18"/>
                </a:cubicBezTo>
                <a:cubicBezTo>
                  <a:pt x="101" y="17"/>
                  <a:pt x="101" y="17"/>
                  <a:pt x="101" y="17"/>
                </a:cubicBezTo>
                <a:cubicBezTo>
                  <a:pt x="101" y="17"/>
                  <a:pt x="100" y="16"/>
                  <a:pt x="99" y="16"/>
                </a:cubicBezTo>
                <a:cubicBezTo>
                  <a:pt x="98" y="18"/>
                  <a:pt x="97" y="19"/>
                  <a:pt x="97" y="20"/>
                </a:cubicBezTo>
                <a:cubicBezTo>
                  <a:pt x="96" y="20"/>
                  <a:pt x="97" y="19"/>
                  <a:pt x="95" y="20"/>
                </a:cubicBezTo>
                <a:cubicBezTo>
                  <a:pt x="97" y="18"/>
                  <a:pt x="97" y="18"/>
                  <a:pt x="97" y="18"/>
                </a:cubicBezTo>
                <a:cubicBezTo>
                  <a:pt x="97" y="18"/>
                  <a:pt x="96" y="16"/>
                  <a:pt x="94" y="16"/>
                </a:cubicBezTo>
                <a:cubicBezTo>
                  <a:pt x="93" y="17"/>
                  <a:pt x="91" y="18"/>
                  <a:pt x="93" y="19"/>
                </a:cubicBezTo>
                <a:cubicBezTo>
                  <a:pt x="92" y="19"/>
                  <a:pt x="91" y="18"/>
                  <a:pt x="92" y="18"/>
                </a:cubicBezTo>
                <a:cubicBezTo>
                  <a:pt x="90" y="18"/>
                  <a:pt x="92" y="19"/>
                  <a:pt x="90" y="19"/>
                </a:cubicBezTo>
                <a:cubicBezTo>
                  <a:pt x="90" y="19"/>
                  <a:pt x="87" y="18"/>
                  <a:pt x="86" y="16"/>
                </a:cubicBezTo>
                <a:cubicBezTo>
                  <a:pt x="88" y="15"/>
                  <a:pt x="88" y="15"/>
                  <a:pt x="88" y="15"/>
                </a:cubicBezTo>
                <a:cubicBezTo>
                  <a:pt x="87" y="15"/>
                  <a:pt x="87" y="15"/>
                  <a:pt x="87" y="15"/>
                </a:cubicBezTo>
                <a:cubicBezTo>
                  <a:pt x="88" y="13"/>
                  <a:pt x="86" y="13"/>
                  <a:pt x="87" y="12"/>
                </a:cubicBezTo>
                <a:cubicBezTo>
                  <a:pt x="86" y="12"/>
                  <a:pt x="85" y="12"/>
                  <a:pt x="84" y="12"/>
                </a:cubicBezTo>
                <a:cubicBezTo>
                  <a:pt x="87" y="15"/>
                  <a:pt x="82" y="16"/>
                  <a:pt x="82" y="18"/>
                </a:cubicBezTo>
                <a:cubicBezTo>
                  <a:pt x="79" y="19"/>
                  <a:pt x="81" y="13"/>
                  <a:pt x="77" y="16"/>
                </a:cubicBezTo>
                <a:cubicBezTo>
                  <a:pt x="78" y="17"/>
                  <a:pt x="76" y="19"/>
                  <a:pt x="78" y="18"/>
                </a:cubicBezTo>
                <a:cubicBezTo>
                  <a:pt x="76" y="18"/>
                  <a:pt x="77" y="20"/>
                  <a:pt x="74" y="19"/>
                </a:cubicBezTo>
                <a:cubicBezTo>
                  <a:pt x="76" y="18"/>
                  <a:pt x="73" y="17"/>
                  <a:pt x="75" y="15"/>
                </a:cubicBezTo>
                <a:cubicBezTo>
                  <a:pt x="75" y="16"/>
                  <a:pt x="76" y="16"/>
                  <a:pt x="77" y="16"/>
                </a:cubicBezTo>
                <a:cubicBezTo>
                  <a:pt x="76" y="15"/>
                  <a:pt x="77" y="13"/>
                  <a:pt x="75" y="13"/>
                </a:cubicBezTo>
                <a:cubicBezTo>
                  <a:pt x="74" y="14"/>
                  <a:pt x="72" y="14"/>
                  <a:pt x="72" y="15"/>
                </a:cubicBezTo>
                <a:cubicBezTo>
                  <a:pt x="72" y="16"/>
                  <a:pt x="74" y="15"/>
                  <a:pt x="73" y="16"/>
                </a:cubicBezTo>
                <a:cubicBezTo>
                  <a:pt x="71" y="17"/>
                  <a:pt x="71" y="15"/>
                  <a:pt x="70" y="17"/>
                </a:cubicBezTo>
                <a:cubicBezTo>
                  <a:pt x="71" y="17"/>
                  <a:pt x="71" y="18"/>
                  <a:pt x="71" y="19"/>
                </a:cubicBezTo>
                <a:cubicBezTo>
                  <a:pt x="70" y="20"/>
                  <a:pt x="70" y="20"/>
                  <a:pt x="70" y="20"/>
                </a:cubicBezTo>
                <a:cubicBezTo>
                  <a:pt x="70" y="19"/>
                  <a:pt x="70" y="19"/>
                  <a:pt x="70" y="19"/>
                </a:cubicBezTo>
                <a:cubicBezTo>
                  <a:pt x="67" y="18"/>
                  <a:pt x="69" y="20"/>
                  <a:pt x="66" y="20"/>
                </a:cubicBezTo>
                <a:cubicBezTo>
                  <a:pt x="65" y="18"/>
                  <a:pt x="65" y="18"/>
                  <a:pt x="65" y="18"/>
                </a:cubicBezTo>
                <a:cubicBezTo>
                  <a:pt x="66" y="17"/>
                  <a:pt x="69" y="19"/>
                  <a:pt x="69" y="16"/>
                </a:cubicBezTo>
                <a:cubicBezTo>
                  <a:pt x="67" y="16"/>
                  <a:pt x="66" y="18"/>
                  <a:pt x="64" y="17"/>
                </a:cubicBezTo>
                <a:cubicBezTo>
                  <a:pt x="66" y="16"/>
                  <a:pt x="66" y="16"/>
                  <a:pt x="66" y="16"/>
                </a:cubicBezTo>
                <a:cubicBezTo>
                  <a:pt x="65" y="16"/>
                  <a:pt x="65" y="13"/>
                  <a:pt x="62" y="15"/>
                </a:cubicBezTo>
                <a:cubicBezTo>
                  <a:pt x="61" y="16"/>
                  <a:pt x="62" y="16"/>
                  <a:pt x="61" y="17"/>
                </a:cubicBezTo>
                <a:cubicBezTo>
                  <a:pt x="59" y="17"/>
                  <a:pt x="58" y="18"/>
                  <a:pt x="56" y="18"/>
                </a:cubicBezTo>
                <a:cubicBezTo>
                  <a:pt x="56" y="16"/>
                  <a:pt x="52" y="18"/>
                  <a:pt x="55" y="16"/>
                </a:cubicBezTo>
                <a:cubicBezTo>
                  <a:pt x="55" y="17"/>
                  <a:pt x="60" y="17"/>
                  <a:pt x="61" y="15"/>
                </a:cubicBezTo>
                <a:cubicBezTo>
                  <a:pt x="60" y="13"/>
                  <a:pt x="63" y="16"/>
                  <a:pt x="64" y="13"/>
                </a:cubicBezTo>
                <a:cubicBezTo>
                  <a:pt x="61" y="13"/>
                  <a:pt x="62" y="11"/>
                  <a:pt x="61" y="10"/>
                </a:cubicBezTo>
                <a:cubicBezTo>
                  <a:pt x="61" y="10"/>
                  <a:pt x="60" y="10"/>
                  <a:pt x="60" y="11"/>
                </a:cubicBezTo>
                <a:cubicBezTo>
                  <a:pt x="59" y="12"/>
                  <a:pt x="60" y="12"/>
                  <a:pt x="60" y="13"/>
                </a:cubicBezTo>
                <a:cubicBezTo>
                  <a:pt x="57" y="13"/>
                  <a:pt x="55" y="13"/>
                  <a:pt x="53" y="15"/>
                </a:cubicBezTo>
                <a:cubicBezTo>
                  <a:pt x="53" y="14"/>
                  <a:pt x="53" y="13"/>
                  <a:pt x="54" y="13"/>
                </a:cubicBezTo>
                <a:cubicBezTo>
                  <a:pt x="51" y="13"/>
                  <a:pt x="48" y="13"/>
                  <a:pt x="45" y="12"/>
                </a:cubicBezTo>
                <a:cubicBezTo>
                  <a:pt x="46" y="14"/>
                  <a:pt x="41" y="13"/>
                  <a:pt x="43" y="15"/>
                </a:cubicBezTo>
                <a:cubicBezTo>
                  <a:pt x="44" y="15"/>
                  <a:pt x="45" y="17"/>
                  <a:pt x="45" y="18"/>
                </a:cubicBezTo>
                <a:cubicBezTo>
                  <a:pt x="44" y="17"/>
                  <a:pt x="45" y="17"/>
                  <a:pt x="44" y="16"/>
                </a:cubicBezTo>
                <a:cubicBezTo>
                  <a:pt x="43" y="17"/>
                  <a:pt x="42" y="14"/>
                  <a:pt x="41" y="16"/>
                </a:cubicBezTo>
                <a:cubicBezTo>
                  <a:pt x="44" y="15"/>
                  <a:pt x="42" y="13"/>
                  <a:pt x="42" y="12"/>
                </a:cubicBezTo>
                <a:cubicBezTo>
                  <a:pt x="40" y="13"/>
                  <a:pt x="42" y="11"/>
                  <a:pt x="40" y="11"/>
                </a:cubicBezTo>
                <a:cubicBezTo>
                  <a:pt x="38" y="11"/>
                  <a:pt x="36" y="12"/>
                  <a:pt x="33" y="12"/>
                </a:cubicBezTo>
                <a:cubicBezTo>
                  <a:pt x="31" y="11"/>
                  <a:pt x="26" y="12"/>
                  <a:pt x="24" y="12"/>
                </a:cubicBezTo>
                <a:cubicBezTo>
                  <a:pt x="22" y="11"/>
                  <a:pt x="23" y="10"/>
                  <a:pt x="22" y="9"/>
                </a:cubicBezTo>
                <a:cubicBezTo>
                  <a:pt x="20" y="9"/>
                  <a:pt x="23" y="11"/>
                  <a:pt x="20" y="10"/>
                </a:cubicBezTo>
                <a:cubicBezTo>
                  <a:pt x="21" y="10"/>
                  <a:pt x="21" y="10"/>
                  <a:pt x="21" y="10"/>
                </a:cubicBezTo>
                <a:cubicBezTo>
                  <a:pt x="20" y="10"/>
                  <a:pt x="16" y="9"/>
                  <a:pt x="15" y="11"/>
                </a:cubicBezTo>
                <a:cubicBezTo>
                  <a:pt x="16" y="9"/>
                  <a:pt x="16" y="9"/>
                  <a:pt x="16" y="9"/>
                </a:cubicBezTo>
                <a:cubicBezTo>
                  <a:pt x="16" y="9"/>
                  <a:pt x="15" y="9"/>
                  <a:pt x="15" y="10"/>
                </a:cubicBezTo>
                <a:cubicBezTo>
                  <a:pt x="15" y="9"/>
                  <a:pt x="14" y="8"/>
                  <a:pt x="15" y="8"/>
                </a:cubicBezTo>
                <a:cubicBezTo>
                  <a:pt x="14" y="7"/>
                  <a:pt x="12" y="8"/>
                  <a:pt x="10" y="8"/>
                </a:cubicBezTo>
                <a:cubicBezTo>
                  <a:pt x="11" y="9"/>
                  <a:pt x="11" y="9"/>
                  <a:pt x="11" y="9"/>
                </a:cubicBezTo>
                <a:cubicBezTo>
                  <a:pt x="8" y="10"/>
                  <a:pt x="6" y="9"/>
                  <a:pt x="4" y="9"/>
                </a:cubicBezTo>
                <a:cubicBezTo>
                  <a:pt x="4" y="8"/>
                  <a:pt x="4" y="8"/>
                  <a:pt x="4" y="8"/>
                </a:cubicBezTo>
                <a:cubicBezTo>
                  <a:pt x="2" y="9"/>
                  <a:pt x="2" y="9"/>
                  <a:pt x="2" y="9"/>
                </a:cubicBezTo>
                <a:cubicBezTo>
                  <a:pt x="2" y="8"/>
                  <a:pt x="1" y="7"/>
                  <a:pt x="0" y="8"/>
                </a:cubicBezTo>
                <a:cubicBezTo>
                  <a:pt x="4" y="5"/>
                  <a:pt x="4" y="5"/>
                  <a:pt x="4" y="5"/>
                </a:cubicBezTo>
                <a:cubicBezTo>
                  <a:pt x="6" y="6"/>
                  <a:pt x="3" y="6"/>
                  <a:pt x="4" y="8"/>
                </a:cubicBezTo>
                <a:cubicBezTo>
                  <a:pt x="4" y="9"/>
                  <a:pt x="7" y="8"/>
                  <a:pt x="8" y="7"/>
                </a:cubicBezTo>
                <a:cubicBezTo>
                  <a:pt x="7" y="7"/>
                  <a:pt x="6" y="7"/>
                  <a:pt x="6" y="8"/>
                </a:cubicBezTo>
                <a:cubicBezTo>
                  <a:pt x="5" y="6"/>
                  <a:pt x="7" y="6"/>
                  <a:pt x="8" y="5"/>
                </a:cubicBezTo>
                <a:cubicBezTo>
                  <a:pt x="7" y="5"/>
                  <a:pt x="6" y="5"/>
                  <a:pt x="6" y="5"/>
                </a:cubicBezTo>
                <a:cubicBezTo>
                  <a:pt x="7" y="4"/>
                  <a:pt x="8" y="4"/>
                  <a:pt x="10" y="4"/>
                </a:cubicBezTo>
                <a:cubicBezTo>
                  <a:pt x="9" y="5"/>
                  <a:pt x="11" y="5"/>
                  <a:pt x="10" y="6"/>
                </a:cubicBezTo>
                <a:cubicBezTo>
                  <a:pt x="10" y="4"/>
                  <a:pt x="12" y="4"/>
                  <a:pt x="14" y="4"/>
                </a:cubicBezTo>
                <a:cubicBezTo>
                  <a:pt x="16" y="6"/>
                  <a:pt x="18" y="4"/>
                  <a:pt x="20" y="4"/>
                </a:cubicBezTo>
                <a:cubicBezTo>
                  <a:pt x="19" y="5"/>
                  <a:pt x="18" y="7"/>
                  <a:pt x="17" y="7"/>
                </a:cubicBezTo>
                <a:cubicBezTo>
                  <a:pt x="18" y="8"/>
                  <a:pt x="18" y="7"/>
                  <a:pt x="20" y="8"/>
                </a:cubicBezTo>
                <a:cubicBezTo>
                  <a:pt x="21" y="7"/>
                  <a:pt x="21" y="5"/>
                  <a:pt x="23" y="5"/>
                </a:cubicBezTo>
                <a:cubicBezTo>
                  <a:pt x="23" y="6"/>
                  <a:pt x="23" y="6"/>
                  <a:pt x="23" y="6"/>
                </a:cubicBezTo>
                <a:cubicBezTo>
                  <a:pt x="25" y="5"/>
                  <a:pt x="25" y="4"/>
                  <a:pt x="27" y="4"/>
                </a:cubicBezTo>
                <a:cubicBezTo>
                  <a:pt x="31" y="5"/>
                  <a:pt x="35" y="5"/>
                  <a:pt x="38" y="5"/>
                </a:cubicBezTo>
                <a:cubicBezTo>
                  <a:pt x="38" y="6"/>
                  <a:pt x="38" y="6"/>
                  <a:pt x="38" y="6"/>
                </a:cubicBezTo>
                <a:cubicBezTo>
                  <a:pt x="40" y="4"/>
                  <a:pt x="44" y="5"/>
                  <a:pt x="46" y="4"/>
                </a:cubicBezTo>
                <a:cubicBezTo>
                  <a:pt x="50" y="5"/>
                  <a:pt x="55" y="3"/>
                  <a:pt x="57" y="5"/>
                </a:cubicBezTo>
                <a:cubicBezTo>
                  <a:pt x="63" y="4"/>
                  <a:pt x="69" y="4"/>
                  <a:pt x="76" y="4"/>
                </a:cubicBezTo>
                <a:cubicBezTo>
                  <a:pt x="75" y="6"/>
                  <a:pt x="75" y="6"/>
                  <a:pt x="75" y="6"/>
                </a:cubicBezTo>
                <a:cubicBezTo>
                  <a:pt x="76" y="5"/>
                  <a:pt x="76" y="7"/>
                  <a:pt x="77" y="7"/>
                </a:cubicBezTo>
                <a:cubicBezTo>
                  <a:pt x="76" y="5"/>
                  <a:pt x="79" y="5"/>
                  <a:pt x="80" y="4"/>
                </a:cubicBezTo>
                <a:cubicBezTo>
                  <a:pt x="83" y="5"/>
                  <a:pt x="87" y="4"/>
                  <a:pt x="89" y="3"/>
                </a:cubicBezTo>
                <a:cubicBezTo>
                  <a:pt x="90" y="4"/>
                  <a:pt x="90" y="4"/>
                  <a:pt x="90" y="4"/>
                </a:cubicBezTo>
                <a:cubicBezTo>
                  <a:pt x="92" y="2"/>
                  <a:pt x="96" y="4"/>
                  <a:pt x="99" y="4"/>
                </a:cubicBezTo>
                <a:cubicBezTo>
                  <a:pt x="100" y="5"/>
                  <a:pt x="100" y="6"/>
                  <a:pt x="101" y="6"/>
                </a:cubicBezTo>
                <a:cubicBezTo>
                  <a:pt x="103" y="4"/>
                  <a:pt x="104" y="4"/>
                  <a:pt x="107" y="3"/>
                </a:cubicBezTo>
                <a:cubicBezTo>
                  <a:pt x="109" y="3"/>
                  <a:pt x="112" y="4"/>
                  <a:pt x="114" y="4"/>
                </a:cubicBezTo>
                <a:cubicBezTo>
                  <a:pt x="122" y="2"/>
                  <a:pt x="130" y="4"/>
                  <a:pt x="137" y="2"/>
                </a:cubicBezTo>
                <a:cubicBezTo>
                  <a:pt x="138" y="3"/>
                  <a:pt x="138" y="3"/>
                  <a:pt x="138" y="3"/>
                </a:cubicBezTo>
                <a:cubicBezTo>
                  <a:pt x="146" y="1"/>
                  <a:pt x="155" y="3"/>
                  <a:pt x="162" y="2"/>
                </a:cubicBezTo>
                <a:cubicBezTo>
                  <a:pt x="161" y="4"/>
                  <a:pt x="161" y="4"/>
                  <a:pt x="161" y="4"/>
                </a:cubicBezTo>
                <a:cubicBezTo>
                  <a:pt x="163" y="5"/>
                  <a:pt x="166" y="4"/>
                  <a:pt x="165" y="2"/>
                </a:cubicBezTo>
                <a:cubicBezTo>
                  <a:pt x="167" y="3"/>
                  <a:pt x="170" y="1"/>
                  <a:pt x="172" y="3"/>
                </a:cubicBezTo>
                <a:cubicBezTo>
                  <a:pt x="174" y="4"/>
                  <a:pt x="174" y="2"/>
                  <a:pt x="176" y="2"/>
                </a:cubicBezTo>
                <a:cubicBezTo>
                  <a:pt x="180" y="3"/>
                  <a:pt x="182" y="3"/>
                  <a:pt x="186" y="2"/>
                </a:cubicBezTo>
                <a:cubicBezTo>
                  <a:pt x="185" y="2"/>
                  <a:pt x="185" y="2"/>
                  <a:pt x="185" y="2"/>
                </a:cubicBezTo>
                <a:cubicBezTo>
                  <a:pt x="184" y="3"/>
                  <a:pt x="184" y="3"/>
                  <a:pt x="185" y="4"/>
                </a:cubicBezTo>
                <a:cubicBezTo>
                  <a:pt x="187" y="3"/>
                  <a:pt x="190" y="4"/>
                  <a:pt x="189" y="2"/>
                </a:cubicBezTo>
                <a:cubicBezTo>
                  <a:pt x="193" y="3"/>
                  <a:pt x="199" y="1"/>
                  <a:pt x="203" y="3"/>
                </a:cubicBezTo>
                <a:cubicBezTo>
                  <a:pt x="203" y="2"/>
                  <a:pt x="204" y="2"/>
                  <a:pt x="204" y="1"/>
                </a:cubicBezTo>
                <a:cubicBezTo>
                  <a:pt x="208" y="1"/>
                  <a:pt x="212" y="3"/>
                  <a:pt x="215" y="2"/>
                </a:cubicBezTo>
                <a:cubicBezTo>
                  <a:pt x="215" y="2"/>
                  <a:pt x="214" y="3"/>
                  <a:pt x="215" y="3"/>
                </a:cubicBezTo>
                <a:cubicBezTo>
                  <a:pt x="216" y="3"/>
                  <a:pt x="215" y="2"/>
                  <a:pt x="216" y="2"/>
                </a:cubicBezTo>
                <a:cubicBezTo>
                  <a:pt x="222" y="0"/>
                  <a:pt x="229" y="3"/>
                  <a:pt x="234" y="3"/>
                </a:cubicBezTo>
                <a:cubicBezTo>
                  <a:pt x="244" y="2"/>
                  <a:pt x="254" y="3"/>
                  <a:pt x="263" y="3"/>
                </a:cubicBezTo>
                <a:cubicBezTo>
                  <a:pt x="263" y="3"/>
                  <a:pt x="263" y="3"/>
                  <a:pt x="263" y="3"/>
                </a:cubicBezTo>
                <a:cubicBezTo>
                  <a:pt x="266" y="1"/>
                  <a:pt x="270" y="5"/>
                  <a:pt x="273" y="2"/>
                </a:cubicBezTo>
                <a:cubicBezTo>
                  <a:pt x="274" y="3"/>
                  <a:pt x="276" y="2"/>
                  <a:pt x="275" y="3"/>
                </a:cubicBezTo>
                <a:cubicBezTo>
                  <a:pt x="278" y="2"/>
                  <a:pt x="282" y="5"/>
                  <a:pt x="286" y="3"/>
                </a:cubicBezTo>
                <a:cubicBezTo>
                  <a:pt x="285" y="3"/>
                  <a:pt x="285" y="3"/>
                  <a:pt x="285" y="3"/>
                </a:cubicBezTo>
                <a:cubicBezTo>
                  <a:pt x="288" y="5"/>
                  <a:pt x="292" y="3"/>
                  <a:pt x="295" y="4"/>
                </a:cubicBezTo>
                <a:cubicBezTo>
                  <a:pt x="295" y="4"/>
                  <a:pt x="294" y="5"/>
                  <a:pt x="294" y="5"/>
                </a:cubicBezTo>
                <a:cubicBezTo>
                  <a:pt x="296" y="6"/>
                  <a:pt x="298" y="3"/>
                  <a:pt x="298" y="5"/>
                </a:cubicBezTo>
                <a:cubicBezTo>
                  <a:pt x="299" y="5"/>
                  <a:pt x="299" y="4"/>
                  <a:pt x="299" y="4"/>
                </a:cubicBezTo>
                <a:cubicBezTo>
                  <a:pt x="307" y="5"/>
                  <a:pt x="316" y="4"/>
                  <a:pt x="325" y="3"/>
                </a:cubicBezTo>
                <a:cubicBezTo>
                  <a:pt x="331" y="5"/>
                  <a:pt x="325" y="8"/>
                  <a:pt x="330" y="6"/>
                </a:cubicBezTo>
                <a:cubicBezTo>
                  <a:pt x="330" y="6"/>
                  <a:pt x="330" y="5"/>
                  <a:pt x="330" y="5"/>
                </a:cubicBezTo>
                <a:cubicBezTo>
                  <a:pt x="332" y="5"/>
                  <a:pt x="333" y="8"/>
                  <a:pt x="334" y="7"/>
                </a:cubicBezTo>
                <a:cubicBezTo>
                  <a:pt x="334" y="5"/>
                  <a:pt x="335" y="6"/>
                  <a:pt x="335" y="5"/>
                </a:cubicBezTo>
                <a:cubicBezTo>
                  <a:pt x="339" y="6"/>
                  <a:pt x="340" y="8"/>
                  <a:pt x="343" y="7"/>
                </a:cubicBezTo>
                <a:cubicBezTo>
                  <a:pt x="343" y="7"/>
                  <a:pt x="343" y="7"/>
                  <a:pt x="343" y="7"/>
                </a:cubicBezTo>
                <a:cubicBezTo>
                  <a:pt x="346" y="5"/>
                  <a:pt x="350" y="6"/>
                  <a:pt x="353" y="4"/>
                </a:cubicBezTo>
                <a:cubicBezTo>
                  <a:pt x="373" y="4"/>
                  <a:pt x="392" y="3"/>
                  <a:pt x="411" y="3"/>
                </a:cubicBezTo>
                <a:cubicBezTo>
                  <a:pt x="429" y="3"/>
                  <a:pt x="448" y="3"/>
                  <a:pt x="467" y="4"/>
                </a:cubicBezTo>
                <a:cubicBezTo>
                  <a:pt x="471" y="7"/>
                  <a:pt x="472" y="6"/>
                  <a:pt x="476" y="6"/>
                </a:cubicBezTo>
                <a:cubicBezTo>
                  <a:pt x="476" y="6"/>
                  <a:pt x="476" y="6"/>
                  <a:pt x="476" y="6"/>
                </a:cubicBezTo>
                <a:cubicBezTo>
                  <a:pt x="477" y="5"/>
                  <a:pt x="480" y="6"/>
                  <a:pt x="480" y="5"/>
                </a:cubicBezTo>
                <a:cubicBezTo>
                  <a:pt x="487" y="5"/>
                  <a:pt x="494" y="5"/>
                  <a:pt x="501" y="5"/>
                </a:cubicBezTo>
                <a:cubicBezTo>
                  <a:pt x="500" y="5"/>
                  <a:pt x="499" y="7"/>
                  <a:pt x="501" y="7"/>
                </a:cubicBezTo>
                <a:cubicBezTo>
                  <a:pt x="502" y="5"/>
                  <a:pt x="502" y="5"/>
                  <a:pt x="502" y="5"/>
                </a:cubicBezTo>
                <a:cubicBezTo>
                  <a:pt x="502" y="6"/>
                  <a:pt x="502" y="6"/>
                  <a:pt x="502" y="6"/>
                </a:cubicBezTo>
                <a:cubicBezTo>
                  <a:pt x="503" y="6"/>
                  <a:pt x="504" y="5"/>
                  <a:pt x="503" y="4"/>
                </a:cubicBezTo>
                <a:cubicBezTo>
                  <a:pt x="522" y="3"/>
                  <a:pt x="539" y="7"/>
                  <a:pt x="557" y="7"/>
                </a:cubicBezTo>
                <a:cubicBezTo>
                  <a:pt x="562" y="8"/>
                  <a:pt x="568" y="8"/>
                  <a:pt x="572" y="7"/>
                </a:cubicBezTo>
                <a:cubicBezTo>
                  <a:pt x="586" y="10"/>
                  <a:pt x="598" y="13"/>
                  <a:pt x="613" y="12"/>
                </a:cubicBezTo>
                <a:cubicBezTo>
                  <a:pt x="613" y="12"/>
                  <a:pt x="610" y="17"/>
                  <a:pt x="604" y="17"/>
                </a:cubicBezTo>
                <a:close/>
              </a:path>
            </a:pathLst>
          </a:custGeom>
          <a:solidFill>
            <a:schemeClr val="tx1"/>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US" sz="1600">
              <a:solidFill>
                <a:prstClr val="black"/>
              </a:solidFill>
              <a:latin typeface="Calibri"/>
            </a:endParaRPr>
          </a:p>
        </p:txBody>
      </p:sp>
      <p:sp>
        <p:nvSpPr>
          <p:cNvPr id="203" name="pole tekstowe 51"/>
          <p:cNvSpPr txBox="1"/>
          <p:nvPr/>
        </p:nvSpPr>
        <p:spPr>
          <a:xfrm>
            <a:off x="4936252" y="744898"/>
            <a:ext cx="1662234" cy="461665"/>
          </a:xfrm>
          <a:prstGeom prst="rect">
            <a:avLst/>
          </a:prstGeom>
          <a:noFill/>
        </p:spPr>
        <p:txBody>
          <a:bodyPr wrap="none" rtlCol="0">
            <a:spAutoFit/>
          </a:bodyPr>
          <a:lstStyle/>
          <a:p>
            <a:pPr algn="ctr" defTabSz="457200"/>
            <a:r>
              <a:rPr lang="en-US" sz="2400" dirty="0">
                <a:solidFill>
                  <a:srgbClr val="003366"/>
                </a:solidFill>
                <a:latin typeface="Courier"/>
                <a:cs typeface="Courier"/>
              </a:rPr>
              <a:t>v</a:t>
            </a:r>
            <a:r>
              <a:rPr lang="en-US" sz="2400" dirty="0" smtClean="0">
                <a:solidFill>
                  <a:srgbClr val="003366"/>
                </a:solidFill>
                <a:latin typeface="Courier"/>
                <a:cs typeface="Courier"/>
              </a:rPr>
              <a:t>alidate</a:t>
            </a:r>
            <a:endParaRPr lang="en-US" sz="2400" dirty="0">
              <a:solidFill>
                <a:srgbClr val="003366"/>
              </a:solidFill>
              <a:latin typeface="Courier"/>
              <a:cs typeface="Courier"/>
            </a:endParaRPr>
          </a:p>
        </p:txBody>
      </p:sp>
      <p:sp>
        <p:nvSpPr>
          <p:cNvPr id="204" name="Freeform 145"/>
          <p:cNvSpPr>
            <a:spLocks/>
          </p:cNvSpPr>
          <p:nvPr/>
        </p:nvSpPr>
        <p:spPr bwMode="auto">
          <a:xfrm>
            <a:off x="446836" y="1284526"/>
            <a:ext cx="8165630" cy="50011"/>
          </a:xfrm>
          <a:custGeom>
            <a:avLst/>
            <a:gdLst/>
            <a:ahLst/>
            <a:cxnLst>
              <a:cxn ang="0">
                <a:pos x="543" y="15"/>
              </a:cxn>
              <a:cxn ang="0">
                <a:pos x="525" y="15"/>
              </a:cxn>
              <a:cxn ang="0">
                <a:pos x="488" y="18"/>
              </a:cxn>
              <a:cxn ang="0">
                <a:pos x="475" y="17"/>
              </a:cxn>
              <a:cxn ang="0">
                <a:pos x="436" y="15"/>
              </a:cxn>
              <a:cxn ang="0">
                <a:pos x="423" y="15"/>
              </a:cxn>
              <a:cxn ang="0">
                <a:pos x="401" y="16"/>
              </a:cxn>
              <a:cxn ang="0">
                <a:pos x="382" y="15"/>
              </a:cxn>
              <a:cxn ang="0">
                <a:pos x="372" y="14"/>
              </a:cxn>
              <a:cxn ang="0">
                <a:pos x="363" y="16"/>
              </a:cxn>
              <a:cxn ang="0">
                <a:pos x="341" y="18"/>
              </a:cxn>
              <a:cxn ang="0">
                <a:pos x="329" y="17"/>
              </a:cxn>
              <a:cxn ang="0">
                <a:pos x="316" y="19"/>
              </a:cxn>
              <a:cxn ang="0">
                <a:pos x="300" y="17"/>
              </a:cxn>
              <a:cxn ang="0">
                <a:pos x="282" y="17"/>
              </a:cxn>
              <a:cxn ang="0">
                <a:pos x="259" y="16"/>
              </a:cxn>
              <a:cxn ang="0">
                <a:pos x="250" y="17"/>
              </a:cxn>
              <a:cxn ang="0">
                <a:pos x="241" y="15"/>
              </a:cxn>
              <a:cxn ang="0">
                <a:pos x="233" y="17"/>
              </a:cxn>
              <a:cxn ang="0">
                <a:pos x="230" y="17"/>
              </a:cxn>
              <a:cxn ang="0">
                <a:pos x="219" y="17"/>
              </a:cxn>
              <a:cxn ang="0">
                <a:pos x="188" y="17"/>
              </a:cxn>
              <a:cxn ang="0">
                <a:pos x="176" y="17"/>
              </a:cxn>
              <a:cxn ang="0">
                <a:pos x="166" y="17"/>
              </a:cxn>
              <a:cxn ang="0">
                <a:pos x="140" y="16"/>
              </a:cxn>
              <a:cxn ang="0">
                <a:pos x="134" y="12"/>
              </a:cxn>
              <a:cxn ang="0">
                <a:pos x="125" y="16"/>
              </a:cxn>
              <a:cxn ang="0">
                <a:pos x="118" y="20"/>
              </a:cxn>
              <a:cxn ang="0">
                <a:pos x="106" y="18"/>
              </a:cxn>
              <a:cxn ang="0">
                <a:pos x="102" y="20"/>
              </a:cxn>
              <a:cxn ang="0">
                <a:pos x="97" y="18"/>
              </a:cxn>
              <a:cxn ang="0">
                <a:pos x="88" y="15"/>
              </a:cxn>
              <a:cxn ang="0">
                <a:pos x="78" y="18"/>
              </a:cxn>
              <a:cxn ang="0">
                <a:pos x="73" y="16"/>
              </a:cxn>
              <a:cxn ang="0">
                <a:pos x="65" y="18"/>
              </a:cxn>
              <a:cxn ang="0">
                <a:pos x="56" y="18"/>
              </a:cxn>
              <a:cxn ang="0">
                <a:pos x="60" y="13"/>
              </a:cxn>
              <a:cxn ang="0">
                <a:pos x="44" y="16"/>
              </a:cxn>
              <a:cxn ang="0">
                <a:pos x="22" y="9"/>
              </a:cxn>
              <a:cxn ang="0">
                <a:pos x="15" y="8"/>
              </a:cxn>
              <a:cxn ang="0">
                <a:pos x="0" y="8"/>
              </a:cxn>
              <a:cxn ang="0">
                <a:pos x="6" y="5"/>
              </a:cxn>
              <a:cxn ang="0">
                <a:pos x="20" y="8"/>
              </a:cxn>
              <a:cxn ang="0">
                <a:pos x="46" y="4"/>
              </a:cxn>
              <a:cxn ang="0">
                <a:pos x="89" y="3"/>
              </a:cxn>
              <a:cxn ang="0">
                <a:pos x="137" y="2"/>
              </a:cxn>
              <a:cxn ang="0">
                <a:pos x="176" y="2"/>
              </a:cxn>
              <a:cxn ang="0">
                <a:pos x="204" y="1"/>
              </a:cxn>
              <a:cxn ang="0">
                <a:pos x="263" y="3"/>
              </a:cxn>
              <a:cxn ang="0">
                <a:pos x="294" y="5"/>
              </a:cxn>
              <a:cxn ang="0">
                <a:pos x="334" y="7"/>
              </a:cxn>
              <a:cxn ang="0">
                <a:pos x="467" y="4"/>
              </a:cxn>
              <a:cxn ang="0">
                <a:pos x="502" y="5"/>
              </a:cxn>
              <a:cxn ang="0">
                <a:pos x="604" y="17"/>
              </a:cxn>
            </a:cxnLst>
            <a:rect l="0" t="0" r="r" b="b"/>
            <a:pathLst>
              <a:path w="613" h="21">
                <a:moveTo>
                  <a:pt x="604" y="17"/>
                </a:moveTo>
                <a:cubicBezTo>
                  <a:pt x="597" y="21"/>
                  <a:pt x="587" y="16"/>
                  <a:pt x="579" y="18"/>
                </a:cubicBezTo>
                <a:cubicBezTo>
                  <a:pt x="578" y="19"/>
                  <a:pt x="580" y="16"/>
                  <a:pt x="577" y="17"/>
                </a:cubicBezTo>
                <a:cubicBezTo>
                  <a:pt x="570" y="20"/>
                  <a:pt x="557" y="17"/>
                  <a:pt x="548" y="15"/>
                </a:cubicBezTo>
                <a:cubicBezTo>
                  <a:pt x="549" y="14"/>
                  <a:pt x="549" y="14"/>
                  <a:pt x="549" y="14"/>
                </a:cubicBezTo>
                <a:cubicBezTo>
                  <a:pt x="547" y="13"/>
                  <a:pt x="545" y="15"/>
                  <a:pt x="543" y="15"/>
                </a:cubicBezTo>
                <a:cubicBezTo>
                  <a:pt x="543" y="15"/>
                  <a:pt x="543" y="14"/>
                  <a:pt x="543" y="14"/>
                </a:cubicBezTo>
                <a:cubicBezTo>
                  <a:pt x="542" y="15"/>
                  <a:pt x="539" y="14"/>
                  <a:pt x="539" y="15"/>
                </a:cubicBezTo>
                <a:cubicBezTo>
                  <a:pt x="538" y="15"/>
                  <a:pt x="538" y="14"/>
                  <a:pt x="537" y="13"/>
                </a:cubicBezTo>
                <a:cubicBezTo>
                  <a:pt x="536" y="15"/>
                  <a:pt x="536" y="15"/>
                  <a:pt x="536" y="15"/>
                </a:cubicBezTo>
                <a:cubicBezTo>
                  <a:pt x="533" y="18"/>
                  <a:pt x="529" y="14"/>
                  <a:pt x="524" y="16"/>
                </a:cubicBezTo>
                <a:cubicBezTo>
                  <a:pt x="525" y="16"/>
                  <a:pt x="525" y="15"/>
                  <a:pt x="525" y="15"/>
                </a:cubicBezTo>
                <a:cubicBezTo>
                  <a:pt x="518" y="17"/>
                  <a:pt x="510" y="16"/>
                  <a:pt x="502" y="17"/>
                </a:cubicBezTo>
                <a:cubicBezTo>
                  <a:pt x="503" y="16"/>
                  <a:pt x="503" y="15"/>
                  <a:pt x="502" y="15"/>
                </a:cubicBezTo>
                <a:cubicBezTo>
                  <a:pt x="502" y="16"/>
                  <a:pt x="500" y="17"/>
                  <a:pt x="498" y="17"/>
                </a:cubicBezTo>
                <a:cubicBezTo>
                  <a:pt x="497" y="15"/>
                  <a:pt x="494" y="18"/>
                  <a:pt x="492" y="17"/>
                </a:cubicBezTo>
                <a:cubicBezTo>
                  <a:pt x="492" y="17"/>
                  <a:pt x="492" y="17"/>
                  <a:pt x="492" y="17"/>
                </a:cubicBezTo>
                <a:cubicBezTo>
                  <a:pt x="490" y="19"/>
                  <a:pt x="490" y="16"/>
                  <a:pt x="488" y="18"/>
                </a:cubicBezTo>
                <a:cubicBezTo>
                  <a:pt x="487" y="17"/>
                  <a:pt x="487" y="17"/>
                  <a:pt x="487" y="17"/>
                </a:cubicBezTo>
                <a:cubicBezTo>
                  <a:pt x="486" y="19"/>
                  <a:pt x="485" y="16"/>
                  <a:pt x="483" y="17"/>
                </a:cubicBezTo>
                <a:cubicBezTo>
                  <a:pt x="483" y="17"/>
                  <a:pt x="483" y="17"/>
                  <a:pt x="483" y="17"/>
                </a:cubicBezTo>
                <a:cubicBezTo>
                  <a:pt x="482" y="18"/>
                  <a:pt x="481" y="16"/>
                  <a:pt x="480" y="17"/>
                </a:cubicBezTo>
                <a:cubicBezTo>
                  <a:pt x="480" y="17"/>
                  <a:pt x="480" y="17"/>
                  <a:pt x="480" y="17"/>
                </a:cubicBezTo>
                <a:cubicBezTo>
                  <a:pt x="477" y="17"/>
                  <a:pt x="475" y="16"/>
                  <a:pt x="475" y="17"/>
                </a:cubicBezTo>
                <a:cubicBezTo>
                  <a:pt x="474" y="16"/>
                  <a:pt x="478" y="17"/>
                  <a:pt x="477" y="15"/>
                </a:cubicBezTo>
                <a:cubicBezTo>
                  <a:pt x="467" y="16"/>
                  <a:pt x="457" y="16"/>
                  <a:pt x="447" y="16"/>
                </a:cubicBezTo>
                <a:cubicBezTo>
                  <a:pt x="446" y="15"/>
                  <a:pt x="446" y="15"/>
                  <a:pt x="445" y="14"/>
                </a:cubicBezTo>
                <a:cubicBezTo>
                  <a:pt x="444" y="15"/>
                  <a:pt x="442" y="14"/>
                  <a:pt x="441" y="15"/>
                </a:cubicBezTo>
                <a:cubicBezTo>
                  <a:pt x="441" y="15"/>
                  <a:pt x="440" y="14"/>
                  <a:pt x="440" y="14"/>
                </a:cubicBezTo>
                <a:cubicBezTo>
                  <a:pt x="438" y="14"/>
                  <a:pt x="438" y="16"/>
                  <a:pt x="436" y="15"/>
                </a:cubicBezTo>
                <a:cubicBezTo>
                  <a:pt x="437" y="15"/>
                  <a:pt x="437" y="14"/>
                  <a:pt x="437" y="14"/>
                </a:cubicBezTo>
                <a:cubicBezTo>
                  <a:pt x="435" y="15"/>
                  <a:pt x="433" y="15"/>
                  <a:pt x="431" y="15"/>
                </a:cubicBezTo>
                <a:cubicBezTo>
                  <a:pt x="431" y="15"/>
                  <a:pt x="432" y="15"/>
                  <a:pt x="431" y="14"/>
                </a:cubicBezTo>
                <a:cubicBezTo>
                  <a:pt x="429" y="16"/>
                  <a:pt x="428" y="14"/>
                  <a:pt x="426" y="15"/>
                </a:cubicBezTo>
                <a:cubicBezTo>
                  <a:pt x="426" y="14"/>
                  <a:pt x="426" y="14"/>
                  <a:pt x="426" y="14"/>
                </a:cubicBezTo>
                <a:cubicBezTo>
                  <a:pt x="423" y="12"/>
                  <a:pt x="426" y="16"/>
                  <a:pt x="423" y="15"/>
                </a:cubicBezTo>
                <a:cubicBezTo>
                  <a:pt x="424" y="15"/>
                  <a:pt x="423" y="14"/>
                  <a:pt x="423" y="14"/>
                </a:cubicBezTo>
                <a:cubicBezTo>
                  <a:pt x="421" y="16"/>
                  <a:pt x="417" y="15"/>
                  <a:pt x="415" y="16"/>
                </a:cubicBezTo>
                <a:cubicBezTo>
                  <a:pt x="415" y="15"/>
                  <a:pt x="415" y="15"/>
                  <a:pt x="415" y="15"/>
                </a:cubicBezTo>
                <a:cubicBezTo>
                  <a:pt x="412" y="15"/>
                  <a:pt x="409" y="15"/>
                  <a:pt x="406" y="15"/>
                </a:cubicBezTo>
                <a:cubicBezTo>
                  <a:pt x="405" y="15"/>
                  <a:pt x="407" y="13"/>
                  <a:pt x="404" y="13"/>
                </a:cubicBezTo>
                <a:cubicBezTo>
                  <a:pt x="404" y="15"/>
                  <a:pt x="399" y="14"/>
                  <a:pt x="401" y="16"/>
                </a:cubicBezTo>
                <a:cubicBezTo>
                  <a:pt x="399" y="16"/>
                  <a:pt x="395" y="15"/>
                  <a:pt x="393" y="16"/>
                </a:cubicBezTo>
                <a:cubicBezTo>
                  <a:pt x="394" y="15"/>
                  <a:pt x="392" y="13"/>
                  <a:pt x="394" y="13"/>
                </a:cubicBezTo>
                <a:cubicBezTo>
                  <a:pt x="393" y="12"/>
                  <a:pt x="393" y="12"/>
                  <a:pt x="393" y="12"/>
                </a:cubicBezTo>
                <a:cubicBezTo>
                  <a:pt x="393" y="11"/>
                  <a:pt x="394" y="12"/>
                  <a:pt x="394" y="11"/>
                </a:cubicBezTo>
                <a:cubicBezTo>
                  <a:pt x="393" y="11"/>
                  <a:pt x="390" y="12"/>
                  <a:pt x="389" y="12"/>
                </a:cubicBezTo>
                <a:cubicBezTo>
                  <a:pt x="387" y="13"/>
                  <a:pt x="385" y="15"/>
                  <a:pt x="382" y="15"/>
                </a:cubicBezTo>
                <a:cubicBezTo>
                  <a:pt x="384" y="15"/>
                  <a:pt x="382" y="13"/>
                  <a:pt x="383" y="13"/>
                </a:cubicBezTo>
                <a:cubicBezTo>
                  <a:pt x="378" y="17"/>
                  <a:pt x="378" y="17"/>
                  <a:pt x="378" y="17"/>
                </a:cubicBezTo>
                <a:cubicBezTo>
                  <a:pt x="377" y="17"/>
                  <a:pt x="378" y="15"/>
                  <a:pt x="377" y="16"/>
                </a:cubicBezTo>
                <a:cubicBezTo>
                  <a:pt x="377" y="16"/>
                  <a:pt x="376" y="16"/>
                  <a:pt x="376" y="17"/>
                </a:cubicBezTo>
                <a:cubicBezTo>
                  <a:pt x="375" y="17"/>
                  <a:pt x="372" y="17"/>
                  <a:pt x="371" y="15"/>
                </a:cubicBezTo>
                <a:cubicBezTo>
                  <a:pt x="371" y="15"/>
                  <a:pt x="373" y="15"/>
                  <a:pt x="372" y="14"/>
                </a:cubicBezTo>
                <a:cubicBezTo>
                  <a:pt x="370" y="14"/>
                  <a:pt x="370" y="15"/>
                  <a:pt x="368" y="15"/>
                </a:cubicBezTo>
                <a:cubicBezTo>
                  <a:pt x="368" y="15"/>
                  <a:pt x="368" y="15"/>
                  <a:pt x="368" y="15"/>
                </a:cubicBezTo>
                <a:cubicBezTo>
                  <a:pt x="367" y="14"/>
                  <a:pt x="364" y="15"/>
                  <a:pt x="366" y="16"/>
                </a:cubicBezTo>
                <a:cubicBezTo>
                  <a:pt x="366" y="17"/>
                  <a:pt x="365" y="15"/>
                  <a:pt x="367" y="16"/>
                </a:cubicBezTo>
                <a:cubicBezTo>
                  <a:pt x="366" y="17"/>
                  <a:pt x="364" y="17"/>
                  <a:pt x="362" y="17"/>
                </a:cubicBezTo>
                <a:cubicBezTo>
                  <a:pt x="362" y="17"/>
                  <a:pt x="362" y="16"/>
                  <a:pt x="363" y="16"/>
                </a:cubicBezTo>
                <a:cubicBezTo>
                  <a:pt x="360" y="17"/>
                  <a:pt x="357" y="18"/>
                  <a:pt x="355" y="18"/>
                </a:cubicBezTo>
                <a:cubicBezTo>
                  <a:pt x="355" y="19"/>
                  <a:pt x="356" y="17"/>
                  <a:pt x="356" y="17"/>
                </a:cubicBezTo>
                <a:cubicBezTo>
                  <a:pt x="353" y="16"/>
                  <a:pt x="349" y="19"/>
                  <a:pt x="346" y="17"/>
                </a:cubicBezTo>
                <a:cubicBezTo>
                  <a:pt x="346" y="17"/>
                  <a:pt x="346" y="18"/>
                  <a:pt x="346" y="18"/>
                </a:cubicBezTo>
                <a:cubicBezTo>
                  <a:pt x="344" y="18"/>
                  <a:pt x="345" y="17"/>
                  <a:pt x="343" y="17"/>
                </a:cubicBezTo>
                <a:cubicBezTo>
                  <a:pt x="343" y="16"/>
                  <a:pt x="342" y="17"/>
                  <a:pt x="341" y="18"/>
                </a:cubicBezTo>
                <a:cubicBezTo>
                  <a:pt x="340" y="18"/>
                  <a:pt x="341" y="17"/>
                  <a:pt x="342" y="17"/>
                </a:cubicBezTo>
                <a:cubicBezTo>
                  <a:pt x="340" y="18"/>
                  <a:pt x="334" y="19"/>
                  <a:pt x="330" y="18"/>
                </a:cubicBezTo>
                <a:cubicBezTo>
                  <a:pt x="330" y="18"/>
                  <a:pt x="328" y="20"/>
                  <a:pt x="327" y="19"/>
                </a:cubicBezTo>
                <a:cubicBezTo>
                  <a:pt x="327" y="18"/>
                  <a:pt x="327" y="18"/>
                  <a:pt x="327" y="18"/>
                </a:cubicBezTo>
                <a:cubicBezTo>
                  <a:pt x="327" y="17"/>
                  <a:pt x="324" y="18"/>
                  <a:pt x="324" y="17"/>
                </a:cubicBezTo>
                <a:cubicBezTo>
                  <a:pt x="322" y="19"/>
                  <a:pt x="331" y="16"/>
                  <a:pt x="329" y="17"/>
                </a:cubicBezTo>
                <a:cubicBezTo>
                  <a:pt x="328" y="16"/>
                  <a:pt x="325" y="19"/>
                  <a:pt x="326" y="17"/>
                </a:cubicBezTo>
                <a:cubicBezTo>
                  <a:pt x="324" y="17"/>
                  <a:pt x="323" y="19"/>
                  <a:pt x="321" y="18"/>
                </a:cubicBezTo>
                <a:cubicBezTo>
                  <a:pt x="321" y="18"/>
                  <a:pt x="322" y="16"/>
                  <a:pt x="321" y="16"/>
                </a:cubicBezTo>
                <a:cubicBezTo>
                  <a:pt x="319" y="16"/>
                  <a:pt x="320" y="17"/>
                  <a:pt x="318" y="17"/>
                </a:cubicBezTo>
                <a:cubicBezTo>
                  <a:pt x="317" y="17"/>
                  <a:pt x="317" y="17"/>
                  <a:pt x="317" y="17"/>
                </a:cubicBezTo>
                <a:cubicBezTo>
                  <a:pt x="317" y="19"/>
                  <a:pt x="315" y="17"/>
                  <a:pt x="316" y="19"/>
                </a:cubicBezTo>
                <a:cubicBezTo>
                  <a:pt x="316" y="18"/>
                  <a:pt x="312" y="19"/>
                  <a:pt x="313" y="17"/>
                </a:cubicBezTo>
                <a:cubicBezTo>
                  <a:pt x="313" y="16"/>
                  <a:pt x="313" y="16"/>
                  <a:pt x="313" y="16"/>
                </a:cubicBezTo>
                <a:cubicBezTo>
                  <a:pt x="312" y="16"/>
                  <a:pt x="311" y="17"/>
                  <a:pt x="310" y="18"/>
                </a:cubicBezTo>
                <a:cubicBezTo>
                  <a:pt x="310" y="18"/>
                  <a:pt x="310" y="17"/>
                  <a:pt x="310" y="17"/>
                </a:cubicBezTo>
                <a:cubicBezTo>
                  <a:pt x="310" y="20"/>
                  <a:pt x="308" y="17"/>
                  <a:pt x="306" y="19"/>
                </a:cubicBezTo>
                <a:cubicBezTo>
                  <a:pt x="304" y="18"/>
                  <a:pt x="301" y="19"/>
                  <a:pt x="300" y="17"/>
                </a:cubicBezTo>
                <a:cubicBezTo>
                  <a:pt x="298" y="18"/>
                  <a:pt x="297" y="19"/>
                  <a:pt x="295" y="18"/>
                </a:cubicBezTo>
                <a:cubicBezTo>
                  <a:pt x="295" y="18"/>
                  <a:pt x="296" y="18"/>
                  <a:pt x="296" y="17"/>
                </a:cubicBezTo>
                <a:cubicBezTo>
                  <a:pt x="295" y="17"/>
                  <a:pt x="294" y="17"/>
                  <a:pt x="293" y="18"/>
                </a:cubicBezTo>
                <a:cubicBezTo>
                  <a:pt x="293" y="17"/>
                  <a:pt x="291" y="16"/>
                  <a:pt x="289" y="15"/>
                </a:cubicBezTo>
                <a:cubicBezTo>
                  <a:pt x="288" y="16"/>
                  <a:pt x="288" y="17"/>
                  <a:pt x="288" y="18"/>
                </a:cubicBezTo>
                <a:cubicBezTo>
                  <a:pt x="287" y="16"/>
                  <a:pt x="283" y="20"/>
                  <a:pt x="282" y="17"/>
                </a:cubicBezTo>
                <a:cubicBezTo>
                  <a:pt x="282" y="17"/>
                  <a:pt x="284" y="16"/>
                  <a:pt x="283" y="16"/>
                </a:cubicBezTo>
                <a:cubicBezTo>
                  <a:pt x="281" y="13"/>
                  <a:pt x="280" y="17"/>
                  <a:pt x="277" y="16"/>
                </a:cubicBezTo>
                <a:cubicBezTo>
                  <a:pt x="278" y="18"/>
                  <a:pt x="278" y="18"/>
                  <a:pt x="278" y="18"/>
                </a:cubicBezTo>
                <a:cubicBezTo>
                  <a:pt x="277" y="17"/>
                  <a:pt x="274" y="19"/>
                  <a:pt x="274" y="17"/>
                </a:cubicBezTo>
                <a:cubicBezTo>
                  <a:pt x="273" y="18"/>
                  <a:pt x="271" y="17"/>
                  <a:pt x="272" y="18"/>
                </a:cubicBezTo>
                <a:cubicBezTo>
                  <a:pt x="268" y="17"/>
                  <a:pt x="262" y="19"/>
                  <a:pt x="259" y="16"/>
                </a:cubicBezTo>
                <a:cubicBezTo>
                  <a:pt x="259" y="16"/>
                  <a:pt x="257" y="16"/>
                  <a:pt x="258" y="17"/>
                </a:cubicBezTo>
                <a:cubicBezTo>
                  <a:pt x="259" y="18"/>
                  <a:pt x="259" y="16"/>
                  <a:pt x="259" y="17"/>
                </a:cubicBezTo>
                <a:cubicBezTo>
                  <a:pt x="259" y="17"/>
                  <a:pt x="259" y="17"/>
                  <a:pt x="259" y="18"/>
                </a:cubicBezTo>
                <a:cubicBezTo>
                  <a:pt x="257" y="17"/>
                  <a:pt x="256" y="17"/>
                  <a:pt x="258" y="15"/>
                </a:cubicBezTo>
                <a:cubicBezTo>
                  <a:pt x="255" y="14"/>
                  <a:pt x="255" y="19"/>
                  <a:pt x="251" y="18"/>
                </a:cubicBezTo>
                <a:cubicBezTo>
                  <a:pt x="251" y="17"/>
                  <a:pt x="251" y="17"/>
                  <a:pt x="250" y="17"/>
                </a:cubicBezTo>
                <a:cubicBezTo>
                  <a:pt x="248" y="18"/>
                  <a:pt x="248" y="18"/>
                  <a:pt x="248" y="18"/>
                </a:cubicBezTo>
                <a:cubicBezTo>
                  <a:pt x="246" y="18"/>
                  <a:pt x="247" y="16"/>
                  <a:pt x="247" y="15"/>
                </a:cubicBezTo>
                <a:cubicBezTo>
                  <a:pt x="246" y="15"/>
                  <a:pt x="244" y="15"/>
                  <a:pt x="243" y="16"/>
                </a:cubicBezTo>
                <a:cubicBezTo>
                  <a:pt x="242" y="14"/>
                  <a:pt x="242" y="14"/>
                  <a:pt x="242" y="14"/>
                </a:cubicBezTo>
                <a:cubicBezTo>
                  <a:pt x="243" y="16"/>
                  <a:pt x="241" y="15"/>
                  <a:pt x="240" y="16"/>
                </a:cubicBezTo>
                <a:cubicBezTo>
                  <a:pt x="241" y="15"/>
                  <a:pt x="241" y="15"/>
                  <a:pt x="241" y="15"/>
                </a:cubicBezTo>
                <a:cubicBezTo>
                  <a:pt x="241" y="15"/>
                  <a:pt x="239" y="15"/>
                  <a:pt x="239" y="15"/>
                </a:cubicBezTo>
                <a:cubicBezTo>
                  <a:pt x="239" y="16"/>
                  <a:pt x="240" y="16"/>
                  <a:pt x="241" y="17"/>
                </a:cubicBezTo>
                <a:cubicBezTo>
                  <a:pt x="240" y="17"/>
                  <a:pt x="239" y="17"/>
                  <a:pt x="239" y="18"/>
                </a:cubicBezTo>
                <a:cubicBezTo>
                  <a:pt x="239" y="16"/>
                  <a:pt x="237" y="17"/>
                  <a:pt x="236" y="17"/>
                </a:cubicBezTo>
                <a:cubicBezTo>
                  <a:pt x="235" y="16"/>
                  <a:pt x="234" y="18"/>
                  <a:pt x="234" y="18"/>
                </a:cubicBezTo>
                <a:cubicBezTo>
                  <a:pt x="234" y="17"/>
                  <a:pt x="232" y="18"/>
                  <a:pt x="233" y="17"/>
                </a:cubicBezTo>
                <a:cubicBezTo>
                  <a:pt x="233" y="16"/>
                  <a:pt x="234" y="17"/>
                  <a:pt x="235" y="17"/>
                </a:cubicBezTo>
                <a:cubicBezTo>
                  <a:pt x="234" y="16"/>
                  <a:pt x="234" y="15"/>
                  <a:pt x="232" y="16"/>
                </a:cubicBezTo>
                <a:cubicBezTo>
                  <a:pt x="231" y="16"/>
                  <a:pt x="233" y="18"/>
                  <a:pt x="231" y="18"/>
                </a:cubicBezTo>
                <a:cubicBezTo>
                  <a:pt x="231" y="17"/>
                  <a:pt x="231" y="17"/>
                  <a:pt x="232" y="16"/>
                </a:cubicBezTo>
                <a:cubicBezTo>
                  <a:pt x="230" y="16"/>
                  <a:pt x="230" y="16"/>
                  <a:pt x="230" y="16"/>
                </a:cubicBezTo>
                <a:cubicBezTo>
                  <a:pt x="230" y="17"/>
                  <a:pt x="230" y="17"/>
                  <a:pt x="230" y="17"/>
                </a:cubicBezTo>
                <a:cubicBezTo>
                  <a:pt x="229" y="16"/>
                  <a:pt x="229" y="16"/>
                  <a:pt x="229" y="16"/>
                </a:cubicBezTo>
                <a:cubicBezTo>
                  <a:pt x="229" y="17"/>
                  <a:pt x="226" y="17"/>
                  <a:pt x="226" y="18"/>
                </a:cubicBezTo>
                <a:cubicBezTo>
                  <a:pt x="225" y="18"/>
                  <a:pt x="224" y="17"/>
                  <a:pt x="223" y="17"/>
                </a:cubicBezTo>
                <a:cubicBezTo>
                  <a:pt x="223" y="17"/>
                  <a:pt x="223" y="17"/>
                  <a:pt x="223" y="17"/>
                </a:cubicBezTo>
                <a:cubicBezTo>
                  <a:pt x="222" y="16"/>
                  <a:pt x="220" y="17"/>
                  <a:pt x="219" y="17"/>
                </a:cubicBezTo>
                <a:cubicBezTo>
                  <a:pt x="219" y="17"/>
                  <a:pt x="219" y="17"/>
                  <a:pt x="219" y="17"/>
                </a:cubicBezTo>
                <a:cubicBezTo>
                  <a:pt x="218" y="17"/>
                  <a:pt x="217" y="17"/>
                  <a:pt x="216" y="18"/>
                </a:cubicBezTo>
                <a:cubicBezTo>
                  <a:pt x="214" y="17"/>
                  <a:pt x="215" y="13"/>
                  <a:pt x="214" y="15"/>
                </a:cubicBezTo>
                <a:cubicBezTo>
                  <a:pt x="212" y="15"/>
                  <a:pt x="211" y="17"/>
                  <a:pt x="212" y="18"/>
                </a:cubicBezTo>
                <a:cubicBezTo>
                  <a:pt x="209" y="17"/>
                  <a:pt x="205" y="19"/>
                  <a:pt x="202" y="17"/>
                </a:cubicBezTo>
                <a:cubicBezTo>
                  <a:pt x="202" y="17"/>
                  <a:pt x="202" y="18"/>
                  <a:pt x="201" y="18"/>
                </a:cubicBezTo>
                <a:cubicBezTo>
                  <a:pt x="197" y="17"/>
                  <a:pt x="192" y="19"/>
                  <a:pt x="188" y="17"/>
                </a:cubicBezTo>
                <a:cubicBezTo>
                  <a:pt x="190" y="16"/>
                  <a:pt x="188" y="16"/>
                  <a:pt x="188" y="15"/>
                </a:cubicBezTo>
                <a:cubicBezTo>
                  <a:pt x="187" y="16"/>
                  <a:pt x="187" y="14"/>
                  <a:pt x="187" y="16"/>
                </a:cubicBezTo>
                <a:cubicBezTo>
                  <a:pt x="187" y="17"/>
                  <a:pt x="187" y="17"/>
                  <a:pt x="188" y="18"/>
                </a:cubicBezTo>
                <a:cubicBezTo>
                  <a:pt x="185" y="18"/>
                  <a:pt x="181" y="18"/>
                  <a:pt x="180" y="17"/>
                </a:cubicBezTo>
                <a:cubicBezTo>
                  <a:pt x="181" y="18"/>
                  <a:pt x="180" y="18"/>
                  <a:pt x="179" y="18"/>
                </a:cubicBezTo>
                <a:cubicBezTo>
                  <a:pt x="180" y="17"/>
                  <a:pt x="178" y="16"/>
                  <a:pt x="176" y="17"/>
                </a:cubicBezTo>
                <a:cubicBezTo>
                  <a:pt x="176" y="18"/>
                  <a:pt x="176" y="18"/>
                  <a:pt x="176" y="18"/>
                </a:cubicBezTo>
                <a:cubicBezTo>
                  <a:pt x="175" y="17"/>
                  <a:pt x="175" y="17"/>
                  <a:pt x="175" y="17"/>
                </a:cubicBezTo>
                <a:cubicBezTo>
                  <a:pt x="174" y="17"/>
                  <a:pt x="174" y="19"/>
                  <a:pt x="173" y="18"/>
                </a:cubicBezTo>
                <a:cubicBezTo>
                  <a:pt x="172" y="17"/>
                  <a:pt x="172" y="17"/>
                  <a:pt x="172" y="17"/>
                </a:cubicBezTo>
                <a:cubicBezTo>
                  <a:pt x="171" y="18"/>
                  <a:pt x="169" y="19"/>
                  <a:pt x="167" y="18"/>
                </a:cubicBezTo>
                <a:cubicBezTo>
                  <a:pt x="166" y="17"/>
                  <a:pt x="166" y="17"/>
                  <a:pt x="166" y="17"/>
                </a:cubicBezTo>
                <a:cubicBezTo>
                  <a:pt x="165" y="17"/>
                  <a:pt x="164" y="18"/>
                  <a:pt x="165" y="18"/>
                </a:cubicBezTo>
                <a:cubicBezTo>
                  <a:pt x="162" y="17"/>
                  <a:pt x="160" y="17"/>
                  <a:pt x="160" y="16"/>
                </a:cubicBezTo>
                <a:cubicBezTo>
                  <a:pt x="155" y="19"/>
                  <a:pt x="147" y="19"/>
                  <a:pt x="142" y="19"/>
                </a:cubicBezTo>
                <a:cubicBezTo>
                  <a:pt x="142" y="18"/>
                  <a:pt x="142" y="18"/>
                  <a:pt x="142" y="18"/>
                </a:cubicBezTo>
                <a:cubicBezTo>
                  <a:pt x="140" y="17"/>
                  <a:pt x="141" y="19"/>
                  <a:pt x="140" y="19"/>
                </a:cubicBezTo>
                <a:cubicBezTo>
                  <a:pt x="141" y="18"/>
                  <a:pt x="139" y="17"/>
                  <a:pt x="140" y="16"/>
                </a:cubicBezTo>
                <a:cubicBezTo>
                  <a:pt x="138" y="15"/>
                  <a:pt x="137" y="17"/>
                  <a:pt x="136" y="18"/>
                </a:cubicBezTo>
                <a:cubicBezTo>
                  <a:pt x="136" y="19"/>
                  <a:pt x="137" y="17"/>
                  <a:pt x="137" y="18"/>
                </a:cubicBezTo>
                <a:cubicBezTo>
                  <a:pt x="137" y="19"/>
                  <a:pt x="134" y="18"/>
                  <a:pt x="133" y="19"/>
                </a:cubicBezTo>
                <a:cubicBezTo>
                  <a:pt x="133" y="18"/>
                  <a:pt x="133" y="17"/>
                  <a:pt x="134" y="17"/>
                </a:cubicBezTo>
                <a:cubicBezTo>
                  <a:pt x="132" y="17"/>
                  <a:pt x="132" y="17"/>
                  <a:pt x="132" y="17"/>
                </a:cubicBezTo>
                <a:cubicBezTo>
                  <a:pt x="131" y="16"/>
                  <a:pt x="136" y="14"/>
                  <a:pt x="134" y="12"/>
                </a:cubicBezTo>
                <a:cubicBezTo>
                  <a:pt x="133" y="12"/>
                  <a:pt x="133" y="12"/>
                  <a:pt x="133" y="12"/>
                </a:cubicBezTo>
                <a:cubicBezTo>
                  <a:pt x="132" y="11"/>
                  <a:pt x="136" y="10"/>
                  <a:pt x="133" y="10"/>
                </a:cubicBezTo>
                <a:cubicBezTo>
                  <a:pt x="132" y="11"/>
                  <a:pt x="131" y="13"/>
                  <a:pt x="132" y="14"/>
                </a:cubicBezTo>
                <a:cubicBezTo>
                  <a:pt x="129" y="14"/>
                  <a:pt x="131" y="17"/>
                  <a:pt x="128" y="17"/>
                </a:cubicBezTo>
                <a:cubicBezTo>
                  <a:pt x="127" y="16"/>
                  <a:pt x="130" y="17"/>
                  <a:pt x="129" y="16"/>
                </a:cubicBezTo>
                <a:cubicBezTo>
                  <a:pt x="128" y="14"/>
                  <a:pt x="127" y="16"/>
                  <a:pt x="125" y="16"/>
                </a:cubicBezTo>
                <a:cubicBezTo>
                  <a:pt x="127" y="16"/>
                  <a:pt x="126" y="18"/>
                  <a:pt x="125" y="18"/>
                </a:cubicBezTo>
                <a:cubicBezTo>
                  <a:pt x="123" y="17"/>
                  <a:pt x="126" y="17"/>
                  <a:pt x="124" y="17"/>
                </a:cubicBezTo>
                <a:cubicBezTo>
                  <a:pt x="123" y="17"/>
                  <a:pt x="121" y="18"/>
                  <a:pt x="123" y="19"/>
                </a:cubicBezTo>
                <a:cubicBezTo>
                  <a:pt x="122" y="21"/>
                  <a:pt x="121" y="18"/>
                  <a:pt x="119" y="20"/>
                </a:cubicBezTo>
                <a:cubicBezTo>
                  <a:pt x="119" y="18"/>
                  <a:pt x="122" y="16"/>
                  <a:pt x="119" y="16"/>
                </a:cubicBezTo>
                <a:cubicBezTo>
                  <a:pt x="120" y="17"/>
                  <a:pt x="116" y="17"/>
                  <a:pt x="118" y="20"/>
                </a:cubicBezTo>
                <a:cubicBezTo>
                  <a:pt x="117" y="19"/>
                  <a:pt x="117" y="18"/>
                  <a:pt x="117" y="17"/>
                </a:cubicBezTo>
                <a:cubicBezTo>
                  <a:pt x="116" y="16"/>
                  <a:pt x="114" y="20"/>
                  <a:pt x="114" y="17"/>
                </a:cubicBezTo>
                <a:cubicBezTo>
                  <a:pt x="113" y="18"/>
                  <a:pt x="113" y="18"/>
                  <a:pt x="113" y="18"/>
                </a:cubicBezTo>
                <a:cubicBezTo>
                  <a:pt x="113" y="18"/>
                  <a:pt x="112" y="18"/>
                  <a:pt x="111" y="17"/>
                </a:cubicBezTo>
                <a:cubicBezTo>
                  <a:pt x="110" y="17"/>
                  <a:pt x="108" y="19"/>
                  <a:pt x="108" y="16"/>
                </a:cubicBezTo>
                <a:cubicBezTo>
                  <a:pt x="107" y="17"/>
                  <a:pt x="105" y="17"/>
                  <a:pt x="106" y="18"/>
                </a:cubicBezTo>
                <a:cubicBezTo>
                  <a:pt x="107" y="19"/>
                  <a:pt x="108" y="17"/>
                  <a:pt x="109" y="19"/>
                </a:cubicBezTo>
                <a:cubicBezTo>
                  <a:pt x="107" y="17"/>
                  <a:pt x="106" y="19"/>
                  <a:pt x="105" y="20"/>
                </a:cubicBezTo>
                <a:cubicBezTo>
                  <a:pt x="105" y="19"/>
                  <a:pt x="105" y="19"/>
                  <a:pt x="105" y="19"/>
                </a:cubicBezTo>
                <a:cubicBezTo>
                  <a:pt x="105" y="19"/>
                  <a:pt x="103" y="19"/>
                  <a:pt x="103" y="20"/>
                </a:cubicBezTo>
                <a:cubicBezTo>
                  <a:pt x="103" y="19"/>
                  <a:pt x="103" y="19"/>
                  <a:pt x="103" y="19"/>
                </a:cubicBezTo>
                <a:cubicBezTo>
                  <a:pt x="102" y="20"/>
                  <a:pt x="102" y="20"/>
                  <a:pt x="102" y="20"/>
                </a:cubicBezTo>
                <a:cubicBezTo>
                  <a:pt x="100" y="20"/>
                  <a:pt x="101" y="18"/>
                  <a:pt x="99" y="18"/>
                </a:cubicBezTo>
                <a:cubicBezTo>
                  <a:pt x="101" y="17"/>
                  <a:pt x="101" y="17"/>
                  <a:pt x="101" y="17"/>
                </a:cubicBezTo>
                <a:cubicBezTo>
                  <a:pt x="101" y="17"/>
                  <a:pt x="100" y="16"/>
                  <a:pt x="99" y="16"/>
                </a:cubicBezTo>
                <a:cubicBezTo>
                  <a:pt x="98" y="18"/>
                  <a:pt x="97" y="19"/>
                  <a:pt x="97" y="20"/>
                </a:cubicBezTo>
                <a:cubicBezTo>
                  <a:pt x="96" y="20"/>
                  <a:pt x="97" y="19"/>
                  <a:pt x="95" y="20"/>
                </a:cubicBezTo>
                <a:cubicBezTo>
                  <a:pt x="97" y="18"/>
                  <a:pt x="97" y="18"/>
                  <a:pt x="97" y="18"/>
                </a:cubicBezTo>
                <a:cubicBezTo>
                  <a:pt x="97" y="18"/>
                  <a:pt x="96" y="16"/>
                  <a:pt x="94" y="16"/>
                </a:cubicBezTo>
                <a:cubicBezTo>
                  <a:pt x="93" y="17"/>
                  <a:pt x="91" y="18"/>
                  <a:pt x="93" y="19"/>
                </a:cubicBezTo>
                <a:cubicBezTo>
                  <a:pt x="92" y="19"/>
                  <a:pt x="91" y="18"/>
                  <a:pt x="92" y="18"/>
                </a:cubicBezTo>
                <a:cubicBezTo>
                  <a:pt x="90" y="18"/>
                  <a:pt x="92" y="19"/>
                  <a:pt x="90" y="19"/>
                </a:cubicBezTo>
                <a:cubicBezTo>
                  <a:pt x="90" y="19"/>
                  <a:pt x="87" y="18"/>
                  <a:pt x="86" y="16"/>
                </a:cubicBezTo>
                <a:cubicBezTo>
                  <a:pt x="88" y="15"/>
                  <a:pt x="88" y="15"/>
                  <a:pt x="88" y="15"/>
                </a:cubicBezTo>
                <a:cubicBezTo>
                  <a:pt x="87" y="15"/>
                  <a:pt x="87" y="15"/>
                  <a:pt x="87" y="15"/>
                </a:cubicBezTo>
                <a:cubicBezTo>
                  <a:pt x="88" y="13"/>
                  <a:pt x="86" y="13"/>
                  <a:pt x="87" y="12"/>
                </a:cubicBezTo>
                <a:cubicBezTo>
                  <a:pt x="86" y="12"/>
                  <a:pt x="85" y="12"/>
                  <a:pt x="84" y="12"/>
                </a:cubicBezTo>
                <a:cubicBezTo>
                  <a:pt x="87" y="15"/>
                  <a:pt x="82" y="16"/>
                  <a:pt x="82" y="18"/>
                </a:cubicBezTo>
                <a:cubicBezTo>
                  <a:pt x="79" y="19"/>
                  <a:pt x="81" y="13"/>
                  <a:pt x="77" y="16"/>
                </a:cubicBezTo>
                <a:cubicBezTo>
                  <a:pt x="78" y="17"/>
                  <a:pt x="76" y="19"/>
                  <a:pt x="78" y="18"/>
                </a:cubicBezTo>
                <a:cubicBezTo>
                  <a:pt x="76" y="18"/>
                  <a:pt x="77" y="20"/>
                  <a:pt x="74" y="19"/>
                </a:cubicBezTo>
                <a:cubicBezTo>
                  <a:pt x="76" y="18"/>
                  <a:pt x="73" y="17"/>
                  <a:pt x="75" y="15"/>
                </a:cubicBezTo>
                <a:cubicBezTo>
                  <a:pt x="75" y="16"/>
                  <a:pt x="76" y="16"/>
                  <a:pt x="77" y="16"/>
                </a:cubicBezTo>
                <a:cubicBezTo>
                  <a:pt x="76" y="15"/>
                  <a:pt x="77" y="13"/>
                  <a:pt x="75" y="13"/>
                </a:cubicBezTo>
                <a:cubicBezTo>
                  <a:pt x="74" y="14"/>
                  <a:pt x="72" y="14"/>
                  <a:pt x="72" y="15"/>
                </a:cubicBezTo>
                <a:cubicBezTo>
                  <a:pt x="72" y="16"/>
                  <a:pt x="74" y="15"/>
                  <a:pt x="73" y="16"/>
                </a:cubicBezTo>
                <a:cubicBezTo>
                  <a:pt x="71" y="17"/>
                  <a:pt x="71" y="15"/>
                  <a:pt x="70" y="17"/>
                </a:cubicBezTo>
                <a:cubicBezTo>
                  <a:pt x="71" y="17"/>
                  <a:pt x="71" y="18"/>
                  <a:pt x="71" y="19"/>
                </a:cubicBezTo>
                <a:cubicBezTo>
                  <a:pt x="70" y="20"/>
                  <a:pt x="70" y="20"/>
                  <a:pt x="70" y="20"/>
                </a:cubicBezTo>
                <a:cubicBezTo>
                  <a:pt x="70" y="19"/>
                  <a:pt x="70" y="19"/>
                  <a:pt x="70" y="19"/>
                </a:cubicBezTo>
                <a:cubicBezTo>
                  <a:pt x="67" y="18"/>
                  <a:pt x="69" y="20"/>
                  <a:pt x="66" y="20"/>
                </a:cubicBezTo>
                <a:cubicBezTo>
                  <a:pt x="65" y="18"/>
                  <a:pt x="65" y="18"/>
                  <a:pt x="65" y="18"/>
                </a:cubicBezTo>
                <a:cubicBezTo>
                  <a:pt x="66" y="17"/>
                  <a:pt x="69" y="19"/>
                  <a:pt x="69" y="16"/>
                </a:cubicBezTo>
                <a:cubicBezTo>
                  <a:pt x="67" y="16"/>
                  <a:pt x="66" y="18"/>
                  <a:pt x="64" y="17"/>
                </a:cubicBezTo>
                <a:cubicBezTo>
                  <a:pt x="66" y="16"/>
                  <a:pt x="66" y="16"/>
                  <a:pt x="66" y="16"/>
                </a:cubicBezTo>
                <a:cubicBezTo>
                  <a:pt x="65" y="16"/>
                  <a:pt x="65" y="13"/>
                  <a:pt x="62" y="15"/>
                </a:cubicBezTo>
                <a:cubicBezTo>
                  <a:pt x="61" y="16"/>
                  <a:pt x="62" y="16"/>
                  <a:pt x="61" y="17"/>
                </a:cubicBezTo>
                <a:cubicBezTo>
                  <a:pt x="59" y="17"/>
                  <a:pt x="58" y="18"/>
                  <a:pt x="56" y="18"/>
                </a:cubicBezTo>
                <a:cubicBezTo>
                  <a:pt x="56" y="16"/>
                  <a:pt x="52" y="18"/>
                  <a:pt x="55" y="16"/>
                </a:cubicBezTo>
                <a:cubicBezTo>
                  <a:pt x="55" y="17"/>
                  <a:pt x="60" y="17"/>
                  <a:pt x="61" y="15"/>
                </a:cubicBezTo>
                <a:cubicBezTo>
                  <a:pt x="60" y="13"/>
                  <a:pt x="63" y="16"/>
                  <a:pt x="64" y="13"/>
                </a:cubicBezTo>
                <a:cubicBezTo>
                  <a:pt x="61" y="13"/>
                  <a:pt x="62" y="11"/>
                  <a:pt x="61" y="10"/>
                </a:cubicBezTo>
                <a:cubicBezTo>
                  <a:pt x="61" y="10"/>
                  <a:pt x="60" y="10"/>
                  <a:pt x="60" y="11"/>
                </a:cubicBezTo>
                <a:cubicBezTo>
                  <a:pt x="59" y="12"/>
                  <a:pt x="60" y="12"/>
                  <a:pt x="60" y="13"/>
                </a:cubicBezTo>
                <a:cubicBezTo>
                  <a:pt x="57" y="13"/>
                  <a:pt x="55" y="13"/>
                  <a:pt x="53" y="15"/>
                </a:cubicBezTo>
                <a:cubicBezTo>
                  <a:pt x="53" y="14"/>
                  <a:pt x="53" y="13"/>
                  <a:pt x="54" y="13"/>
                </a:cubicBezTo>
                <a:cubicBezTo>
                  <a:pt x="51" y="13"/>
                  <a:pt x="48" y="13"/>
                  <a:pt x="45" y="12"/>
                </a:cubicBezTo>
                <a:cubicBezTo>
                  <a:pt x="46" y="14"/>
                  <a:pt x="41" y="13"/>
                  <a:pt x="43" y="15"/>
                </a:cubicBezTo>
                <a:cubicBezTo>
                  <a:pt x="44" y="15"/>
                  <a:pt x="45" y="17"/>
                  <a:pt x="45" y="18"/>
                </a:cubicBezTo>
                <a:cubicBezTo>
                  <a:pt x="44" y="17"/>
                  <a:pt x="45" y="17"/>
                  <a:pt x="44" y="16"/>
                </a:cubicBezTo>
                <a:cubicBezTo>
                  <a:pt x="43" y="17"/>
                  <a:pt x="42" y="14"/>
                  <a:pt x="41" y="16"/>
                </a:cubicBezTo>
                <a:cubicBezTo>
                  <a:pt x="44" y="15"/>
                  <a:pt x="42" y="13"/>
                  <a:pt x="42" y="12"/>
                </a:cubicBezTo>
                <a:cubicBezTo>
                  <a:pt x="40" y="13"/>
                  <a:pt x="42" y="11"/>
                  <a:pt x="40" y="11"/>
                </a:cubicBezTo>
                <a:cubicBezTo>
                  <a:pt x="38" y="11"/>
                  <a:pt x="36" y="12"/>
                  <a:pt x="33" y="12"/>
                </a:cubicBezTo>
                <a:cubicBezTo>
                  <a:pt x="31" y="11"/>
                  <a:pt x="26" y="12"/>
                  <a:pt x="24" y="12"/>
                </a:cubicBezTo>
                <a:cubicBezTo>
                  <a:pt x="22" y="11"/>
                  <a:pt x="23" y="10"/>
                  <a:pt x="22" y="9"/>
                </a:cubicBezTo>
                <a:cubicBezTo>
                  <a:pt x="20" y="9"/>
                  <a:pt x="23" y="11"/>
                  <a:pt x="20" y="10"/>
                </a:cubicBezTo>
                <a:cubicBezTo>
                  <a:pt x="21" y="10"/>
                  <a:pt x="21" y="10"/>
                  <a:pt x="21" y="10"/>
                </a:cubicBezTo>
                <a:cubicBezTo>
                  <a:pt x="20" y="10"/>
                  <a:pt x="16" y="9"/>
                  <a:pt x="15" y="11"/>
                </a:cubicBezTo>
                <a:cubicBezTo>
                  <a:pt x="16" y="9"/>
                  <a:pt x="16" y="9"/>
                  <a:pt x="16" y="9"/>
                </a:cubicBezTo>
                <a:cubicBezTo>
                  <a:pt x="16" y="9"/>
                  <a:pt x="15" y="9"/>
                  <a:pt x="15" y="10"/>
                </a:cubicBezTo>
                <a:cubicBezTo>
                  <a:pt x="15" y="9"/>
                  <a:pt x="14" y="8"/>
                  <a:pt x="15" y="8"/>
                </a:cubicBezTo>
                <a:cubicBezTo>
                  <a:pt x="14" y="7"/>
                  <a:pt x="12" y="8"/>
                  <a:pt x="10" y="8"/>
                </a:cubicBezTo>
                <a:cubicBezTo>
                  <a:pt x="11" y="9"/>
                  <a:pt x="11" y="9"/>
                  <a:pt x="11" y="9"/>
                </a:cubicBezTo>
                <a:cubicBezTo>
                  <a:pt x="8" y="10"/>
                  <a:pt x="6" y="9"/>
                  <a:pt x="4" y="9"/>
                </a:cubicBezTo>
                <a:cubicBezTo>
                  <a:pt x="4" y="8"/>
                  <a:pt x="4" y="8"/>
                  <a:pt x="4" y="8"/>
                </a:cubicBezTo>
                <a:cubicBezTo>
                  <a:pt x="2" y="9"/>
                  <a:pt x="2" y="9"/>
                  <a:pt x="2" y="9"/>
                </a:cubicBezTo>
                <a:cubicBezTo>
                  <a:pt x="2" y="8"/>
                  <a:pt x="1" y="7"/>
                  <a:pt x="0" y="8"/>
                </a:cubicBezTo>
                <a:cubicBezTo>
                  <a:pt x="4" y="5"/>
                  <a:pt x="4" y="5"/>
                  <a:pt x="4" y="5"/>
                </a:cubicBezTo>
                <a:cubicBezTo>
                  <a:pt x="6" y="6"/>
                  <a:pt x="3" y="6"/>
                  <a:pt x="4" y="8"/>
                </a:cubicBezTo>
                <a:cubicBezTo>
                  <a:pt x="4" y="9"/>
                  <a:pt x="7" y="8"/>
                  <a:pt x="8" y="7"/>
                </a:cubicBezTo>
                <a:cubicBezTo>
                  <a:pt x="7" y="7"/>
                  <a:pt x="6" y="7"/>
                  <a:pt x="6" y="8"/>
                </a:cubicBezTo>
                <a:cubicBezTo>
                  <a:pt x="5" y="6"/>
                  <a:pt x="7" y="6"/>
                  <a:pt x="8" y="5"/>
                </a:cubicBezTo>
                <a:cubicBezTo>
                  <a:pt x="7" y="5"/>
                  <a:pt x="6" y="5"/>
                  <a:pt x="6" y="5"/>
                </a:cubicBezTo>
                <a:cubicBezTo>
                  <a:pt x="7" y="4"/>
                  <a:pt x="8" y="4"/>
                  <a:pt x="10" y="4"/>
                </a:cubicBezTo>
                <a:cubicBezTo>
                  <a:pt x="9" y="5"/>
                  <a:pt x="11" y="5"/>
                  <a:pt x="10" y="6"/>
                </a:cubicBezTo>
                <a:cubicBezTo>
                  <a:pt x="10" y="4"/>
                  <a:pt x="12" y="4"/>
                  <a:pt x="14" y="4"/>
                </a:cubicBezTo>
                <a:cubicBezTo>
                  <a:pt x="16" y="6"/>
                  <a:pt x="18" y="4"/>
                  <a:pt x="20" y="4"/>
                </a:cubicBezTo>
                <a:cubicBezTo>
                  <a:pt x="19" y="5"/>
                  <a:pt x="18" y="7"/>
                  <a:pt x="17" y="7"/>
                </a:cubicBezTo>
                <a:cubicBezTo>
                  <a:pt x="18" y="8"/>
                  <a:pt x="18" y="7"/>
                  <a:pt x="20" y="8"/>
                </a:cubicBezTo>
                <a:cubicBezTo>
                  <a:pt x="21" y="7"/>
                  <a:pt x="21" y="5"/>
                  <a:pt x="23" y="5"/>
                </a:cubicBezTo>
                <a:cubicBezTo>
                  <a:pt x="23" y="6"/>
                  <a:pt x="23" y="6"/>
                  <a:pt x="23" y="6"/>
                </a:cubicBezTo>
                <a:cubicBezTo>
                  <a:pt x="25" y="5"/>
                  <a:pt x="25" y="4"/>
                  <a:pt x="27" y="4"/>
                </a:cubicBezTo>
                <a:cubicBezTo>
                  <a:pt x="31" y="5"/>
                  <a:pt x="35" y="5"/>
                  <a:pt x="38" y="5"/>
                </a:cubicBezTo>
                <a:cubicBezTo>
                  <a:pt x="38" y="6"/>
                  <a:pt x="38" y="6"/>
                  <a:pt x="38" y="6"/>
                </a:cubicBezTo>
                <a:cubicBezTo>
                  <a:pt x="40" y="4"/>
                  <a:pt x="44" y="5"/>
                  <a:pt x="46" y="4"/>
                </a:cubicBezTo>
                <a:cubicBezTo>
                  <a:pt x="50" y="5"/>
                  <a:pt x="55" y="3"/>
                  <a:pt x="57" y="5"/>
                </a:cubicBezTo>
                <a:cubicBezTo>
                  <a:pt x="63" y="4"/>
                  <a:pt x="69" y="4"/>
                  <a:pt x="76" y="4"/>
                </a:cubicBezTo>
                <a:cubicBezTo>
                  <a:pt x="75" y="6"/>
                  <a:pt x="75" y="6"/>
                  <a:pt x="75" y="6"/>
                </a:cubicBezTo>
                <a:cubicBezTo>
                  <a:pt x="76" y="5"/>
                  <a:pt x="76" y="7"/>
                  <a:pt x="77" y="7"/>
                </a:cubicBezTo>
                <a:cubicBezTo>
                  <a:pt x="76" y="5"/>
                  <a:pt x="79" y="5"/>
                  <a:pt x="80" y="4"/>
                </a:cubicBezTo>
                <a:cubicBezTo>
                  <a:pt x="83" y="5"/>
                  <a:pt x="87" y="4"/>
                  <a:pt x="89" y="3"/>
                </a:cubicBezTo>
                <a:cubicBezTo>
                  <a:pt x="90" y="4"/>
                  <a:pt x="90" y="4"/>
                  <a:pt x="90" y="4"/>
                </a:cubicBezTo>
                <a:cubicBezTo>
                  <a:pt x="92" y="2"/>
                  <a:pt x="96" y="4"/>
                  <a:pt x="99" y="4"/>
                </a:cubicBezTo>
                <a:cubicBezTo>
                  <a:pt x="100" y="5"/>
                  <a:pt x="100" y="6"/>
                  <a:pt x="101" y="6"/>
                </a:cubicBezTo>
                <a:cubicBezTo>
                  <a:pt x="103" y="4"/>
                  <a:pt x="104" y="4"/>
                  <a:pt x="107" y="3"/>
                </a:cubicBezTo>
                <a:cubicBezTo>
                  <a:pt x="109" y="3"/>
                  <a:pt x="112" y="4"/>
                  <a:pt x="114" y="4"/>
                </a:cubicBezTo>
                <a:cubicBezTo>
                  <a:pt x="122" y="2"/>
                  <a:pt x="130" y="4"/>
                  <a:pt x="137" y="2"/>
                </a:cubicBezTo>
                <a:cubicBezTo>
                  <a:pt x="138" y="3"/>
                  <a:pt x="138" y="3"/>
                  <a:pt x="138" y="3"/>
                </a:cubicBezTo>
                <a:cubicBezTo>
                  <a:pt x="146" y="1"/>
                  <a:pt x="155" y="3"/>
                  <a:pt x="162" y="2"/>
                </a:cubicBezTo>
                <a:cubicBezTo>
                  <a:pt x="161" y="4"/>
                  <a:pt x="161" y="4"/>
                  <a:pt x="161" y="4"/>
                </a:cubicBezTo>
                <a:cubicBezTo>
                  <a:pt x="163" y="5"/>
                  <a:pt x="166" y="4"/>
                  <a:pt x="165" y="2"/>
                </a:cubicBezTo>
                <a:cubicBezTo>
                  <a:pt x="167" y="3"/>
                  <a:pt x="170" y="1"/>
                  <a:pt x="172" y="3"/>
                </a:cubicBezTo>
                <a:cubicBezTo>
                  <a:pt x="174" y="4"/>
                  <a:pt x="174" y="2"/>
                  <a:pt x="176" y="2"/>
                </a:cubicBezTo>
                <a:cubicBezTo>
                  <a:pt x="180" y="3"/>
                  <a:pt x="182" y="3"/>
                  <a:pt x="186" y="2"/>
                </a:cubicBezTo>
                <a:cubicBezTo>
                  <a:pt x="185" y="2"/>
                  <a:pt x="185" y="2"/>
                  <a:pt x="185" y="2"/>
                </a:cubicBezTo>
                <a:cubicBezTo>
                  <a:pt x="184" y="3"/>
                  <a:pt x="184" y="3"/>
                  <a:pt x="185" y="4"/>
                </a:cubicBezTo>
                <a:cubicBezTo>
                  <a:pt x="187" y="3"/>
                  <a:pt x="190" y="4"/>
                  <a:pt x="189" y="2"/>
                </a:cubicBezTo>
                <a:cubicBezTo>
                  <a:pt x="193" y="3"/>
                  <a:pt x="199" y="1"/>
                  <a:pt x="203" y="3"/>
                </a:cubicBezTo>
                <a:cubicBezTo>
                  <a:pt x="203" y="2"/>
                  <a:pt x="204" y="2"/>
                  <a:pt x="204" y="1"/>
                </a:cubicBezTo>
                <a:cubicBezTo>
                  <a:pt x="208" y="1"/>
                  <a:pt x="212" y="3"/>
                  <a:pt x="215" y="2"/>
                </a:cubicBezTo>
                <a:cubicBezTo>
                  <a:pt x="215" y="2"/>
                  <a:pt x="214" y="3"/>
                  <a:pt x="215" y="3"/>
                </a:cubicBezTo>
                <a:cubicBezTo>
                  <a:pt x="216" y="3"/>
                  <a:pt x="215" y="2"/>
                  <a:pt x="216" y="2"/>
                </a:cubicBezTo>
                <a:cubicBezTo>
                  <a:pt x="222" y="0"/>
                  <a:pt x="229" y="3"/>
                  <a:pt x="234" y="3"/>
                </a:cubicBezTo>
                <a:cubicBezTo>
                  <a:pt x="244" y="2"/>
                  <a:pt x="254" y="3"/>
                  <a:pt x="263" y="3"/>
                </a:cubicBezTo>
                <a:cubicBezTo>
                  <a:pt x="263" y="3"/>
                  <a:pt x="263" y="3"/>
                  <a:pt x="263" y="3"/>
                </a:cubicBezTo>
                <a:cubicBezTo>
                  <a:pt x="266" y="1"/>
                  <a:pt x="270" y="5"/>
                  <a:pt x="273" y="2"/>
                </a:cubicBezTo>
                <a:cubicBezTo>
                  <a:pt x="274" y="3"/>
                  <a:pt x="276" y="2"/>
                  <a:pt x="275" y="3"/>
                </a:cubicBezTo>
                <a:cubicBezTo>
                  <a:pt x="278" y="2"/>
                  <a:pt x="282" y="5"/>
                  <a:pt x="286" y="3"/>
                </a:cubicBezTo>
                <a:cubicBezTo>
                  <a:pt x="285" y="3"/>
                  <a:pt x="285" y="3"/>
                  <a:pt x="285" y="3"/>
                </a:cubicBezTo>
                <a:cubicBezTo>
                  <a:pt x="288" y="5"/>
                  <a:pt x="292" y="3"/>
                  <a:pt x="295" y="4"/>
                </a:cubicBezTo>
                <a:cubicBezTo>
                  <a:pt x="295" y="4"/>
                  <a:pt x="294" y="5"/>
                  <a:pt x="294" y="5"/>
                </a:cubicBezTo>
                <a:cubicBezTo>
                  <a:pt x="296" y="6"/>
                  <a:pt x="298" y="3"/>
                  <a:pt x="298" y="5"/>
                </a:cubicBezTo>
                <a:cubicBezTo>
                  <a:pt x="299" y="5"/>
                  <a:pt x="299" y="4"/>
                  <a:pt x="299" y="4"/>
                </a:cubicBezTo>
                <a:cubicBezTo>
                  <a:pt x="307" y="5"/>
                  <a:pt x="316" y="4"/>
                  <a:pt x="325" y="3"/>
                </a:cubicBezTo>
                <a:cubicBezTo>
                  <a:pt x="331" y="5"/>
                  <a:pt x="325" y="8"/>
                  <a:pt x="330" y="6"/>
                </a:cubicBezTo>
                <a:cubicBezTo>
                  <a:pt x="330" y="6"/>
                  <a:pt x="330" y="5"/>
                  <a:pt x="330" y="5"/>
                </a:cubicBezTo>
                <a:cubicBezTo>
                  <a:pt x="332" y="5"/>
                  <a:pt x="333" y="8"/>
                  <a:pt x="334" y="7"/>
                </a:cubicBezTo>
                <a:cubicBezTo>
                  <a:pt x="334" y="5"/>
                  <a:pt x="335" y="6"/>
                  <a:pt x="335" y="5"/>
                </a:cubicBezTo>
                <a:cubicBezTo>
                  <a:pt x="339" y="6"/>
                  <a:pt x="340" y="8"/>
                  <a:pt x="343" y="7"/>
                </a:cubicBezTo>
                <a:cubicBezTo>
                  <a:pt x="343" y="7"/>
                  <a:pt x="343" y="7"/>
                  <a:pt x="343" y="7"/>
                </a:cubicBezTo>
                <a:cubicBezTo>
                  <a:pt x="346" y="5"/>
                  <a:pt x="350" y="6"/>
                  <a:pt x="353" y="4"/>
                </a:cubicBezTo>
                <a:cubicBezTo>
                  <a:pt x="373" y="4"/>
                  <a:pt x="392" y="3"/>
                  <a:pt x="411" y="3"/>
                </a:cubicBezTo>
                <a:cubicBezTo>
                  <a:pt x="429" y="3"/>
                  <a:pt x="448" y="3"/>
                  <a:pt x="467" y="4"/>
                </a:cubicBezTo>
                <a:cubicBezTo>
                  <a:pt x="471" y="7"/>
                  <a:pt x="472" y="6"/>
                  <a:pt x="476" y="6"/>
                </a:cubicBezTo>
                <a:cubicBezTo>
                  <a:pt x="476" y="6"/>
                  <a:pt x="476" y="6"/>
                  <a:pt x="476" y="6"/>
                </a:cubicBezTo>
                <a:cubicBezTo>
                  <a:pt x="477" y="5"/>
                  <a:pt x="480" y="6"/>
                  <a:pt x="480" y="5"/>
                </a:cubicBezTo>
                <a:cubicBezTo>
                  <a:pt x="487" y="5"/>
                  <a:pt x="494" y="5"/>
                  <a:pt x="501" y="5"/>
                </a:cubicBezTo>
                <a:cubicBezTo>
                  <a:pt x="500" y="5"/>
                  <a:pt x="499" y="7"/>
                  <a:pt x="501" y="7"/>
                </a:cubicBezTo>
                <a:cubicBezTo>
                  <a:pt x="502" y="5"/>
                  <a:pt x="502" y="5"/>
                  <a:pt x="502" y="5"/>
                </a:cubicBezTo>
                <a:cubicBezTo>
                  <a:pt x="502" y="6"/>
                  <a:pt x="502" y="6"/>
                  <a:pt x="502" y="6"/>
                </a:cubicBezTo>
                <a:cubicBezTo>
                  <a:pt x="503" y="6"/>
                  <a:pt x="504" y="5"/>
                  <a:pt x="503" y="4"/>
                </a:cubicBezTo>
                <a:cubicBezTo>
                  <a:pt x="522" y="3"/>
                  <a:pt x="539" y="7"/>
                  <a:pt x="557" y="7"/>
                </a:cubicBezTo>
                <a:cubicBezTo>
                  <a:pt x="562" y="8"/>
                  <a:pt x="568" y="8"/>
                  <a:pt x="572" y="7"/>
                </a:cubicBezTo>
                <a:cubicBezTo>
                  <a:pt x="586" y="10"/>
                  <a:pt x="598" y="13"/>
                  <a:pt x="613" y="12"/>
                </a:cubicBezTo>
                <a:cubicBezTo>
                  <a:pt x="613" y="12"/>
                  <a:pt x="610" y="17"/>
                  <a:pt x="604" y="17"/>
                </a:cubicBezTo>
                <a:close/>
              </a:path>
            </a:pathLst>
          </a:custGeom>
          <a:solidFill>
            <a:schemeClr val="tx1"/>
          </a:solidFill>
          <a:ln w="9525">
            <a:noFill/>
            <a:round/>
            <a:headEnd/>
            <a:tailEnd/>
          </a:ln>
        </p:spPr>
        <p:txBody>
          <a:bodyPr vert="horz" wrap="square" lIns="91440" tIns="45720" rIns="91440" bIns="45720" numCol="1" anchor="t" anchorCtr="0" compatLnSpc="1">
            <a:prstTxWarp prst="textNoShape">
              <a:avLst/>
            </a:prstTxWarp>
          </a:bodyPr>
          <a:lstStyle/>
          <a:p>
            <a:pPr algn="ctr" defTabSz="457200"/>
            <a:endParaRPr lang="en-US" sz="1600">
              <a:solidFill>
                <a:prstClr val="black"/>
              </a:solidFill>
              <a:latin typeface="Calibri"/>
            </a:endParaRPr>
          </a:p>
        </p:txBody>
      </p:sp>
      <p:sp>
        <p:nvSpPr>
          <p:cNvPr id="205" name="Freeform 145"/>
          <p:cNvSpPr>
            <a:spLocks/>
          </p:cNvSpPr>
          <p:nvPr/>
        </p:nvSpPr>
        <p:spPr bwMode="auto">
          <a:xfrm rot="16200000">
            <a:off x="2054723" y="1043769"/>
            <a:ext cx="435794" cy="45719"/>
          </a:xfrm>
          <a:custGeom>
            <a:avLst/>
            <a:gdLst/>
            <a:ahLst/>
            <a:cxnLst>
              <a:cxn ang="0">
                <a:pos x="543" y="15"/>
              </a:cxn>
              <a:cxn ang="0">
                <a:pos x="525" y="15"/>
              </a:cxn>
              <a:cxn ang="0">
                <a:pos x="488" y="18"/>
              </a:cxn>
              <a:cxn ang="0">
                <a:pos x="475" y="17"/>
              </a:cxn>
              <a:cxn ang="0">
                <a:pos x="436" y="15"/>
              </a:cxn>
              <a:cxn ang="0">
                <a:pos x="423" y="15"/>
              </a:cxn>
              <a:cxn ang="0">
                <a:pos x="401" y="16"/>
              </a:cxn>
              <a:cxn ang="0">
                <a:pos x="382" y="15"/>
              </a:cxn>
              <a:cxn ang="0">
                <a:pos x="372" y="14"/>
              </a:cxn>
              <a:cxn ang="0">
                <a:pos x="363" y="16"/>
              </a:cxn>
              <a:cxn ang="0">
                <a:pos x="341" y="18"/>
              </a:cxn>
              <a:cxn ang="0">
                <a:pos x="329" y="17"/>
              </a:cxn>
              <a:cxn ang="0">
                <a:pos x="316" y="19"/>
              </a:cxn>
              <a:cxn ang="0">
                <a:pos x="300" y="17"/>
              </a:cxn>
              <a:cxn ang="0">
                <a:pos x="282" y="17"/>
              </a:cxn>
              <a:cxn ang="0">
                <a:pos x="259" y="16"/>
              </a:cxn>
              <a:cxn ang="0">
                <a:pos x="250" y="17"/>
              </a:cxn>
              <a:cxn ang="0">
                <a:pos x="241" y="15"/>
              </a:cxn>
              <a:cxn ang="0">
                <a:pos x="233" y="17"/>
              </a:cxn>
              <a:cxn ang="0">
                <a:pos x="230" y="17"/>
              </a:cxn>
              <a:cxn ang="0">
                <a:pos x="219" y="17"/>
              </a:cxn>
              <a:cxn ang="0">
                <a:pos x="188" y="17"/>
              </a:cxn>
              <a:cxn ang="0">
                <a:pos x="176" y="17"/>
              </a:cxn>
              <a:cxn ang="0">
                <a:pos x="166" y="17"/>
              </a:cxn>
              <a:cxn ang="0">
                <a:pos x="140" y="16"/>
              </a:cxn>
              <a:cxn ang="0">
                <a:pos x="134" y="12"/>
              </a:cxn>
              <a:cxn ang="0">
                <a:pos x="125" y="16"/>
              </a:cxn>
              <a:cxn ang="0">
                <a:pos x="118" y="20"/>
              </a:cxn>
              <a:cxn ang="0">
                <a:pos x="106" y="18"/>
              </a:cxn>
              <a:cxn ang="0">
                <a:pos x="102" y="20"/>
              </a:cxn>
              <a:cxn ang="0">
                <a:pos x="97" y="18"/>
              </a:cxn>
              <a:cxn ang="0">
                <a:pos x="88" y="15"/>
              </a:cxn>
              <a:cxn ang="0">
                <a:pos x="78" y="18"/>
              </a:cxn>
              <a:cxn ang="0">
                <a:pos x="73" y="16"/>
              </a:cxn>
              <a:cxn ang="0">
                <a:pos x="65" y="18"/>
              </a:cxn>
              <a:cxn ang="0">
                <a:pos x="56" y="18"/>
              </a:cxn>
              <a:cxn ang="0">
                <a:pos x="60" y="13"/>
              </a:cxn>
              <a:cxn ang="0">
                <a:pos x="44" y="16"/>
              </a:cxn>
              <a:cxn ang="0">
                <a:pos x="22" y="9"/>
              </a:cxn>
              <a:cxn ang="0">
                <a:pos x="15" y="8"/>
              </a:cxn>
              <a:cxn ang="0">
                <a:pos x="0" y="8"/>
              </a:cxn>
              <a:cxn ang="0">
                <a:pos x="6" y="5"/>
              </a:cxn>
              <a:cxn ang="0">
                <a:pos x="20" y="8"/>
              </a:cxn>
              <a:cxn ang="0">
                <a:pos x="46" y="4"/>
              </a:cxn>
              <a:cxn ang="0">
                <a:pos x="89" y="3"/>
              </a:cxn>
              <a:cxn ang="0">
                <a:pos x="137" y="2"/>
              </a:cxn>
              <a:cxn ang="0">
                <a:pos x="176" y="2"/>
              </a:cxn>
              <a:cxn ang="0">
                <a:pos x="204" y="1"/>
              </a:cxn>
              <a:cxn ang="0">
                <a:pos x="263" y="3"/>
              </a:cxn>
              <a:cxn ang="0">
                <a:pos x="294" y="5"/>
              </a:cxn>
              <a:cxn ang="0">
                <a:pos x="334" y="7"/>
              </a:cxn>
              <a:cxn ang="0">
                <a:pos x="467" y="4"/>
              </a:cxn>
              <a:cxn ang="0">
                <a:pos x="502" y="5"/>
              </a:cxn>
              <a:cxn ang="0">
                <a:pos x="604" y="17"/>
              </a:cxn>
            </a:cxnLst>
            <a:rect l="0" t="0" r="r" b="b"/>
            <a:pathLst>
              <a:path w="613" h="21">
                <a:moveTo>
                  <a:pt x="604" y="17"/>
                </a:moveTo>
                <a:cubicBezTo>
                  <a:pt x="597" y="21"/>
                  <a:pt x="587" y="16"/>
                  <a:pt x="579" y="18"/>
                </a:cubicBezTo>
                <a:cubicBezTo>
                  <a:pt x="578" y="19"/>
                  <a:pt x="580" y="16"/>
                  <a:pt x="577" y="17"/>
                </a:cubicBezTo>
                <a:cubicBezTo>
                  <a:pt x="570" y="20"/>
                  <a:pt x="557" y="17"/>
                  <a:pt x="548" y="15"/>
                </a:cubicBezTo>
                <a:cubicBezTo>
                  <a:pt x="549" y="14"/>
                  <a:pt x="549" y="14"/>
                  <a:pt x="549" y="14"/>
                </a:cubicBezTo>
                <a:cubicBezTo>
                  <a:pt x="547" y="13"/>
                  <a:pt x="545" y="15"/>
                  <a:pt x="543" y="15"/>
                </a:cubicBezTo>
                <a:cubicBezTo>
                  <a:pt x="543" y="15"/>
                  <a:pt x="543" y="14"/>
                  <a:pt x="543" y="14"/>
                </a:cubicBezTo>
                <a:cubicBezTo>
                  <a:pt x="542" y="15"/>
                  <a:pt x="539" y="14"/>
                  <a:pt x="539" y="15"/>
                </a:cubicBezTo>
                <a:cubicBezTo>
                  <a:pt x="538" y="15"/>
                  <a:pt x="538" y="14"/>
                  <a:pt x="537" y="13"/>
                </a:cubicBezTo>
                <a:cubicBezTo>
                  <a:pt x="536" y="15"/>
                  <a:pt x="536" y="15"/>
                  <a:pt x="536" y="15"/>
                </a:cubicBezTo>
                <a:cubicBezTo>
                  <a:pt x="533" y="18"/>
                  <a:pt x="529" y="14"/>
                  <a:pt x="524" y="16"/>
                </a:cubicBezTo>
                <a:cubicBezTo>
                  <a:pt x="525" y="16"/>
                  <a:pt x="525" y="15"/>
                  <a:pt x="525" y="15"/>
                </a:cubicBezTo>
                <a:cubicBezTo>
                  <a:pt x="518" y="17"/>
                  <a:pt x="510" y="16"/>
                  <a:pt x="502" y="17"/>
                </a:cubicBezTo>
                <a:cubicBezTo>
                  <a:pt x="503" y="16"/>
                  <a:pt x="503" y="15"/>
                  <a:pt x="502" y="15"/>
                </a:cubicBezTo>
                <a:cubicBezTo>
                  <a:pt x="502" y="16"/>
                  <a:pt x="500" y="17"/>
                  <a:pt x="498" y="17"/>
                </a:cubicBezTo>
                <a:cubicBezTo>
                  <a:pt x="497" y="15"/>
                  <a:pt x="494" y="18"/>
                  <a:pt x="492" y="17"/>
                </a:cubicBezTo>
                <a:cubicBezTo>
                  <a:pt x="492" y="17"/>
                  <a:pt x="492" y="17"/>
                  <a:pt x="492" y="17"/>
                </a:cubicBezTo>
                <a:cubicBezTo>
                  <a:pt x="490" y="19"/>
                  <a:pt x="490" y="16"/>
                  <a:pt x="488" y="18"/>
                </a:cubicBezTo>
                <a:cubicBezTo>
                  <a:pt x="487" y="17"/>
                  <a:pt x="487" y="17"/>
                  <a:pt x="487" y="17"/>
                </a:cubicBezTo>
                <a:cubicBezTo>
                  <a:pt x="486" y="19"/>
                  <a:pt x="485" y="16"/>
                  <a:pt x="483" y="17"/>
                </a:cubicBezTo>
                <a:cubicBezTo>
                  <a:pt x="483" y="17"/>
                  <a:pt x="483" y="17"/>
                  <a:pt x="483" y="17"/>
                </a:cubicBezTo>
                <a:cubicBezTo>
                  <a:pt x="482" y="18"/>
                  <a:pt x="481" y="16"/>
                  <a:pt x="480" y="17"/>
                </a:cubicBezTo>
                <a:cubicBezTo>
                  <a:pt x="480" y="17"/>
                  <a:pt x="480" y="17"/>
                  <a:pt x="480" y="17"/>
                </a:cubicBezTo>
                <a:cubicBezTo>
                  <a:pt x="477" y="17"/>
                  <a:pt x="475" y="16"/>
                  <a:pt x="475" y="17"/>
                </a:cubicBezTo>
                <a:cubicBezTo>
                  <a:pt x="474" y="16"/>
                  <a:pt x="478" y="17"/>
                  <a:pt x="477" y="15"/>
                </a:cubicBezTo>
                <a:cubicBezTo>
                  <a:pt x="467" y="16"/>
                  <a:pt x="457" y="16"/>
                  <a:pt x="447" y="16"/>
                </a:cubicBezTo>
                <a:cubicBezTo>
                  <a:pt x="446" y="15"/>
                  <a:pt x="446" y="15"/>
                  <a:pt x="445" y="14"/>
                </a:cubicBezTo>
                <a:cubicBezTo>
                  <a:pt x="444" y="15"/>
                  <a:pt x="442" y="14"/>
                  <a:pt x="441" y="15"/>
                </a:cubicBezTo>
                <a:cubicBezTo>
                  <a:pt x="441" y="15"/>
                  <a:pt x="440" y="14"/>
                  <a:pt x="440" y="14"/>
                </a:cubicBezTo>
                <a:cubicBezTo>
                  <a:pt x="438" y="14"/>
                  <a:pt x="438" y="16"/>
                  <a:pt x="436" y="15"/>
                </a:cubicBezTo>
                <a:cubicBezTo>
                  <a:pt x="437" y="15"/>
                  <a:pt x="437" y="14"/>
                  <a:pt x="437" y="14"/>
                </a:cubicBezTo>
                <a:cubicBezTo>
                  <a:pt x="435" y="15"/>
                  <a:pt x="433" y="15"/>
                  <a:pt x="431" y="15"/>
                </a:cubicBezTo>
                <a:cubicBezTo>
                  <a:pt x="431" y="15"/>
                  <a:pt x="432" y="15"/>
                  <a:pt x="431" y="14"/>
                </a:cubicBezTo>
                <a:cubicBezTo>
                  <a:pt x="429" y="16"/>
                  <a:pt x="428" y="14"/>
                  <a:pt x="426" y="15"/>
                </a:cubicBezTo>
                <a:cubicBezTo>
                  <a:pt x="426" y="14"/>
                  <a:pt x="426" y="14"/>
                  <a:pt x="426" y="14"/>
                </a:cubicBezTo>
                <a:cubicBezTo>
                  <a:pt x="423" y="12"/>
                  <a:pt x="426" y="16"/>
                  <a:pt x="423" y="15"/>
                </a:cubicBezTo>
                <a:cubicBezTo>
                  <a:pt x="424" y="15"/>
                  <a:pt x="423" y="14"/>
                  <a:pt x="423" y="14"/>
                </a:cubicBezTo>
                <a:cubicBezTo>
                  <a:pt x="421" y="16"/>
                  <a:pt x="417" y="15"/>
                  <a:pt x="415" y="16"/>
                </a:cubicBezTo>
                <a:cubicBezTo>
                  <a:pt x="415" y="15"/>
                  <a:pt x="415" y="15"/>
                  <a:pt x="415" y="15"/>
                </a:cubicBezTo>
                <a:cubicBezTo>
                  <a:pt x="412" y="15"/>
                  <a:pt x="409" y="15"/>
                  <a:pt x="406" y="15"/>
                </a:cubicBezTo>
                <a:cubicBezTo>
                  <a:pt x="405" y="15"/>
                  <a:pt x="407" y="13"/>
                  <a:pt x="404" y="13"/>
                </a:cubicBezTo>
                <a:cubicBezTo>
                  <a:pt x="404" y="15"/>
                  <a:pt x="399" y="14"/>
                  <a:pt x="401" y="16"/>
                </a:cubicBezTo>
                <a:cubicBezTo>
                  <a:pt x="399" y="16"/>
                  <a:pt x="395" y="15"/>
                  <a:pt x="393" y="16"/>
                </a:cubicBezTo>
                <a:cubicBezTo>
                  <a:pt x="394" y="15"/>
                  <a:pt x="392" y="13"/>
                  <a:pt x="394" y="13"/>
                </a:cubicBezTo>
                <a:cubicBezTo>
                  <a:pt x="393" y="12"/>
                  <a:pt x="393" y="12"/>
                  <a:pt x="393" y="12"/>
                </a:cubicBezTo>
                <a:cubicBezTo>
                  <a:pt x="393" y="11"/>
                  <a:pt x="394" y="12"/>
                  <a:pt x="394" y="11"/>
                </a:cubicBezTo>
                <a:cubicBezTo>
                  <a:pt x="393" y="11"/>
                  <a:pt x="390" y="12"/>
                  <a:pt x="389" y="12"/>
                </a:cubicBezTo>
                <a:cubicBezTo>
                  <a:pt x="387" y="13"/>
                  <a:pt x="385" y="15"/>
                  <a:pt x="382" y="15"/>
                </a:cubicBezTo>
                <a:cubicBezTo>
                  <a:pt x="384" y="15"/>
                  <a:pt x="382" y="13"/>
                  <a:pt x="383" y="13"/>
                </a:cubicBezTo>
                <a:cubicBezTo>
                  <a:pt x="378" y="17"/>
                  <a:pt x="378" y="17"/>
                  <a:pt x="378" y="17"/>
                </a:cubicBezTo>
                <a:cubicBezTo>
                  <a:pt x="377" y="17"/>
                  <a:pt x="378" y="15"/>
                  <a:pt x="377" y="16"/>
                </a:cubicBezTo>
                <a:cubicBezTo>
                  <a:pt x="377" y="16"/>
                  <a:pt x="376" y="16"/>
                  <a:pt x="376" y="17"/>
                </a:cubicBezTo>
                <a:cubicBezTo>
                  <a:pt x="375" y="17"/>
                  <a:pt x="372" y="17"/>
                  <a:pt x="371" y="15"/>
                </a:cubicBezTo>
                <a:cubicBezTo>
                  <a:pt x="371" y="15"/>
                  <a:pt x="373" y="15"/>
                  <a:pt x="372" y="14"/>
                </a:cubicBezTo>
                <a:cubicBezTo>
                  <a:pt x="370" y="14"/>
                  <a:pt x="370" y="15"/>
                  <a:pt x="368" y="15"/>
                </a:cubicBezTo>
                <a:cubicBezTo>
                  <a:pt x="368" y="15"/>
                  <a:pt x="368" y="15"/>
                  <a:pt x="368" y="15"/>
                </a:cubicBezTo>
                <a:cubicBezTo>
                  <a:pt x="367" y="14"/>
                  <a:pt x="364" y="15"/>
                  <a:pt x="366" y="16"/>
                </a:cubicBezTo>
                <a:cubicBezTo>
                  <a:pt x="366" y="17"/>
                  <a:pt x="365" y="15"/>
                  <a:pt x="367" y="16"/>
                </a:cubicBezTo>
                <a:cubicBezTo>
                  <a:pt x="366" y="17"/>
                  <a:pt x="364" y="17"/>
                  <a:pt x="362" y="17"/>
                </a:cubicBezTo>
                <a:cubicBezTo>
                  <a:pt x="362" y="17"/>
                  <a:pt x="362" y="16"/>
                  <a:pt x="363" y="16"/>
                </a:cubicBezTo>
                <a:cubicBezTo>
                  <a:pt x="360" y="17"/>
                  <a:pt x="357" y="18"/>
                  <a:pt x="355" y="18"/>
                </a:cubicBezTo>
                <a:cubicBezTo>
                  <a:pt x="355" y="19"/>
                  <a:pt x="356" y="17"/>
                  <a:pt x="356" y="17"/>
                </a:cubicBezTo>
                <a:cubicBezTo>
                  <a:pt x="353" y="16"/>
                  <a:pt x="349" y="19"/>
                  <a:pt x="346" y="17"/>
                </a:cubicBezTo>
                <a:cubicBezTo>
                  <a:pt x="346" y="17"/>
                  <a:pt x="346" y="18"/>
                  <a:pt x="346" y="18"/>
                </a:cubicBezTo>
                <a:cubicBezTo>
                  <a:pt x="344" y="18"/>
                  <a:pt x="345" y="17"/>
                  <a:pt x="343" y="17"/>
                </a:cubicBezTo>
                <a:cubicBezTo>
                  <a:pt x="343" y="16"/>
                  <a:pt x="342" y="17"/>
                  <a:pt x="341" y="18"/>
                </a:cubicBezTo>
                <a:cubicBezTo>
                  <a:pt x="340" y="18"/>
                  <a:pt x="341" y="17"/>
                  <a:pt x="342" y="17"/>
                </a:cubicBezTo>
                <a:cubicBezTo>
                  <a:pt x="340" y="18"/>
                  <a:pt x="334" y="19"/>
                  <a:pt x="330" y="18"/>
                </a:cubicBezTo>
                <a:cubicBezTo>
                  <a:pt x="330" y="18"/>
                  <a:pt x="328" y="20"/>
                  <a:pt x="327" y="19"/>
                </a:cubicBezTo>
                <a:cubicBezTo>
                  <a:pt x="327" y="18"/>
                  <a:pt x="327" y="18"/>
                  <a:pt x="327" y="18"/>
                </a:cubicBezTo>
                <a:cubicBezTo>
                  <a:pt x="327" y="17"/>
                  <a:pt x="324" y="18"/>
                  <a:pt x="324" y="17"/>
                </a:cubicBezTo>
                <a:cubicBezTo>
                  <a:pt x="322" y="19"/>
                  <a:pt x="331" y="16"/>
                  <a:pt x="329" y="17"/>
                </a:cubicBezTo>
                <a:cubicBezTo>
                  <a:pt x="328" y="16"/>
                  <a:pt x="325" y="19"/>
                  <a:pt x="326" y="17"/>
                </a:cubicBezTo>
                <a:cubicBezTo>
                  <a:pt x="324" y="17"/>
                  <a:pt x="323" y="19"/>
                  <a:pt x="321" y="18"/>
                </a:cubicBezTo>
                <a:cubicBezTo>
                  <a:pt x="321" y="18"/>
                  <a:pt x="322" y="16"/>
                  <a:pt x="321" y="16"/>
                </a:cubicBezTo>
                <a:cubicBezTo>
                  <a:pt x="319" y="16"/>
                  <a:pt x="320" y="17"/>
                  <a:pt x="318" y="17"/>
                </a:cubicBezTo>
                <a:cubicBezTo>
                  <a:pt x="317" y="17"/>
                  <a:pt x="317" y="17"/>
                  <a:pt x="317" y="17"/>
                </a:cubicBezTo>
                <a:cubicBezTo>
                  <a:pt x="317" y="19"/>
                  <a:pt x="315" y="17"/>
                  <a:pt x="316" y="19"/>
                </a:cubicBezTo>
                <a:cubicBezTo>
                  <a:pt x="316" y="18"/>
                  <a:pt x="312" y="19"/>
                  <a:pt x="313" y="17"/>
                </a:cubicBezTo>
                <a:cubicBezTo>
                  <a:pt x="313" y="16"/>
                  <a:pt x="313" y="16"/>
                  <a:pt x="313" y="16"/>
                </a:cubicBezTo>
                <a:cubicBezTo>
                  <a:pt x="312" y="16"/>
                  <a:pt x="311" y="17"/>
                  <a:pt x="310" y="18"/>
                </a:cubicBezTo>
                <a:cubicBezTo>
                  <a:pt x="310" y="18"/>
                  <a:pt x="310" y="17"/>
                  <a:pt x="310" y="17"/>
                </a:cubicBezTo>
                <a:cubicBezTo>
                  <a:pt x="310" y="20"/>
                  <a:pt x="308" y="17"/>
                  <a:pt x="306" y="19"/>
                </a:cubicBezTo>
                <a:cubicBezTo>
                  <a:pt x="304" y="18"/>
                  <a:pt x="301" y="19"/>
                  <a:pt x="300" y="17"/>
                </a:cubicBezTo>
                <a:cubicBezTo>
                  <a:pt x="298" y="18"/>
                  <a:pt x="297" y="19"/>
                  <a:pt x="295" y="18"/>
                </a:cubicBezTo>
                <a:cubicBezTo>
                  <a:pt x="295" y="18"/>
                  <a:pt x="296" y="18"/>
                  <a:pt x="296" y="17"/>
                </a:cubicBezTo>
                <a:cubicBezTo>
                  <a:pt x="295" y="17"/>
                  <a:pt x="294" y="17"/>
                  <a:pt x="293" y="18"/>
                </a:cubicBezTo>
                <a:cubicBezTo>
                  <a:pt x="293" y="17"/>
                  <a:pt x="291" y="16"/>
                  <a:pt x="289" y="15"/>
                </a:cubicBezTo>
                <a:cubicBezTo>
                  <a:pt x="288" y="16"/>
                  <a:pt x="288" y="17"/>
                  <a:pt x="288" y="18"/>
                </a:cubicBezTo>
                <a:cubicBezTo>
                  <a:pt x="287" y="16"/>
                  <a:pt x="283" y="20"/>
                  <a:pt x="282" y="17"/>
                </a:cubicBezTo>
                <a:cubicBezTo>
                  <a:pt x="282" y="17"/>
                  <a:pt x="284" y="16"/>
                  <a:pt x="283" y="16"/>
                </a:cubicBezTo>
                <a:cubicBezTo>
                  <a:pt x="281" y="13"/>
                  <a:pt x="280" y="17"/>
                  <a:pt x="277" y="16"/>
                </a:cubicBezTo>
                <a:cubicBezTo>
                  <a:pt x="278" y="18"/>
                  <a:pt x="278" y="18"/>
                  <a:pt x="278" y="18"/>
                </a:cubicBezTo>
                <a:cubicBezTo>
                  <a:pt x="277" y="17"/>
                  <a:pt x="274" y="19"/>
                  <a:pt x="274" y="17"/>
                </a:cubicBezTo>
                <a:cubicBezTo>
                  <a:pt x="273" y="18"/>
                  <a:pt x="271" y="17"/>
                  <a:pt x="272" y="18"/>
                </a:cubicBezTo>
                <a:cubicBezTo>
                  <a:pt x="268" y="17"/>
                  <a:pt x="262" y="19"/>
                  <a:pt x="259" y="16"/>
                </a:cubicBezTo>
                <a:cubicBezTo>
                  <a:pt x="259" y="16"/>
                  <a:pt x="257" y="16"/>
                  <a:pt x="258" y="17"/>
                </a:cubicBezTo>
                <a:cubicBezTo>
                  <a:pt x="259" y="18"/>
                  <a:pt x="259" y="16"/>
                  <a:pt x="259" y="17"/>
                </a:cubicBezTo>
                <a:cubicBezTo>
                  <a:pt x="259" y="17"/>
                  <a:pt x="259" y="17"/>
                  <a:pt x="259" y="18"/>
                </a:cubicBezTo>
                <a:cubicBezTo>
                  <a:pt x="257" y="17"/>
                  <a:pt x="256" y="17"/>
                  <a:pt x="258" y="15"/>
                </a:cubicBezTo>
                <a:cubicBezTo>
                  <a:pt x="255" y="14"/>
                  <a:pt x="255" y="19"/>
                  <a:pt x="251" y="18"/>
                </a:cubicBezTo>
                <a:cubicBezTo>
                  <a:pt x="251" y="17"/>
                  <a:pt x="251" y="17"/>
                  <a:pt x="250" y="17"/>
                </a:cubicBezTo>
                <a:cubicBezTo>
                  <a:pt x="248" y="18"/>
                  <a:pt x="248" y="18"/>
                  <a:pt x="248" y="18"/>
                </a:cubicBezTo>
                <a:cubicBezTo>
                  <a:pt x="246" y="18"/>
                  <a:pt x="247" y="16"/>
                  <a:pt x="247" y="15"/>
                </a:cubicBezTo>
                <a:cubicBezTo>
                  <a:pt x="246" y="15"/>
                  <a:pt x="244" y="15"/>
                  <a:pt x="243" y="16"/>
                </a:cubicBezTo>
                <a:cubicBezTo>
                  <a:pt x="242" y="14"/>
                  <a:pt x="242" y="14"/>
                  <a:pt x="242" y="14"/>
                </a:cubicBezTo>
                <a:cubicBezTo>
                  <a:pt x="243" y="16"/>
                  <a:pt x="241" y="15"/>
                  <a:pt x="240" y="16"/>
                </a:cubicBezTo>
                <a:cubicBezTo>
                  <a:pt x="241" y="15"/>
                  <a:pt x="241" y="15"/>
                  <a:pt x="241" y="15"/>
                </a:cubicBezTo>
                <a:cubicBezTo>
                  <a:pt x="241" y="15"/>
                  <a:pt x="239" y="15"/>
                  <a:pt x="239" y="15"/>
                </a:cubicBezTo>
                <a:cubicBezTo>
                  <a:pt x="239" y="16"/>
                  <a:pt x="240" y="16"/>
                  <a:pt x="241" y="17"/>
                </a:cubicBezTo>
                <a:cubicBezTo>
                  <a:pt x="240" y="17"/>
                  <a:pt x="239" y="17"/>
                  <a:pt x="239" y="18"/>
                </a:cubicBezTo>
                <a:cubicBezTo>
                  <a:pt x="239" y="16"/>
                  <a:pt x="237" y="17"/>
                  <a:pt x="236" y="17"/>
                </a:cubicBezTo>
                <a:cubicBezTo>
                  <a:pt x="235" y="16"/>
                  <a:pt x="234" y="18"/>
                  <a:pt x="234" y="18"/>
                </a:cubicBezTo>
                <a:cubicBezTo>
                  <a:pt x="234" y="17"/>
                  <a:pt x="232" y="18"/>
                  <a:pt x="233" y="17"/>
                </a:cubicBezTo>
                <a:cubicBezTo>
                  <a:pt x="233" y="16"/>
                  <a:pt x="234" y="17"/>
                  <a:pt x="235" y="17"/>
                </a:cubicBezTo>
                <a:cubicBezTo>
                  <a:pt x="234" y="16"/>
                  <a:pt x="234" y="15"/>
                  <a:pt x="232" y="16"/>
                </a:cubicBezTo>
                <a:cubicBezTo>
                  <a:pt x="231" y="16"/>
                  <a:pt x="233" y="18"/>
                  <a:pt x="231" y="18"/>
                </a:cubicBezTo>
                <a:cubicBezTo>
                  <a:pt x="231" y="17"/>
                  <a:pt x="231" y="17"/>
                  <a:pt x="232" y="16"/>
                </a:cubicBezTo>
                <a:cubicBezTo>
                  <a:pt x="230" y="16"/>
                  <a:pt x="230" y="16"/>
                  <a:pt x="230" y="16"/>
                </a:cubicBezTo>
                <a:cubicBezTo>
                  <a:pt x="230" y="17"/>
                  <a:pt x="230" y="17"/>
                  <a:pt x="230" y="17"/>
                </a:cubicBezTo>
                <a:cubicBezTo>
                  <a:pt x="229" y="16"/>
                  <a:pt x="229" y="16"/>
                  <a:pt x="229" y="16"/>
                </a:cubicBezTo>
                <a:cubicBezTo>
                  <a:pt x="229" y="17"/>
                  <a:pt x="226" y="17"/>
                  <a:pt x="226" y="18"/>
                </a:cubicBezTo>
                <a:cubicBezTo>
                  <a:pt x="225" y="18"/>
                  <a:pt x="224" y="17"/>
                  <a:pt x="223" y="17"/>
                </a:cubicBezTo>
                <a:cubicBezTo>
                  <a:pt x="223" y="17"/>
                  <a:pt x="223" y="17"/>
                  <a:pt x="223" y="17"/>
                </a:cubicBezTo>
                <a:cubicBezTo>
                  <a:pt x="222" y="16"/>
                  <a:pt x="220" y="17"/>
                  <a:pt x="219" y="17"/>
                </a:cubicBezTo>
                <a:cubicBezTo>
                  <a:pt x="219" y="17"/>
                  <a:pt x="219" y="17"/>
                  <a:pt x="219" y="17"/>
                </a:cubicBezTo>
                <a:cubicBezTo>
                  <a:pt x="218" y="17"/>
                  <a:pt x="217" y="17"/>
                  <a:pt x="216" y="18"/>
                </a:cubicBezTo>
                <a:cubicBezTo>
                  <a:pt x="214" y="17"/>
                  <a:pt x="215" y="13"/>
                  <a:pt x="214" y="15"/>
                </a:cubicBezTo>
                <a:cubicBezTo>
                  <a:pt x="212" y="15"/>
                  <a:pt x="211" y="17"/>
                  <a:pt x="212" y="18"/>
                </a:cubicBezTo>
                <a:cubicBezTo>
                  <a:pt x="209" y="17"/>
                  <a:pt x="205" y="19"/>
                  <a:pt x="202" y="17"/>
                </a:cubicBezTo>
                <a:cubicBezTo>
                  <a:pt x="202" y="17"/>
                  <a:pt x="202" y="18"/>
                  <a:pt x="201" y="18"/>
                </a:cubicBezTo>
                <a:cubicBezTo>
                  <a:pt x="197" y="17"/>
                  <a:pt x="192" y="19"/>
                  <a:pt x="188" y="17"/>
                </a:cubicBezTo>
                <a:cubicBezTo>
                  <a:pt x="190" y="16"/>
                  <a:pt x="188" y="16"/>
                  <a:pt x="188" y="15"/>
                </a:cubicBezTo>
                <a:cubicBezTo>
                  <a:pt x="187" y="16"/>
                  <a:pt x="187" y="14"/>
                  <a:pt x="187" y="16"/>
                </a:cubicBezTo>
                <a:cubicBezTo>
                  <a:pt x="187" y="17"/>
                  <a:pt x="187" y="17"/>
                  <a:pt x="188" y="18"/>
                </a:cubicBezTo>
                <a:cubicBezTo>
                  <a:pt x="185" y="18"/>
                  <a:pt x="181" y="18"/>
                  <a:pt x="180" y="17"/>
                </a:cubicBezTo>
                <a:cubicBezTo>
                  <a:pt x="181" y="18"/>
                  <a:pt x="180" y="18"/>
                  <a:pt x="179" y="18"/>
                </a:cubicBezTo>
                <a:cubicBezTo>
                  <a:pt x="180" y="17"/>
                  <a:pt x="178" y="16"/>
                  <a:pt x="176" y="17"/>
                </a:cubicBezTo>
                <a:cubicBezTo>
                  <a:pt x="176" y="18"/>
                  <a:pt x="176" y="18"/>
                  <a:pt x="176" y="18"/>
                </a:cubicBezTo>
                <a:cubicBezTo>
                  <a:pt x="175" y="17"/>
                  <a:pt x="175" y="17"/>
                  <a:pt x="175" y="17"/>
                </a:cubicBezTo>
                <a:cubicBezTo>
                  <a:pt x="174" y="17"/>
                  <a:pt x="174" y="19"/>
                  <a:pt x="173" y="18"/>
                </a:cubicBezTo>
                <a:cubicBezTo>
                  <a:pt x="172" y="17"/>
                  <a:pt x="172" y="17"/>
                  <a:pt x="172" y="17"/>
                </a:cubicBezTo>
                <a:cubicBezTo>
                  <a:pt x="171" y="18"/>
                  <a:pt x="169" y="19"/>
                  <a:pt x="167" y="18"/>
                </a:cubicBezTo>
                <a:cubicBezTo>
                  <a:pt x="166" y="17"/>
                  <a:pt x="166" y="17"/>
                  <a:pt x="166" y="17"/>
                </a:cubicBezTo>
                <a:cubicBezTo>
                  <a:pt x="165" y="17"/>
                  <a:pt x="164" y="18"/>
                  <a:pt x="165" y="18"/>
                </a:cubicBezTo>
                <a:cubicBezTo>
                  <a:pt x="162" y="17"/>
                  <a:pt x="160" y="17"/>
                  <a:pt x="160" y="16"/>
                </a:cubicBezTo>
                <a:cubicBezTo>
                  <a:pt x="155" y="19"/>
                  <a:pt x="147" y="19"/>
                  <a:pt x="142" y="19"/>
                </a:cubicBezTo>
                <a:cubicBezTo>
                  <a:pt x="142" y="18"/>
                  <a:pt x="142" y="18"/>
                  <a:pt x="142" y="18"/>
                </a:cubicBezTo>
                <a:cubicBezTo>
                  <a:pt x="140" y="17"/>
                  <a:pt x="141" y="19"/>
                  <a:pt x="140" y="19"/>
                </a:cubicBezTo>
                <a:cubicBezTo>
                  <a:pt x="141" y="18"/>
                  <a:pt x="139" y="17"/>
                  <a:pt x="140" y="16"/>
                </a:cubicBezTo>
                <a:cubicBezTo>
                  <a:pt x="138" y="15"/>
                  <a:pt x="137" y="17"/>
                  <a:pt x="136" y="18"/>
                </a:cubicBezTo>
                <a:cubicBezTo>
                  <a:pt x="136" y="19"/>
                  <a:pt x="137" y="17"/>
                  <a:pt x="137" y="18"/>
                </a:cubicBezTo>
                <a:cubicBezTo>
                  <a:pt x="137" y="19"/>
                  <a:pt x="134" y="18"/>
                  <a:pt x="133" y="19"/>
                </a:cubicBezTo>
                <a:cubicBezTo>
                  <a:pt x="133" y="18"/>
                  <a:pt x="133" y="17"/>
                  <a:pt x="134" y="17"/>
                </a:cubicBezTo>
                <a:cubicBezTo>
                  <a:pt x="132" y="17"/>
                  <a:pt x="132" y="17"/>
                  <a:pt x="132" y="17"/>
                </a:cubicBezTo>
                <a:cubicBezTo>
                  <a:pt x="131" y="16"/>
                  <a:pt x="136" y="14"/>
                  <a:pt x="134" y="12"/>
                </a:cubicBezTo>
                <a:cubicBezTo>
                  <a:pt x="133" y="12"/>
                  <a:pt x="133" y="12"/>
                  <a:pt x="133" y="12"/>
                </a:cubicBezTo>
                <a:cubicBezTo>
                  <a:pt x="132" y="11"/>
                  <a:pt x="136" y="10"/>
                  <a:pt x="133" y="10"/>
                </a:cubicBezTo>
                <a:cubicBezTo>
                  <a:pt x="132" y="11"/>
                  <a:pt x="131" y="13"/>
                  <a:pt x="132" y="14"/>
                </a:cubicBezTo>
                <a:cubicBezTo>
                  <a:pt x="129" y="14"/>
                  <a:pt x="131" y="17"/>
                  <a:pt x="128" y="17"/>
                </a:cubicBezTo>
                <a:cubicBezTo>
                  <a:pt x="127" y="16"/>
                  <a:pt x="130" y="17"/>
                  <a:pt x="129" y="16"/>
                </a:cubicBezTo>
                <a:cubicBezTo>
                  <a:pt x="128" y="14"/>
                  <a:pt x="127" y="16"/>
                  <a:pt x="125" y="16"/>
                </a:cubicBezTo>
                <a:cubicBezTo>
                  <a:pt x="127" y="16"/>
                  <a:pt x="126" y="18"/>
                  <a:pt x="125" y="18"/>
                </a:cubicBezTo>
                <a:cubicBezTo>
                  <a:pt x="123" y="17"/>
                  <a:pt x="126" y="17"/>
                  <a:pt x="124" y="17"/>
                </a:cubicBezTo>
                <a:cubicBezTo>
                  <a:pt x="123" y="17"/>
                  <a:pt x="121" y="18"/>
                  <a:pt x="123" y="19"/>
                </a:cubicBezTo>
                <a:cubicBezTo>
                  <a:pt x="122" y="21"/>
                  <a:pt x="121" y="18"/>
                  <a:pt x="119" y="20"/>
                </a:cubicBezTo>
                <a:cubicBezTo>
                  <a:pt x="119" y="18"/>
                  <a:pt x="122" y="16"/>
                  <a:pt x="119" y="16"/>
                </a:cubicBezTo>
                <a:cubicBezTo>
                  <a:pt x="120" y="17"/>
                  <a:pt x="116" y="17"/>
                  <a:pt x="118" y="20"/>
                </a:cubicBezTo>
                <a:cubicBezTo>
                  <a:pt x="117" y="19"/>
                  <a:pt x="117" y="18"/>
                  <a:pt x="117" y="17"/>
                </a:cubicBezTo>
                <a:cubicBezTo>
                  <a:pt x="116" y="16"/>
                  <a:pt x="114" y="20"/>
                  <a:pt x="114" y="17"/>
                </a:cubicBezTo>
                <a:cubicBezTo>
                  <a:pt x="113" y="18"/>
                  <a:pt x="113" y="18"/>
                  <a:pt x="113" y="18"/>
                </a:cubicBezTo>
                <a:cubicBezTo>
                  <a:pt x="113" y="18"/>
                  <a:pt x="112" y="18"/>
                  <a:pt x="111" y="17"/>
                </a:cubicBezTo>
                <a:cubicBezTo>
                  <a:pt x="110" y="17"/>
                  <a:pt x="108" y="19"/>
                  <a:pt x="108" y="16"/>
                </a:cubicBezTo>
                <a:cubicBezTo>
                  <a:pt x="107" y="17"/>
                  <a:pt x="105" y="17"/>
                  <a:pt x="106" y="18"/>
                </a:cubicBezTo>
                <a:cubicBezTo>
                  <a:pt x="107" y="19"/>
                  <a:pt x="108" y="17"/>
                  <a:pt x="109" y="19"/>
                </a:cubicBezTo>
                <a:cubicBezTo>
                  <a:pt x="107" y="17"/>
                  <a:pt x="106" y="19"/>
                  <a:pt x="105" y="20"/>
                </a:cubicBezTo>
                <a:cubicBezTo>
                  <a:pt x="105" y="19"/>
                  <a:pt x="105" y="19"/>
                  <a:pt x="105" y="19"/>
                </a:cubicBezTo>
                <a:cubicBezTo>
                  <a:pt x="105" y="19"/>
                  <a:pt x="103" y="19"/>
                  <a:pt x="103" y="20"/>
                </a:cubicBezTo>
                <a:cubicBezTo>
                  <a:pt x="103" y="19"/>
                  <a:pt x="103" y="19"/>
                  <a:pt x="103" y="19"/>
                </a:cubicBezTo>
                <a:cubicBezTo>
                  <a:pt x="102" y="20"/>
                  <a:pt x="102" y="20"/>
                  <a:pt x="102" y="20"/>
                </a:cubicBezTo>
                <a:cubicBezTo>
                  <a:pt x="100" y="20"/>
                  <a:pt x="101" y="18"/>
                  <a:pt x="99" y="18"/>
                </a:cubicBezTo>
                <a:cubicBezTo>
                  <a:pt x="101" y="17"/>
                  <a:pt x="101" y="17"/>
                  <a:pt x="101" y="17"/>
                </a:cubicBezTo>
                <a:cubicBezTo>
                  <a:pt x="101" y="17"/>
                  <a:pt x="100" y="16"/>
                  <a:pt x="99" y="16"/>
                </a:cubicBezTo>
                <a:cubicBezTo>
                  <a:pt x="98" y="18"/>
                  <a:pt x="97" y="19"/>
                  <a:pt x="97" y="20"/>
                </a:cubicBezTo>
                <a:cubicBezTo>
                  <a:pt x="96" y="20"/>
                  <a:pt x="97" y="19"/>
                  <a:pt x="95" y="20"/>
                </a:cubicBezTo>
                <a:cubicBezTo>
                  <a:pt x="97" y="18"/>
                  <a:pt x="97" y="18"/>
                  <a:pt x="97" y="18"/>
                </a:cubicBezTo>
                <a:cubicBezTo>
                  <a:pt x="97" y="18"/>
                  <a:pt x="96" y="16"/>
                  <a:pt x="94" y="16"/>
                </a:cubicBezTo>
                <a:cubicBezTo>
                  <a:pt x="93" y="17"/>
                  <a:pt x="91" y="18"/>
                  <a:pt x="93" y="19"/>
                </a:cubicBezTo>
                <a:cubicBezTo>
                  <a:pt x="92" y="19"/>
                  <a:pt x="91" y="18"/>
                  <a:pt x="92" y="18"/>
                </a:cubicBezTo>
                <a:cubicBezTo>
                  <a:pt x="90" y="18"/>
                  <a:pt x="92" y="19"/>
                  <a:pt x="90" y="19"/>
                </a:cubicBezTo>
                <a:cubicBezTo>
                  <a:pt x="90" y="19"/>
                  <a:pt x="87" y="18"/>
                  <a:pt x="86" y="16"/>
                </a:cubicBezTo>
                <a:cubicBezTo>
                  <a:pt x="88" y="15"/>
                  <a:pt x="88" y="15"/>
                  <a:pt x="88" y="15"/>
                </a:cubicBezTo>
                <a:cubicBezTo>
                  <a:pt x="87" y="15"/>
                  <a:pt x="87" y="15"/>
                  <a:pt x="87" y="15"/>
                </a:cubicBezTo>
                <a:cubicBezTo>
                  <a:pt x="88" y="13"/>
                  <a:pt x="86" y="13"/>
                  <a:pt x="87" y="12"/>
                </a:cubicBezTo>
                <a:cubicBezTo>
                  <a:pt x="86" y="12"/>
                  <a:pt x="85" y="12"/>
                  <a:pt x="84" y="12"/>
                </a:cubicBezTo>
                <a:cubicBezTo>
                  <a:pt x="87" y="15"/>
                  <a:pt x="82" y="16"/>
                  <a:pt x="82" y="18"/>
                </a:cubicBezTo>
                <a:cubicBezTo>
                  <a:pt x="79" y="19"/>
                  <a:pt x="81" y="13"/>
                  <a:pt x="77" y="16"/>
                </a:cubicBezTo>
                <a:cubicBezTo>
                  <a:pt x="78" y="17"/>
                  <a:pt x="76" y="19"/>
                  <a:pt x="78" y="18"/>
                </a:cubicBezTo>
                <a:cubicBezTo>
                  <a:pt x="76" y="18"/>
                  <a:pt x="77" y="20"/>
                  <a:pt x="74" y="19"/>
                </a:cubicBezTo>
                <a:cubicBezTo>
                  <a:pt x="76" y="18"/>
                  <a:pt x="73" y="17"/>
                  <a:pt x="75" y="15"/>
                </a:cubicBezTo>
                <a:cubicBezTo>
                  <a:pt x="75" y="16"/>
                  <a:pt x="76" y="16"/>
                  <a:pt x="77" y="16"/>
                </a:cubicBezTo>
                <a:cubicBezTo>
                  <a:pt x="76" y="15"/>
                  <a:pt x="77" y="13"/>
                  <a:pt x="75" y="13"/>
                </a:cubicBezTo>
                <a:cubicBezTo>
                  <a:pt x="74" y="14"/>
                  <a:pt x="72" y="14"/>
                  <a:pt x="72" y="15"/>
                </a:cubicBezTo>
                <a:cubicBezTo>
                  <a:pt x="72" y="16"/>
                  <a:pt x="74" y="15"/>
                  <a:pt x="73" y="16"/>
                </a:cubicBezTo>
                <a:cubicBezTo>
                  <a:pt x="71" y="17"/>
                  <a:pt x="71" y="15"/>
                  <a:pt x="70" y="17"/>
                </a:cubicBezTo>
                <a:cubicBezTo>
                  <a:pt x="71" y="17"/>
                  <a:pt x="71" y="18"/>
                  <a:pt x="71" y="19"/>
                </a:cubicBezTo>
                <a:cubicBezTo>
                  <a:pt x="70" y="20"/>
                  <a:pt x="70" y="20"/>
                  <a:pt x="70" y="20"/>
                </a:cubicBezTo>
                <a:cubicBezTo>
                  <a:pt x="70" y="19"/>
                  <a:pt x="70" y="19"/>
                  <a:pt x="70" y="19"/>
                </a:cubicBezTo>
                <a:cubicBezTo>
                  <a:pt x="67" y="18"/>
                  <a:pt x="69" y="20"/>
                  <a:pt x="66" y="20"/>
                </a:cubicBezTo>
                <a:cubicBezTo>
                  <a:pt x="65" y="18"/>
                  <a:pt x="65" y="18"/>
                  <a:pt x="65" y="18"/>
                </a:cubicBezTo>
                <a:cubicBezTo>
                  <a:pt x="66" y="17"/>
                  <a:pt x="69" y="19"/>
                  <a:pt x="69" y="16"/>
                </a:cubicBezTo>
                <a:cubicBezTo>
                  <a:pt x="67" y="16"/>
                  <a:pt x="66" y="18"/>
                  <a:pt x="64" y="17"/>
                </a:cubicBezTo>
                <a:cubicBezTo>
                  <a:pt x="66" y="16"/>
                  <a:pt x="66" y="16"/>
                  <a:pt x="66" y="16"/>
                </a:cubicBezTo>
                <a:cubicBezTo>
                  <a:pt x="65" y="16"/>
                  <a:pt x="65" y="13"/>
                  <a:pt x="62" y="15"/>
                </a:cubicBezTo>
                <a:cubicBezTo>
                  <a:pt x="61" y="16"/>
                  <a:pt x="62" y="16"/>
                  <a:pt x="61" y="17"/>
                </a:cubicBezTo>
                <a:cubicBezTo>
                  <a:pt x="59" y="17"/>
                  <a:pt x="58" y="18"/>
                  <a:pt x="56" y="18"/>
                </a:cubicBezTo>
                <a:cubicBezTo>
                  <a:pt x="56" y="16"/>
                  <a:pt x="52" y="18"/>
                  <a:pt x="55" y="16"/>
                </a:cubicBezTo>
                <a:cubicBezTo>
                  <a:pt x="55" y="17"/>
                  <a:pt x="60" y="17"/>
                  <a:pt x="61" y="15"/>
                </a:cubicBezTo>
                <a:cubicBezTo>
                  <a:pt x="60" y="13"/>
                  <a:pt x="63" y="16"/>
                  <a:pt x="64" y="13"/>
                </a:cubicBezTo>
                <a:cubicBezTo>
                  <a:pt x="61" y="13"/>
                  <a:pt x="62" y="11"/>
                  <a:pt x="61" y="10"/>
                </a:cubicBezTo>
                <a:cubicBezTo>
                  <a:pt x="61" y="10"/>
                  <a:pt x="60" y="10"/>
                  <a:pt x="60" y="11"/>
                </a:cubicBezTo>
                <a:cubicBezTo>
                  <a:pt x="59" y="12"/>
                  <a:pt x="60" y="12"/>
                  <a:pt x="60" y="13"/>
                </a:cubicBezTo>
                <a:cubicBezTo>
                  <a:pt x="57" y="13"/>
                  <a:pt x="55" y="13"/>
                  <a:pt x="53" y="15"/>
                </a:cubicBezTo>
                <a:cubicBezTo>
                  <a:pt x="53" y="14"/>
                  <a:pt x="53" y="13"/>
                  <a:pt x="54" y="13"/>
                </a:cubicBezTo>
                <a:cubicBezTo>
                  <a:pt x="51" y="13"/>
                  <a:pt x="48" y="13"/>
                  <a:pt x="45" y="12"/>
                </a:cubicBezTo>
                <a:cubicBezTo>
                  <a:pt x="46" y="14"/>
                  <a:pt x="41" y="13"/>
                  <a:pt x="43" y="15"/>
                </a:cubicBezTo>
                <a:cubicBezTo>
                  <a:pt x="44" y="15"/>
                  <a:pt x="45" y="17"/>
                  <a:pt x="45" y="18"/>
                </a:cubicBezTo>
                <a:cubicBezTo>
                  <a:pt x="44" y="17"/>
                  <a:pt x="45" y="17"/>
                  <a:pt x="44" y="16"/>
                </a:cubicBezTo>
                <a:cubicBezTo>
                  <a:pt x="43" y="17"/>
                  <a:pt x="42" y="14"/>
                  <a:pt x="41" y="16"/>
                </a:cubicBezTo>
                <a:cubicBezTo>
                  <a:pt x="44" y="15"/>
                  <a:pt x="42" y="13"/>
                  <a:pt x="42" y="12"/>
                </a:cubicBezTo>
                <a:cubicBezTo>
                  <a:pt x="40" y="13"/>
                  <a:pt x="42" y="11"/>
                  <a:pt x="40" y="11"/>
                </a:cubicBezTo>
                <a:cubicBezTo>
                  <a:pt x="38" y="11"/>
                  <a:pt x="36" y="12"/>
                  <a:pt x="33" y="12"/>
                </a:cubicBezTo>
                <a:cubicBezTo>
                  <a:pt x="31" y="11"/>
                  <a:pt x="26" y="12"/>
                  <a:pt x="24" y="12"/>
                </a:cubicBezTo>
                <a:cubicBezTo>
                  <a:pt x="22" y="11"/>
                  <a:pt x="23" y="10"/>
                  <a:pt x="22" y="9"/>
                </a:cubicBezTo>
                <a:cubicBezTo>
                  <a:pt x="20" y="9"/>
                  <a:pt x="23" y="11"/>
                  <a:pt x="20" y="10"/>
                </a:cubicBezTo>
                <a:cubicBezTo>
                  <a:pt x="21" y="10"/>
                  <a:pt x="21" y="10"/>
                  <a:pt x="21" y="10"/>
                </a:cubicBezTo>
                <a:cubicBezTo>
                  <a:pt x="20" y="10"/>
                  <a:pt x="16" y="9"/>
                  <a:pt x="15" y="11"/>
                </a:cubicBezTo>
                <a:cubicBezTo>
                  <a:pt x="16" y="9"/>
                  <a:pt x="16" y="9"/>
                  <a:pt x="16" y="9"/>
                </a:cubicBezTo>
                <a:cubicBezTo>
                  <a:pt x="16" y="9"/>
                  <a:pt x="15" y="9"/>
                  <a:pt x="15" y="10"/>
                </a:cubicBezTo>
                <a:cubicBezTo>
                  <a:pt x="15" y="9"/>
                  <a:pt x="14" y="8"/>
                  <a:pt x="15" y="8"/>
                </a:cubicBezTo>
                <a:cubicBezTo>
                  <a:pt x="14" y="7"/>
                  <a:pt x="12" y="8"/>
                  <a:pt x="10" y="8"/>
                </a:cubicBezTo>
                <a:cubicBezTo>
                  <a:pt x="11" y="9"/>
                  <a:pt x="11" y="9"/>
                  <a:pt x="11" y="9"/>
                </a:cubicBezTo>
                <a:cubicBezTo>
                  <a:pt x="8" y="10"/>
                  <a:pt x="6" y="9"/>
                  <a:pt x="4" y="9"/>
                </a:cubicBezTo>
                <a:cubicBezTo>
                  <a:pt x="4" y="8"/>
                  <a:pt x="4" y="8"/>
                  <a:pt x="4" y="8"/>
                </a:cubicBezTo>
                <a:cubicBezTo>
                  <a:pt x="2" y="9"/>
                  <a:pt x="2" y="9"/>
                  <a:pt x="2" y="9"/>
                </a:cubicBezTo>
                <a:cubicBezTo>
                  <a:pt x="2" y="8"/>
                  <a:pt x="1" y="7"/>
                  <a:pt x="0" y="8"/>
                </a:cubicBezTo>
                <a:cubicBezTo>
                  <a:pt x="4" y="5"/>
                  <a:pt x="4" y="5"/>
                  <a:pt x="4" y="5"/>
                </a:cubicBezTo>
                <a:cubicBezTo>
                  <a:pt x="6" y="6"/>
                  <a:pt x="3" y="6"/>
                  <a:pt x="4" y="8"/>
                </a:cubicBezTo>
                <a:cubicBezTo>
                  <a:pt x="4" y="9"/>
                  <a:pt x="7" y="8"/>
                  <a:pt x="8" y="7"/>
                </a:cubicBezTo>
                <a:cubicBezTo>
                  <a:pt x="7" y="7"/>
                  <a:pt x="6" y="7"/>
                  <a:pt x="6" y="8"/>
                </a:cubicBezTo>
                <a:cubicBezTo>
                  <a:pt x="5" y="6"/>
                  <a:pt x="7" y="6"/>
                  <a:pt x="8" y="5"/>
                </a:cubicBezTo>
                <a:cubicBezTo>
                  <a:pt x="7" y="5"/>
                  <a:pt x="6" y="5"/>
                  <a:pt x="6" y="5"/>
                </a:cubicBezTo>
                <a:cubicBezTo>
                  <a:pt x="7" y="4"/>
                  <a:pt x="8" y="4"/>
                  <a:pt x="10" y="4"/>
                </a:cubicBezTo>
                <a:cubicBezTo>
                  <a:pt x="9" y="5"/>
                  <a:pt x="11" y="5"/>
                  <a:pt x="10" y="6"/>
                </a:cubicBezTo>
                <a:cubicBezTo>
                  <a:pt x="10" y="4"/>
                  <a:pt x="12" y="4"/>
                  <a:pt x="14" y="4"/>
                </a:cubicBezTo>
                <a:cubicBezTo>
                  <a:pt x="16" y="6"/>
                  <a:pt x="18" y="4"/>
                  <a:pt x="20" y="4"/>
                </a:cubicBezTo>
                <a:cubicBezTo>
                  <a:pt x="19" y="5"/>
                  <a:pt x="18" y="7"/>
                  <a:pt x="17" y="7"/>
                </a:cubicBezTo>
                <a:cubicBezTo>
                  <a:pt x="18" y="8"/>
                  <a:pt x="18" y="7"/>
                  <a:pt x="20" y="8"/>
                </a:cubicBezTo>
                <a:cubicBezTo>
                  <a:pt x="21" y="7"/>
                  <a:pt x="21" y="5"/>
                  <a:pt x="23" y="5"/>
                </a:cubicBezTo>
                <a:cubicBezTo>
                  <a:pt x="23" y="6"/>
                  <a:pt x="23" y="6"/>
                  <a:pt x="23" y="6"/>
                </a:cubicBezTo>
                <a:cubicBezTo>
                  <a:pt x="25" y="5"/>
                  <a:pt x="25" y="4"/>
                  <a:pt x="27" y="4"/>
                </a:cubicBezTo>
                <a:cubicBezTo>
                  <a:pt x="31" y="5"/>
                  <a:pt x="35" y="5"/>
                  <a:pt x="38" y="5"/>
                </a:cubicBezTo>
                <a:cubicBezTo>
                  <a:pt x="38" y="6"/>
                  <a:pt x="38" y="6"/>
                  <a:pt x="38" y="6"/>
                </a:cubicBezTo>
                <a:cubicBezTo>
                  <a:pt x="40" y="4"/>
                  <a:pt x="44" y="5"/>
                  <a:pt x="46" y="4"/>
                </a:cubicBezTo>
                <a:cubicBezTo>
                  <a:pt x="50" y="5"/>
                  <a:pt x="55" y="3"/>
                  <a:pt x="57" y="5"/>
                </a:cubicBezTo>
                <a:cubicBezTo>
                  <a:pt x="63" y="4"/>
                  <a:pt x="69" y="4"/>
                  <a:pt x="76" y="4"/>
                </a:cubicBezTo>
                <a:cubicBezTo>
                  <a:pt x="75" y="6"/>
                  <a:pt x="75" y="6"/>
                  <a:pt x="75" y="6"/>
                </a:cubicBezTo>
                <a:cubicBezTo>
                  <a:pt x="76" y="5"/>
                  <a:pt x="76" y="7"/>
                  <a:pt x="77" y="7"/>
                </a:cubicBezTo>
                <a:cubicBezTo>
                  <a:pt x="76" y="5"/>
                  <a:pt x="79" y="5"/>
                  <a:pt x="80" y="4"/>
                </a:cubicBezTo>
                <a:cubicBezTo>
                  <a:pt x="83" y="5"/>
                  <a:pt x="87" y="4"/>
                  <a:pt x="89" y="3"/>
                </a:cubicBezTo>
                <a:cubicBezTo>
                  <a:pt x="90" y="4"/>
                  <a:pt x="90" y="4"/>
                  <a:pt x="90" y="4"/>
                </a:cubicBezTo>
                <a:cubicBezTo>
                  <a:pt x="92" y="2"/>
                  <a:pt x="96" y="4"/>
                  <a:pt x="99" y="4"/>
                </a:cubicBezTo>
                <a:cubicBezTo>
                  <a:pt x="100" y="5"/>
                  <a:pt x="100" y="6"/>
                  <a:pt x="101" y="6"/>
                </a:cubicBezTo>
                <a:cubicBezTo>
                  <a:pt x="103" y="4"/>
                  <a:pt x="104" y="4"/>
                  <a:pt x="107" y="3"/>
                </a:cubicBezTo>
                <a:cubicBezTo>
                  <a:pt x="109" y="3"/>
                  <a:pt x="112" y="4"/>
                  <a:pt x="114" y="4"/>
                </a:cubicBezTo>
                <a:cubicBezTo>
                  <a:pt x="122" y="2"/>
                  <a:pt x="130" y="4"/>
                  <a:pt x="137" y="2"/>
                </a:cubicBezTo>
                <a:cubicBezTo>
                  <a:pt x="138" y="3"/>
                  <a:pt x="138" y="3"/>
                  <a:pt x="138" y="3"/>
                </a:cubicBezTo>
                <a:cubicBezTo>
                  <a:pt x="146" y="1"/>
                  <a:pt x="155" y="3"/>
                  <a:pt x="162" y="2"/>
                </a:cubicBezTo>
                <a:cubicBezTo>
                  <a:pt x="161" y="4"/>
                  <a:pt x="161" y="4"/>
                  <a:pt x="161" y="4"/>
                </a:cubicBezTo>
                <a:cubicBezTo>
                  <a:pt x="163" y="5"/>
                  <a:pt x="166" y="4"/>
                  <a:pt x="165" y="2"/>
                </a:cubicBezTo>
                <a:cubicBezTo>
                  <a:pt x="167" y="3"/>
                  <a:pt x="170" y="1"/>
                  <a:pt x="172" y="3"/>
                </a:cubicBezTo>
                <a:cubicBezTo>
                  <a:pt x="174" y="4"/>
                  <a:pt x="174" y="2"/>
                  <a:pt x="176" y="2"/>
                </a:cubicBezTo>
                <a:cubicBezTo>
                  <a:pt x="180" y="3"/>
                  <a:pt x="182" y="3"/>
                  <a:pt x="186" y="2"/>
                </a:cubicBezTo>
                <a:cubicBezTo>
                  <a:pt x="185" y="2"/>
                  <a:pt x="185" y="2"/>
                  <a:pt x="185" y="2"/>
                </a:cubicBezTo>
                <a:cubicBezTo>
                  <a:pt x="184" y="3"/>
                  <a:pt x="184" y="3"/>
                  <a:pt x="185" y="4"/>
                </a:cubicBezTo>
                <a:cubicBezTo>
                  <a:pt x="187" y="3"/>
                  <a:pt x="190" y="4"/>
                  <a:pt x="189" y="2"/>
                </a:cubicBezTo>
                <a:cubicBezTo>
                  <a:pt x="193" y="3"/>
                  <a:pt x="199" y="1"/>
                  <a:pt x="203" y="3"/>
                </a:cubicBezTo>
                <a:cubicBezTo>
                  <a:pt x="203" y="2"/>
                  <a:pt x="204" y="2"/>
                  <a:pt x="204" y="1"/>
                </a:cubicBezTo>
                <a:cubicBezTo>
                  <a:pt x="208" y="1"/>
                  <a:pt x="212" y="3"/>
                  <a:pt x="215" y="2"/>
                </a:cubicBezTo>
                <a:cubicBezTo>
                  <a:pt x="215" y="2"/>
                  <a:pt x="214" y="3"/>
                  <a:pt x="215" y="3"/>
                </a:cubicBezTo>
                <a:cubicBezTo>
                  <a:pt x="216" y="3"/>
                  <a:pt x="215" y="2"/>
                  <a:pt x="216" y="2"/>
                </a:cubicBezTo>
                <a:cubicBezTo>
                  <a:pt x="222" y="0"/>
                  <a:pt x="229" y="3"/>
                  <a:pt x="234" y="3"/>
                </a:cubicBezTo>
                <a:cubicBezTo>
                  <a:pt x="244" y="2"/>
                  <a:pt x="254" y="3"/>
                  <a:pt x="263" y="3"/>
                </a:cubicBezTo>
                <a:cubicBezTo>
                  <a:pt x="263" y="3"/>
                  <a:pt x="263" y="3"/>
                  <a:pt x="263" y="3"/>
                </a:cubicBezTo>
                <a:cubicBezTo>
                  <a:pt x="266" y="1"/>
                  <a:pt x="270" y="5"/>
                  <a:pt x="273" y="2"/>
                </a:cubicBezTo>
                <a:cubicBezTo>
                  <a:pt x="274" y="3"/>
                  <a:pt x="276" y="2"/>
                  <a:pt x="275" y="3"/>
                </a:cubicBezTo>
                <a:cubicBezTo>
                  <a:pt x="278" y="2"/>
                  <a:pt x="282" y="5"/>
                  <a:pt x="286" y="3"/>
                </a:cubicBezTo>
                <a:cubicBezTo>
                  <a:pt x="285" y="3"/>
                  <a:pt x="285" y="3"/>
                  <a:pt x="285" y="3"/>
                </a:cubicBezTo>
                <a:cubicBezTo>
                  <a:pt x="288" y="5"/>
                  <a:pt x="292" y="3"/>
                  <a:pt x="295" y="4"/>
                </a:cubicBezTo>
                <a:cubicBezTo>
                  <a:pt x="295" y="4"/>
                  <a:pt x="294" y="5"/>
                  <a:pt x="294" y="5"/>
                </a:cubicBezTo>
                <a:cubicBezTo>
                  <a:pt x="296" y="6"/>
                  <a:pt x="298" y="3"/>
                  <a:pt x="298" y="5"/>
                </a:cubicBezTo>
                <a:cubicBezTo>
                  <a:pt x="299" y="5"/>
                  <a:pt x="299" y="4"/>
                  <a:pt x="299" y="4"/>
                </a:cubicBezTo>
                <a:cubicBezTo>
                  <a:pt x="307" y="5"/>
                  <a:pt x="316" y="4"/>
                  <a:pt x="325" y="3"/>
                </a:cubicBezTo>
                <a:cubicBezTo>
                  <a:pt x="331" y="5"/>
                  <a:pt x="325" y="8"/>
                  <a:pt x="330" y="6"/>
                </a:cubicBezTo>
                <a:cubicBezTo>
                  <a:pt x="330" y="6"/>
                  <a:pt x="330" y="5"/>
                  <a:pt x="330" y="5"/>
                </a:cubicBezTo>
                <a:cubicBezTo>
                  <a:pt x="332" y="5"/>
                  <a:pt x="333" y="8"/>
                  <a:pt x="334" y="7"/>
                </a:cubicBezTo>
                <a:cubicBezTo>
                  <a:pt x="334" y="5"/>
                  <a:pt x="335" y="6"/>
                  <a:pt x="335" y="5"/>
                </a:cubicBezTo>
                <a:cubicBezTo>
                  <a:pt x="339" y="6"/>
                  <a:pt x="340" y="8"/>
                  <a:pt x="343" y="7"/>
                </a:cubicBezTo>
                <a:cubicBezTo>
                  <a:pt x="343" y="7"/>
                  <a:pt x="343" y="7"/>
                  <a:pt x="343" y="7"/>
                </a:cubicBezTo>
                <a:cubicBezTo>
                  <a:pt x="346" y="5"/>
                  <a:pt x="350" y="6"/>
                  <a:pt x="353" y="4"/>
                </a:cubicBezTo>
                <a:cubicBezTo>
                  <a:pt x="373" y="4"/>
                  <a:pt x="392" y="3"/>
                  <a:pt x="411" y="3"/>
                </a:cubicBezTo>
                <a:cubicBezTo>
                  <a:pt x="429" y="3"/>
                  <a:pt x="448" y="3"/>
                  <a:pt x="467" y="4"/>
                </a:cubicBezTo>
                <a:cubicBezTo>
                  <a:pt x="471" y="7"/>
                  <a:pt x="472" y="6"/>
                  <a:pt x="476" y="6"/>
                </a:cubicBezTo>
                <a:cubicBezTo>
                  <a:pt x="476" y="6"/>
                  <a:pt x="476" y="6"/>
                  <a:pt x="476" y="6"/>
                </a:cubicBezTo>
                <a:cubicBezTo>
                  <a:pt x="477" y="5"/>
                  <a:pt x="480" y="6"/>
                  <a:pt x="480" y="5"/>
                </a:cubicBezTo>
                <a:cubicBezTo>
                  <a:pt x="487" y="5"/>
                  <a:pt x="494" y="5"/>
                  <a:pt x="501" y="5"/>
                </a:cubicBezTo>
                <a:cubicBezTo>
                  <a:pt x="500" y="5"/>
                  <a:pt x="499" y="7"/>
                  <a:pt x="501" y="7"/>
                </a:cubicBezTo>
                <a:cubicBezTo>
                  <a:pt x="502" y="5"/>
                  <a:pt x="502" y="5"/>
                  <a:pt x="502" y="5"/>
                </a:cubicBezTo>
                <a:cubicBezTo>
                  <a:pt x="502" y="6"/>
                  <a:pt x="502" y="6"/>
                  <a:pt x="502" y="6"/>
                </a:cubicBezTo>
                <a:cubicBezTo>
                  <a:pt x="503" y="6"/>
                  <a:pt x="504" y="5"/>
                  <a:pt x="503" y="4"/>
                </a:cubicBezTo>
                <a:cubicBezTo>
                  <a:pt x="522" y="3"/>
                  <a:pt x="539" y="7"/>
                  <a:pt x="557" y="7"/>
                </a:cubicBezTo>
                <a:cubicBezTo>
                  <a:pt x="562" y="8"/>
                  <a:pt x="568" y="8"/>
                  <a:pt x="572" y="7"/>
                </a:cubicBezTo>
                <a:cubicBezTo>
                  <a:pt x="586" y="10"/>
                  <a:pt x="598" y="13"/>
                  <a:pt x="613" y="12"/>
                </a:cubicBezTo>
                <a:cubicBezTo>
                  <a:pt x="613" y="12"/>
                  <a:pt x="610" y="17"/>
                  <a:pt x="604" y="17"/>
                </a:cubicBezTo>
                <a:close/>
              </a:path>
            </a:pathLst>
          </a:custGeom>
          <a:solidFill>
            <a:schemeClr val="tx1"/>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US" sz="1600">
              <a:solidFill>
                <a:prstClr val="black"/>
              </a:solidFill>
              <a:latin typeface="Calibri"/>
            </a:endParaRPr>
          </a:p>
        </p:txBody>
      </p:sp>
      <p:sp>
        <p:nvSpPr>
          <p:cNvPr id="206" name="Freeform 145"/>
          <p:cNvSpPr>
            <a:spLocks/>
          </p:cNvSpPr>
          <p:nvPr/>
        </p:nvSpPr>
        <p:spPr bwMode="auto">
          <a:xfrm rot="16200000">
            <a:off x="1996195" y="2430276"/>
            <a:ext cx="3208806" cy="45719"/>
          </a:xfrm>
          <a:custGeom>
            <a:avLst/>
            <a:gdLst/>
            <a:ahLst/>
            <a:cxnLst>
              <a:cxn ang="0">
                <a:pos x="543" y="15"/>
              </a:cxn>
              <a:cxn ang="0">
                <a:pos x="525" y="15"/>
              </a:cxn>
              <a:cxn ang="0">
                <a:pos x="488" y="18"/>
              </a:cxn>
              <a:cxn ang="0">
                <a:pos x="475" y="17"/>
              </a:cxn>
              <a:cxn ang="0">
                <a:pos x="436" y="15"/>
              </a:cxn>
              <a:cxn ang="0">
                <a:pos x="423" y="15"/>
              </a:cxn>
              <a:cxn ang="0">
                <a:pos x="401" y="16"/>
              </a:cxn>
              <a:cxn ang="0">
                <a:pos x="382" y="15"/>
              </a:cxn>
              <a:cxn ang="0">
                <a:pos x="372" y="14"/>
              </a:cxn>
              <a:cxn ang="0">
                <a:pos x="363" y="16"/>
              </a:cxn>
              <a:cxn ang="0">
                <a:pos x="341" y="18"/>
              </a:cxn>
              <a:cxn ang="0">
                <a:pos x="329" y="17"/>
              </a:cxn>
              <a:cxn ang="0">
                <a:pos x="316" y="19"/>
              </a:cxn>
              <a:cxn ang="0">
                <a:pos x="300" y="17"/>
              </a:cxn>
              <a:cxn ang="0">
                <a:pos x="282" y="17"/>
              </a:cxn>
              <a:cxn ang="0">
                <a:pos x="259" y="16"/>
              </a:cxn>
              <a:cxn ang="0">
                <a:pos x="250" y="17"/>
              </a:cxn>
              <a:cxn ang="0">
                <a:pos x="241" y="15"/>
              </a:cxn>
              <a:cxn ang="0">
                <a:pos x="233" y="17"/>
              </a:cxn>
              <a:cxn ang="0">
                <a:pos x="230" y="17"/>
              </a:cxn>
              <a:cxn ang="0">
                <a:pos x="219" y="17"/>
              </a:cxn>
              <a:cxn ang="0">
                <a:pos x="188" y="17"/>
              </a:cxn>
              <a:cxn ang="0">
                <a:pos x="176" y="17"/>
              </a:cxn>
              <a:cxn ang="0">
                <a:pos x="166" y="17"/>
              </a:cxn>
              <a:cxn ang="0">
                <a:pos x="140" y="16"/>
              </a:cxn>
              <a:cxn ang="0">
                <a:pos x="134" y="12"/>
              </a:cxn>
              <a:cxn ang="0">
                <a:pos x="125" y="16"/>
              </a:cxn>
              <a:cxn ang="0">
                <a:pos x="118" y="20"/>
              </a:cxn>
              <a:cxn ang="0">
                <a:pos x="106" y="18"/>
              </a:cxn>
              <a:cxn ang="0">
                <a:pos x="102" y="20"/>
              </a:cxn>
              <a:cxn ang="0">
                <a:pos x="97" y="18"/>
              </a:cxn>
              <a:cxn ang="0">
                <a:pos x="88" y="15"/>
              </a:cxn>
              <a:cxn ang="0">
                <a:pos x="78" y="18"/>
              </a:cxn>
              <a:cxn ang="0">
                <a:pos x="73" y="16"/>
              </a:cxn>
              <a:cxn ang="0">
                <a:pos x="65" y="18"/>
              </a:cxn>
              <a:cxn ang="0">
                <a:pos x="56" y="18"/>
              </a:cxn>
              <a:cxn ang="0">
                <a:pos x="60" y="13"/>
              </a:cxn>
              <a:cxn ang="0">
                <a:pos x="44" y="16"/>
              </a:cxn>
              <a:cxn ang="0">
                <a:pos x="22" y="9"/>
              </a:cxn>
              <a:cxn ang="0">
                <a:pos x="15" y="8"/>
              </a:cxn>
              <a:cxn ang="0">
                <a:pos x="0" y="8"/>
              </a:cxn>
              <a:cxn ang="0">
                <a:pos x="6" y="5"/>
              </a:cxn>
              <a:cxn ang="0">
                <a:pos x="20" y="8"/>
              </a:cxn>
              <a:cxn ang="0">
                <a:pos x="46" y="4"/>
              </a:cxn>
              <a:cxn ang="0">
                <a:pos x="89" y="3"/>
              </a:cxn>
              <a:cxn ang="0">
                <a:pos x="137" y="2"/>
              </a:cxn>
              <a:cxn ang="0">
                <a:pos x="176" y="2"/>
              </a:cxn>
              <a:cxn ang="0">
                <a:pos x="204" y="1"/>
              </a:cxn>
              <a:cxn ang="0">
                <a:pos x="263" y="3"/>
              </a:cxn>
              <a:cxn ang="0">
                <a:pos x="294" y="5"/>
              </a:cxn>
              <a:cxn ang="0">
                <a:pos x="334" y="7"/>
              </a:cxn>
              <a:cxn ang="0">
                <a:pos x="467" y="4"/>
              </a:cxn>
              <a:cxn ang="0">
                <a:pos x="502" y="5"/>
              </a:cxn>
              <a:cxn ang="0">
                <a:pos x="604" y="17"/>
              </a:cxn>
            </a:cxnLst>
            <a:rect l="0" t="0" r="r" b="b"/>
            <a:pathLst>
              <a:path w="613" h="21">
                <a:moveTo>
                  <a:pt x="604" y="17"/>
                </a:moveTo>
                <a:cubicBezTo>
                  <a:pt x="597" y="21"/>
                  <a:pt x="587" y="16"/>
                  <a:pt x="579" y="18"/>
                </a:cubicBezTo>
                <a:cubicBezTo>
                  <a:pt x="578" y="19"/>
                  <a:pt x="580" y="16"/>
                  <a:pt x="577" y="17"/>
                </a:cubicBezTo>
                <a:cubicBezTo>
                  <a:pt x="570" y="20"/>
                  <a:pt x="557" y="17"/>
                  <a:pt x="548" y="15"/>
                </a:cubicBezTo>
                <a:cubicBezTo>
                  <a:pt x="549" y="14"/>
                  <a:pt x="549" y="14"/>
                  <a:pt x="549" y="14"/>
                </a:cubicBezTo>
                <a:cubicBezTo>
                  <a:pt x="547" y="13"/>
                  <a:pt x="545" y="15"/>
                  <a:pt x="543" y="15"/>
                </a:cubicBezTo>
                <a:cubicBezTo>
                  <a:pt x="543" y="15"/>
                  <a:pt x="543" y="14"/>
                  <a:pt x="543" y="14"/>
                </a:cubicBezTo>
                <a:cubicBezTo>
                  <a:pt x="542" y="15"/>
                  <a:pt x="539" y="14"/>
                  <a:pt x="539" y="15"/>
                </a:cubicBezTo>
                <a:cubicBezTo>
                  <a:pt x="538" y="15"/>
                  <a:pt x="538" y="14"/>
                  <a:pt x="537" y="13"/>
                </a:cubicBezTo>
                <a:cubicBezTo>
                  <a:pt x="536" y="15"/>
                  <a:pt x="536" y="15"/>
                  <a:pt x="536" y="15"/>
                </a:cubicBezTo>
                <a:cubicBezTo>
                  <a:pt x="533" y="18"/>
                  <a:pt x="529" y="14"/>
                  <a:pt x="524" y="16"/>
                </a:cubicBezTo>
                <a:cubicBezTo>
                  <a:pt x="525" y="16"/>
                  <a:pt x="525" y="15"/>
                  <a:pt x="525" y="15"/>
                </a:cubicBezTo>
                <a:cubicBezTo>
                  <a:pt x="518" y="17"/>
                  <a:pt x="510" y="16"/>
                  <a:pt x="502" y="17"/>
                </a:cubicBezTo>
                <a:cubicBezTo>
                  <a:pt x="503" y="16"/>
                  <a:pt x="503" y="15"/>
                  <a:pt x="502" y="15"/>
                </a:cubicBezTo>
                <a:cubicBezTo>
                  <a:pt x="502" y="16"/>
                  <a:pt x="500" y="17"/>
                  <a:pt x="498" y="17"/>
                </a:cubicBezTo>
                <a:cubicBezTo>
                  <a:pt x="497" y="15"/>
                  <a:pt x="494" y="18"/>
                  <a:pt x="492" y="17"/>
                </a:cubicBezTo>
                <a:cubicBezTo>
                  <a:pt x="492" y="17"/>
                  <a:pt x="492" y="17"/>
                  <a:pt x="492" y="17"/>
                </a:cubicBezTo>
                <a:cubicBezTo>
                  <a:pt x="490" y="19"/>
                  <a:pt x="490" y="16"/>
                  <a:pt x="488" y="18"/>
                </a:cubicBezTo>
                <a:cubicBezTo>
                  <a:pt x="487" y="17"/>
                  <a:pt x="487" y="17"/>
                  <a:pt x="487" y="17"/>
                </a:cubicBezTo>
                <a:cubicBezTo>
                  <a:pt x="486" y="19"/>
                  <a:pt x="485" y="16"/>
                  <a:pt x="483" y="17"/>
                </a:cubicBezTo>
                <a:cubicBezTo>
                  <a:pt x="483" y="17"/>
                  <a:pt x="483" y="17"/>
                  <a:pt x="483" y="17"/>
                </a:cubicBezTo>
                <a:cubicBezTo>
                  <a:pt x="482" y="18"/>
                  <a:pt x="481" y="16"/>
                  <a:pt x="480" y="17"/>
                </a:cubicBezTo>
                <a:cubicBezTo>
                  <a:pt x="480" y="17"/>
                  <a:pt x="480" y="17"/>
                  <a:pt x="480" y="17"/>
                </a:cubicBezTo>
                <a:cubicBezTo>
                  <a:pt x="477" y="17"/>
                  <a:pt x="475" y="16"/>
                  <a:pt x="475" y="17"/>
                </a:cubicBezTo>
                <a:cubicBezTo>
                  <a:pt x="474" y="16"/>
                  <a:pt x="478" y="17"/>
                  <a:pt x="477" y="15"/>
                </a:cubicBezTo>
                <a:cubicBezTo>
                  <a:pt x="467" y="16"/>
                  <a:pt x="457" y="16"/>
                  <a:pt x="447" y="16"/>
                </a:cubicBezTo>
                <a:cubicBezTo>
                  <a:pt x="446" y="15"/>
                  <a:pt x="446" y="15"/>
                  <a:pt x="445" y="14"/>
                </a:cubicBezTo>
                <a:cubicBezTo>
                  <a:pt x="444" y="15"/>
                  <a:pt x="442" y="14"/>
                  <a:pt x="441" y="15"/>
                </a:cubicBezTo>
                <a:cubicBezTo>
                  <a:pt x="441" y="15"/>
                  <a:pt x="440" y="14"/>
                  <a:pt x="440" y="14"/>
                </a:cubicBezTo>
                <a:cubicBezTo>
                  <a:pt x="438" y="14"/>
                  <a:pt x="438" y="16"/>
                  <a:pt x="436" y="15"/>
                </a:cubicBezTo>
                <a:cubicBezTo>
                  <a:pt x="437" y="15"/>
                  <a:pt x="437" y="14"/>
                  <a:pt x="437" y="14"/>
                </a:cubicBezTo>
                <a:cubicBezTo>
                  <a:pt x="435" y="15"/>
                  <a:pt x="433" y="15"/>
                  <a:pt x="431" y="15"/>
                </a:cubicBezTo>
                <a:cubicBezTo>
                  <a:pt x="431" y="15"/>
                  <a:pt x="432" y="15"/>
                  <a:pt x="431" y="14"/>
                </a:cubicBezTo>
                <a:cubicBezTo>
                  <a:pt x="429" y="16"/>
                  <a:pt x="428" y="14"/>
                  <a:pt x="426" y="15"/>
                </a:cubicBezTo>
                <a:cubicBezTo>
                  <a:pt x="426" y="14"/>
                  <a:pt x="426" y="14"/>
                  <a:pt x="426" y="14"/>
                </a:cubicBezTo>
                <a:cubicBezTo>
                  <a:pt x="423" y="12"/>
                  <a:pt x="426" y="16"/>
                  <a:pt x="423" y="15"/>
                </a:cubicBezTo>
                <a:cubicBezTo>
                  <a:pt x="424" y="15"/>
                  <a:pt x="423" y="14"/>
                  <a:pt x="423" y="14"/>
                </a:cubicBezTo>
                <a:cubicBezTo>
                  <a:pt x="421" y="16"/>
                  <a:pt x="417" y="15"/>
                  <a:pt x="415" y="16"/>
                </a:cubicBezTo>
                <a:cubicBezTo>
                  <a:pt x="415" y="15"/>
                  <a:pt x="415" y="15"/>
                  <a:pt x="415" y="15"/>
                </a:cubicBezTo>
                <a:cubicBezTo>
                  <a:pt x="412" y="15"/>
                  <a:pt x="409" y="15"/>
                  <a:pt x="406" y="15"/>
                </a:cubicBezTo>
                <a:cubicBezTo>
                  <a:pt x="405" y="15"/>
                  <a:pt x="407" y="13"/>
                  <a:pt x="404" y="13"/>
                </a:cubicBezTo>
                <a:cubicBezTo>
                  <a:pt x="404" y="15"/>
                  <a:pt x="399" y="14"/>
                  <a:pt x="401" y="16"/>
                </a:cubicBezTo>
                <a:cubicBezTo>
                  <a:pt x="399" y="16"/>
                  <a:pt x="395" y="15"/>
                  <a:pt x="393" y="16"/>
                </a:cubicBezTo>
                <a:cubicBezTo>
                  <a:pt x="394" y="15"/>
                  <a:pt x="392" y="13"/>
                  <a:pt x="394" y="13"/>
                </a:cubicBezTo>
                <a:cubicBezTo>
                  <a:pt x="393" y="12"/>
                  <a:pt x="393" y="12"/>
                  <a:pt x="393" y="12"/>
                </a:cubicBezTo>
                <a:cubicBezTo>
                  <a:pt x="393" y="11"/>
                  <a:pt x="394" y="12"/>
                  <a:pt x="394" y="11"/>
                </a:cubicBezTo>
                <a:cubicBezTo>
                  <a:pt x="393" y="11"/>
                  <a:pt x="390" y="12"/>
                  <a:pt x="389" y="12"/>
                </a:cubicBezTo>
                <a:cubicBezTo>
                  <a:pt x="387" y="13"/>
                  <a:pt x="385" y="15"/>
                  <a:pt x="382" y="15"/>
                </a:cubicBezTo>
                <a:cubicBezTo>
                  <a:pt x="384" y="15"/>
                  <a:pt x="382" y="13"/>
                  <a:pt x="383" y="13"/>
                </a:cubicBezTo>
                <a:cubicBezTo>
                  <a:pt x="378" y="17"/>
                  <a:pt x="378" y="17"/>
                  <a:pt x="378" y="17"/>
                </a:cubicBezTo>
                <a:cubicBezTo>
                  <a:pt x="377" y="17"/>
                  <a:pt x="378" y="15"/>
                  <a:pt x="377" y="16"/>
                </a:cubicBezTo>
                <a:cubicBezTo>
                  <a:pt x="377" y="16"/>
                  <a:pt x="376" y="16"/>
                  <a:pt x="376" y="17"/>
                </a:cubicBezTo>
                <a:cubicBezTo>
                  <a:pt x="375" y="17"/>
                  <a:pt x="372" y="17"/>
                  <a:pt x="371" y="15"/>
                </a:cubicBezTo>
                <a:cubicBezTo>
                  <a:pt x="371" y="15"/>
                  <a:pt x="373" y="15"/>
                  <a:pt x="372" y="14"/>
                </a:cubicBezTo>
                <a:cubicBezTo>
                  <a:pt x="370" y="14"/>
                  <a:pt x="370" y="15"/>
                  <a:pt x="368" y="15"/>
                </a:cubicBezTo>
                <a:cubicBezTo>
                  <a:pt x="368" y="15"/>
                  <a:pt x="368" y="15"/>
                  <a:pt x="368" y="15"/>
                </a:cubicBezTo>
                <a:cubicBezTo>
                  <a:pt x="367" y="14"/>
                  <a:pt x="364" y="15"/>
                  <a:pt x="366" y="16"/>
                </a:cubicBezTo>
                <a:cubicBezTo>
                  <a:pt x="366" y="17"/>
                  <a:pt x="365" y="15"/>
                  <a:pt x="367" y="16"/>
                </a:cubicBezTo>
                <a:cubicBezTo>
                  <a:pt x="366" y="17"/>
                  <a:pt x="364" y="17"/>
                  <a:pt x="362" y="17"/>
                </a:cubicBezTo>
                <a:cubicBezTo>
                  <a:pt x="362" y="17"/>
                  <a:pt x="362" y="16"/>
                  <a:pt x="363" y="16"/>
                </a:cubicBezTo>
                <a:cubicBezTo>
                  <a:pt x="360" y="17"/>
                  <a:pt x="357" y="18"/>
                  <a:pt x="355" y="18"/>
                </a:cubicBezTo>
                <a:cubicBezTo>
                  <a:pt x="355" y="19"/>
                  <a:pt x="356" y="17"/>
                  <a:pt x="356" y="17"/>
                </a:cubicBezTo>
                <a:cubicBezTo>
                  <a:pt x="353" y="16"/>
                  <a:pt x="349" y="19"/>
                  <a:pt x="346" y="17"/>
                </a:cubicBezTo>
                <a:cubicBezTo>
                  <a:pt x="346" y="17"/>
                  <a:pt x="346" y="18"/>
                  <a:pt x="346" y="18"/>
                </a:cubicBezTo>
                <a:cubicBezTo>
                  <a:pt x="344" y="18"/>
                  <a:pt x="345" y="17"/>
                  <a:pt x="343" y="17"/>
                </a:cubicBezTo>
                <a:cubicBezTo>
                  <a:pt x="343" y="16"/>
                  <a:pt x="342" y="17"/>
                  <a:pt x="341" y="18"/>
                </a:cubicBezTo>
                <a:cubicBezTo>
                  <a:pt x="340" y="18"/>
                  <a:pt x="341" y="17"/>
                  <a:pt x="342" y="17"/>
                </a:cubicBezTo>
                <a:cubicBezTo>
                  <a:pt x="340" y="18"/>
                  <a:pt x="334" y="19"/>
                  <a:pt x="330" y="18"/>
                </a:cubicBezTo>
                <a:cubicBezTo>
                  <a:pt x="330" y="18"/>
                  <a:pt x="328" y="20"/>
                  <a:pt x="327" y="19"/>
                </a:cubicBezTo>
                <a:cubicBezTo>
                  <a:pt x="327" y="18"/>
                  <a:pt x="327" y="18"/>
                  <a:pt x="327" y="18"/>
                </a:cubicBezTo>
                <a:cubicBezTo>
                  <a:pt x="327" y="17"/>
                  <a:pt x="324" y="18"/>
                  <a:pt x="324" y="17"/>
                </a:cubicBezTo>
                <a:cubicBezTo>
                  <a:pt x="322" y="19"/>
                  <a:pt x="331" y="16"/>
                  <a:pt x="329" y="17"/>
                </a:cubicBezTo>
                <a:cubicBezTo>
                  <a:pt x="328" y="16"/>
                  <a:pt x="325" y="19"/>
                  <a:pt x="326" y="17"/>
                </a:cubicBezTo>
                <a:cubicBezTo>
                  <a:pt x="324" y="17"/>
                  <a:pt x="323" y="19"/>
                  <a:pt x="321" y="18"/>
                </a:cubicBezTo>
                <a:cubicBezTo>
                  <a:pt x="321" y="18"/>
                  <a:pt x="322" y="16"/>
                  <a:pt x="321" y="16"/>
                </a:cubicBezTo>
                <a:cubicBezTo>
                  <a:pt x="319" y="16"/>
                  <a:pt x="320" y="17"/>
                  <a:pt x="318" y="17"/>
                </a:cubicBezTo>
                <a:cubicBezTo>
                  <a:pt x="317" y="17"/>
                  <a:pt x="317" y="17"/>
                  <a:pt x="317" y="17"/>
                </a:cubicBezTo>
                <a:cubicBezTo>
                  <a:pt x="317" y="19"/>
                  <a:pt x="315" y="17"/>
                  <a:pt x="316" y="19"/>
                </a:cubicBezTo>
                <a:cubicBezTo>
                  <a:pt x="316" y="18"/>
                  <a:pt x="312" y="19"/>
                  <a:pt x="313" y="17"/>
                </a:cubicBezTo>
                <a:cubicBezTo>
                  <a:pt x="313" y="16"/>
                  <a:pt x="313" y="16"/>
                  <a:pt x="313" y="16"/>
                </a:cubicBezTo>
                <a:cubicBezTo>
                  <a:pt x="312" y="16"/>
                  <a:pt x="311" y="17"/>
                  <a:pt x="310" y="18"/>
                </a:cubicBezTo>
                <a:cubicBezTo>
                  <a:pt x="310" y="18"/>
                  <a:pt x="310" y="17"/>
                  <a:pt x="310" y="17"/>
                </a:cubicBezTo>
                <a:cubicBezTo>
                  <a:pt x="310" y="20"/>
                  <a:pt x="308" y="17"/>
                  <a:pt x="306" y="19"/>
                </a:cubicBezTo>
                <a:cubicBezTo>
                  <a:pt x="304" y="18"/>
                  <a:pt x="301" y="19"/>
                  <a:pt x="300" y="17"/>
                </a:cubicBezTo>
                <a:cubicBezTo>
                  <a:pt x="298" y="18"/>
                  <a:pt x="297" y="19"/>
                  <a:pt x="295" y="18"/>
                </a:cubicBezTo>
                <a:cubicBezTo>
                  <a:pt x="295" y="18"/>
                  <a:pt x="296" y="18"/>
                  <a:pt x="296" y="17"/>
                </a:cubicBezTo>
                <a:cubicBezTo>
                  <a:pt x="295" y="17"/>
                  <a:pt x="294" y="17"/>
                  <a:pt x="293" y="18"/>
                </a:cubicBezTo>
                <a:cubicBezTo>
                  <a:pt x="293" y="17"/>
                  <a:pt x="291" y="16"/>
                  <a:pt x="289" y="15"/>
                </a:cubicBezTo>
                <a:cubicBezTo>
                  <a:pt x="288" y="16"/>
                  <a:pt x="288" y="17"/>
                  <a:pt x="288" y="18"/>
                </a:cubicBezTo>
                <a:cubicBezTo>
                  <a:pt x="287" y="16"/>
                  <a:pt x="283" y="20"/>
                  <a:pt x="282" y="17"/>
                </a:cubicBezTo>
                <a:cubicBezTo>
                  <a:pt x="282" y="17"/>
                  <a:pt x="284" y="16"/>
                  <a:pt x="283" y="16"/>
                </a:cubicBezTo>
                <a:cubicBezTo>
                  <a:pt x="281" y="13"/>
                  <a:pt x="280" y="17"/>
                  <a:pt x="277" y="16"/>
                </a:cubicBezTo>
                <a:cubicBezTo>
                  <a:pt x="278" y="18"/>
                  <a:pt x="278" y="18"/>
                  <a:pt x="278" y="18"/>
                </a:cubicBezTo>
                <a:cubicBezTo>
                  <a:pt x="277" y="17"/>
                  <a:pt x="274" y="19"/>
                  <a:pt x="274" y="17"/>
                </a:cubicBezTo>
                <a:cubicBezTo>
                  <a:pt x="273" y="18"/>
                  <a:pt x="271" y="17"/>
                  <a:pt x="272" y="18"/>
                </a:cubicBezTo>
                <a:cubicBezTo>
                  <a:pt x="268" y="17"/>
                  <a:pt x="262" y="19"/>
                  <a:pt x="259" y="16"/>
                </a:cubicBezTo>
                <a:cubicBezTo>
                  <a:pt x="259" y="16"/>
                  <a:pt x="257" y="16"/>
                  <a:pt x="258" y="17"/>
                </a:cubicBezTo>
                <a:cubicBezTo>
                  <a:pt x="259" y="18"/>
                  <a:pt x="259" y="16"/>
                  <a:pt x="259" y="17"/>
                </a:cubicBezTo>
                <a:cubicBezTo>
                  <a:pt x="259" y="17"/>
                  <a:pt x="259" y="17"/>
                  <a:pt x="259" y="18"/>
                </a:cubicBezTo>
                <a:cubicBezTo>
                  <a:pt x="257" y="17"/>
                  <a:pt x="256" y="17"/>
                  <a:pt x="258" y="15"/>
                </a:cubicBezTo>
                <a:cubicBezTo>
                  <a:pt x="255" y="14"/>
                  <a:pt x="255" y="19"/>
                  <a:pt x="251" y="18"/>
                </a:cubicBezTo>
                <a:cubicBezTo>
                  <a:pt x="251" y="17"/>
                  <a:pt x="251" y="17"/>
                  <a:pt x="250" y="17"/>
                </a:cubicBezTo>
                <a:cubicBezTo>
                  <a:pt x="248" y="18"/>
                  <a:pt x="248" y="18"/>
                  <a:pt x="248" y="18"/>
                </a:cubicBezTo>
                <a:cubicBezTo>
                  <a:pt x="246" y="18"/>
                  <a:pt x="247" y="16"/>
                  <a:pt x="247" y="15"/>
                </a:cubicBezTo>
                <a:cubicBezTo>
                  <a:pt x="246" y="15"/>
                  <a:pt x="244" y="15"/>
                  <a:pt x="243" y="16"/>
                </a:cubicBezTo>
                <a:cubicBezTo>
                  <a:pt x="242" y="14"/>
                  <a:pt x="242" y="14"/>
                  <a:pt x="242" y="14"/>
                </a:cubicBezTo>
                <a:cubicBezTo>
                  <a:pt x="243" y="16"/>
                  <a:pt x="241" y="15"/>
                  <a:pt x="240" y="16"/>
                </a:cubicBezTo>
                <a:cubicBezTo>
                  <a:pt x="241" y="15"/>
                  <a:pt x="241" y="15"/>
                  <a:pt x="241" y="15"/>
                </a:cubicBezTo>
                <a:cubicBezTo>
                  <a:pt x="241" y="15"/>
                  <a:pt x="239" y="15"/>
                  <a:pt x="239" y="15"/>
                </a:cubicBezTo>
                <a:cubicBezTo>
                  <a:pt x="239" y="16"/>
                  <a:pt x="240" y="16"/>
                  <a:pt x="241" y="17"/>
                </a:cubicBezTo>
                <a:cubicBezTo>
                  <a:pt x="240" y="17"/>
                  <a:pt x="239" y="17"/>
                  <a:pt x="239" y="18"/>
                </a:cubicBezTo>
                <a:cubicBezTo>
                  <a:pt x="239" y="16"/>
                  <a:pt x="237" y="17"/>
                  <a:pt x="236" y="17"/>
                </a:cubicBezTo>
                <a:cubicBezTo>
                  <a:pt x="235" y="16"/>
                  <a:pt x="234" y="18"/>
                  <a:pt x="234" y="18"/>
                </a:cubicBezTo>
                <a:cubicBezTo>
                  <a:pt x="234" y="17"/>
                  <a:pt x="232" y="18"/>
                  <a:pt x="233" y="17"/>
                </a:cubicBezTo>
                <a:cubicBezTo>
                  <a:pt x="233" y="16"/>
                  <a:pt x="234" y="17"/>
                  <a:pt x="235" y="17"/>
                </a:cubicBezTo>
                <a:cubicBezTo>
                  <a:pt x="234" y="16"/>
                  <a:pt x="234" y="15"/>
                  <a:pt x="232" y="16"/>
                </a:cubicBezTo>
                <a:cubicBezTo>
                  <a:pt x="231" y="16"/>
                  <a:pt x="233" y="18"/>
                  <a:pt x="231" y="18"/>
                </a:cubicBezTo>
                <a:cubicBezTo>
                  <a:pt x="231" y="17"/>
                  <a:pt x="231" y="17"/>
                  <a:pt x="232" y="16"/>
                </a:cubicBezTo>
                <a:cubicBezTo>
                  <a:pt x="230" y="16"/>
                  <a:pt x="230" y="16"/>
                  <a:pt x="230" y="16"/>
                </a:cubicBezTo>
                <a:cubicBezTo>
                  <a:pt x="230" y="17"/>
                  <a:pt x="230" y="17"/>
                  <a:pt x="230" y="17"/>
                </a:cubicBezTo>
                <a:cubicBezTo>
                  <a:pt x="229" y="16"/>
                  <a:pt x="229" y="16"/>
                  <a:pt x="229" y="16"/>
                </a:cubicBezTo>
                <a:cubicBezTo>
                  <a:pt x="229" y="17"/>
                  <a:pt x="226" y="17"/>
                  <a:pt x="226" y="18"/>
                </a:cubicBezTo>
                <a:cubicBezTo>
                  <a:pt x="225" y="18"/>
                  <a:pt x="224" y="17"/>
                  <a:pt x="223" y="17"/>
                </a:cubicBezTo>
                <a:cubicBezTo>
                  <a:pt x="223" y="17"/>
                  <a:pt x="223" y="17"/>
                  <a:pt x="223" y="17"/>
                </a:cubicBezTo>
                <a:cubicBezTo>
                  <a:pt x="222" y="16"/>
                  <a:pt x="220" y="17"/>
                  <a:pt x="219" y="17"/>
                </a:cubicBezTo>
                <a:cubicBezTo>
                  <a:pt x="219" y="17"/>
                  <a:pt x="219" y="17"/>
                  <a:pt x="219" y="17"/>
                </a:cubicBezTo>
                <a:cubicBezTo>
                  <a:pt x="218" y="17"/>
                  <a:pt x="217" y="17"/>
                  <a:pt x="216" y="18"/>
                </a:cubicBezTo>
                <a:cubicBezTo>
                  <a:pt x="214" y="17"/>
                  <a:pt x="215" y="13"/>
                  <a:pt x="214" y="15"/>
                </a:cubicBezTo>
                <a:cubicBezTo>
                  <a:pt x="212" y="15"/>
                  <a:pt x="211" y="17"/>
                  <a:pt x="212" y="18"/>
                </a:cubicBezTo>
                <a:cubicBezTo>
                  <a:pt x="209" y="17"/>
                  <a:pt x="205" y="19"/>
                  <a:pt x="202" y="17"/>
                </a:cubicBezTo>
                <a:cubicBezTo>
                  <a:pt x="202" y="17"/>
                  <a:pt x="202" y="18"/>
                  <a:pt x="201" y="18"/>
                </a:cubicBezTo>
                <a:cubicBezTo>
                  <a:pt x="197" y="17"/>
                  <a:pt x="192" y="19"/>
                  <a:pt x="188" y="17"/>
                </a:cubicBezTo>
                <a:cubicBezTo>
                  <a:pt x="190" y="16"/>
                  <a:pt x="188" y="16"/>
                  <a:pt x="188" y="15"/>
                </a:cubicBezTo>
                <a:cubicBezTo>
                  <a:pt x="187" y="16"/>
                  <a:pt x="187" y="14"/>
                  <a:pt x="187" y="16"/>
                </a:cubicBezTo>
                <a:cubicBezTo>
                  <a:pt x="187" y="17"/>
                  <a:pt x="187" y="17"/>
                  <a:pt x="188" y="18"/>
                </a:cubicBezTo>
                <a:cubicBezTo>
                  <a:pt x="185" y="18"/>
                  <a:pt x="181" y="18"/>
                  <a:pt x="180" y="17"/>
                </a:cubicBezTo>
                <a:cubicBezTo>
                  <a:pt x="181" y="18"/>
                  <a:pt x="180" y="18"/>
                  <a:pt x="179" y="18"/>
                </a:cubicBezTo>
                <a:cubicBezTo>
                  <a:pt x="180" y="17"/>
                  <a:pt x="178" y="16"/>
                  <a:pt x="176" y="17"/>
                </a:cubicBezTo>
                <a:cubicBezTo>
                  <a:pt x="176" y="18"/>
                  <a:pt x="176" y="18"/>
                  <a:pt x="176" y="18"/>
                </a:cubicBezTo>
                <a:cubicBezTo>
                  <a:pt x="175" y="17"/>
                  <a:pt x="175" y="17"/>
                  <a:pt x="175" y="17"/>
                </a:cubicBezTo>
                <a:cubicBezTo>
                  <a:pt x="174" y="17"/>
                  <a:pt x="174" y="19"/>
                  <a:pt x="173" y="18"/>
                </a:cubicBezTo>
                <a:cubicBezTo>
                  <a:pt x="172" y="17"/>
                  <a:pt x="172" y="17"/>
                  <a:pt x="172" y="17"/>
                </a:cubicBezTo>
                <a:cubicBezTo>
                  <a:pt x="171" y="18"/>
                  <a:pt x="169" y="19"/>
                  <a:pt x="167" y="18"/>
                </a:cubicBezTo>
                <a:cubicBezTo>
                  <a:pt x="166" y="17"/>
                  <a:pt x="166" y="17"/>
                  <a:pt x="166" y="17"/>
                </a:cubicBezTo>
                <a:cubicBezTo>
                  <a:pt x="165" y="17"/>
                  <a:pt x="164" y="18"/>
                  <a:pt x="165" y="18"/>
                </a:cubicBezTo>
                <a:cubicBezTo>
                  <a:pt x="162" y="17"/>
                  <a:pt x="160" y="17"/>
                  <a:pt x="160" y="16"/>
                </a:cubicBezTo>
                <a:cubicBezTo>
                  <a:pt x="155" y="19"/>
                  <a:pt x="147" y="19"/>
                  <a:pt x="142" y="19"/>
                </a:cubicBezTo>
                <a:cubicBezTo>
                  <a:pt x="142" y="18"/>
                  <a:pt x="142" y="18"/>
                  <a:pt x="142" y="18"/>
                </a:cubicBezTo>
                <a:cubicBezTo>
                  <a:pt x="140" y="17"/>
                  <a:pt x="141" y="19"/>
                  <a:pt x="140" y="19"/>
                </a:cubicBezTo>
                <a:cubicBezTo>
                  <a:pt x="141" y="18"/>
                  <a:pt x="139" y="17"/>
                  <a:pt x="140" y="16"/>
                </a:cubicBezTo>
                <a:cubicBezTo>
                  <a:pt x="138" y="15"/>
                  <a:pt x="137" y="17"/>
                  <a:pt x="136" y="18"/>
                </a:cubicBezTo>
                <a:cubicBezTo>
                  <a:pt x="136" y="19"/>
                  <a:pt x="137" y="17"/>
                  <a:pt x="137" y="18"/>
                </a:cubicBezTo>
                <a:cubicBezTo>
                  <a:pt x="137" y="19"/>
                  <a:pt x="134" y="18"/>
                  <a:pt x="133" y="19"/>
                </a:cubicBezTo>
                <a:cubicBezTo>
                  <a:pt x="133" y="18"/>
                  <a:pt x="133" y="17"/>
                  <a:pt x="134" y="17"/>
                </a:cubicBezTo>
                <a:cubicBezTo>
                  <a:pt x="132" y="17"/>
                  <a:pt x="132" y="17"/>
                  <a:pt x="132" y="17"/>
                </a:cubicBezTo>
                <a:cubicBezTo>
                  <a:pt x="131" y="16"/>
                  <a:pt x="136" y="14"/>
                  <a:pt x="134" y="12"/>
                </a:cubicBezTo>
                <a:cubicBezTo>
                  <a:pt x="133" y="12"/>
                  <a:pt x="133" y="12"/>
                  <a:pt x="133" y="12"/>
                </a:cubicBezTo>
                <a:cubicBezTo>
                  <a:pt x="132" y="11"/>
                  <a:pt x="136" y="10"/>
                  <a:pt x="133" y="10"/>
                </a:cubicBezTo>
                <a:cubicBezTo>
                  <a:pt x="132" y="11"/>
                  <a:pt x="131" y="13"/>
                  <a:pt x="132" y="14"/>
                </a:cubicBezTo>
                <a:cubicBezTo>
                  <a:pt x="129" y="14"/>
                  <a:pt x="131" y="17"/>
                  <a:pt x="128" y="17"/>
                </a:cubicBezTo>
                <a:cubicBezTo>
                  <a:pt x="127" y="16"/>
                  <a:pt x="130" y="17"/>
                  <a:pt x="129" y="16"/>
                </a:cubicBezTo>
                <a:cubicBezTo>
                  <a:pt x="128" y="14"/>
                  <a:pt x="127" y="16"/>
                  <a:pt x="125" y="16"/>
                </a:cubicBezTo>
                <a:cubicBezTo>
                  <a:pt x="127" y="16"/>
                  <a:pt x="126" y="18"/>
                  <a:pt x="125" y="18"/>
                </a:cubicBezTo>
                <a:cubicBezTo>
                  <a:pt x="123" y="17"/>
                  <a:pt x="126" y="17"/>
                  <a:pt x="124" y="17"/>
                </a:cubicBezTo>
                <a:cubicBezTo>
                  <a:pt x="123" y="17"/>
                  <a:pt x="121" y="18"/>
                  <a:pt x="123" y="19"/>
                </a:cubicBezTo>
                <a:cubicBezTo>
                  <a:pt x="122" y="21"/>
                  <a:pt x="121" y="18"/>
                  <a:pt x="119" y="20"/>
                </a:cubicBezTo>
                <a:cubicBezTo>
                  <a:pt x="119" y="18"/>
                  <a:pt x="122" y="16"/>
                  <a:pt x="119" y="16"/>
                </a:cubicBezTo>
                <a:cubicBezTo>
                  <a:pt x="120" y="17"/>
                  <a:pt x="116" y="17"/>
                  <a:pt x="118" y="20"/>
                </a:cubicBezTo>
                <a:cubicBezTo>
                  <a:pt x="117" y="19"/>
                  <a:pt x="117" y="18"/>
                  <a:pt x="117" y="17"/>
                </a:cubicBezTo>
                <a:cubicBezTo>
                  <a:pt x="116" y="16"/>
                  <a:pt x="114" y="20"/>
                  <a:pt x="114" y="17"/>
                </a:cubicBezTo>
                <a:cubicBezTo>
                  <a:pt x="113" y="18"/>
                  <a:pt x="113" y="18"/>
                  <a:pt x="113" y="18"/>
                </a:cubicBezTo>
                <a:cubicBezTo>
                  <a:pt x="113" y="18"/>
                  <a:pt x="112" y="18"/>
                  <a:pt x="111" y="17"/>
                </a:cubicBezTo>
                <a:cubicBezTo>
                  <a:pt x="110" y="17"/>
                  <a:pt x="108" y="19"/>
                  <a:pt x="108" y="16"/>
                </a:cubicBezTo>
                <a:cubicBezTo>
                  <a:pt x="107" y="17"/>
                  <a:pt x="105" y="17"/>
                  <a:pt x="106" y="18"/>
                </a:cubicBezTo>
                <a:cubicBezTo>
                  <a:pt x="107" y="19"/>
                  <a:pt x="108" y="17"/>
                  <a:pt x="109" y="19"/>
                </a:cubicBezTo>
                <a:cubicBezTo>
                  <a:pt x="107" y="17"/>
                  <a:pt x="106" y="19"/>
                  <a:pt x="105" y="20"/>
                </a:cubicBezTo>
                <a:cubicBezTo>
                  <a:pt x="105" y="19"/>
                  <a:pt x="105" y="19"/>
                  <a:pt x="105" y="19"/>
                </a:cubicBezTo>
                <a:cubicBezTo>
                  <a:pt x="105" y="19"/>
                  <a:pt x="103" y="19"/>
                  <a:pt x="103" y="20"/>
                </a:cubicBezTo>
                <a:cubicBezTo>
                  <a:pt x="103" y="19"/>
                  <a:pt x="103" y="19"/>
                  <a:pt x="103" y="19"/>
                </a:cubicBezTo>
                <a:cubicBezTo>
                  <a:pt x="102" y="20"/>
                  <a:pt x="102" y="20"/>
                  <a:pt x="102" y="20"/>
                </a:cubicBezTo>
                <a:cubicBezTo>
                  <a:pt x="100" y="20"/>
                  <a:pt x="101" y="18"/>
                  <a:pt x="99" y="18"/>
                </a:cubicBezTo>
                <a:cubicBezTo>
                  <a:pt x="101" y="17"/>
                  <a:pt x="101" y="17"/>
                  <a:pt x="101" y="17"/>
                </a:cubicBezTo>
                <a:cubicBezTo>
                  <a:pt x="101" y="17"/>
                  <a:pt x="100" y="16"/>
                  <a:pt x="99" y="16"/>
                </a:cubicBezTo>
                <a:cubicBezTo>
                  <a:pt x="98" y="18"/>
                  <a:pt x="97" y="19"/>
                  <a:pt x="97" y="20"/>
                </a:cubicBezTo>
                <a:cubicBezTo>
                  <a:pt x="96" y="20"/>
                  <a:pt x="97" y="19"/>
                  <a:pt x="95" y="20"/>
                </a:cubicBezTo>
                <a:cubicBezTo>
                  <a:pt x="97" y="18"/>
                  <a:pt x="97" y="18"/>
                  <a:pt x="97" y="18"/>
                </a:cubicBezTo>
                <a:cubicBezTo>
                  <a:pt x="97" y="18"/>
                  <a:pt x="96" y="16"/>
                  <a:pt x="94" y="16"/>
                </a:cubicBezTo>
                <a:cubicBezTo>
                  <a:pt x="93" y="17"/>
                  <a:pt x="91" y="18"/>
                  <a:pt x="93" y="19"/>
                </a:cubicBezTo>
                <a:cubicBezTo>
                  <a:pt x="92" y="19"/>
                  <a:pt x="91" y="18"/>
                  <a:pt x="92" y="18"/>
                </a:cubicBezTo>
                <a:cubicBezTo>
                  <a:pt x="90" y="18"/>
                  <a:pt x="92" y="19"/>
                  <a:pt x="90" y="19"/>
                </a:cubicBezTo>
                <a:cubicBezTo>
                  <a:pt x="90" y="19"/>
                  <a:pt x="87" y="18"/>
                  <a:pt x="86" y="16"/>
                </a:cubicBezTo>
                <a:cubicBezTo>
                  <a:pt x="88" y="15"/>
                  <a:pt x="88" y="15"/>
                  <a:pt x="88" y="15"/>
                </a:cubicBezTo>
                <a:cubicBezTo>
                  <a:pt x="87" y="15"/>
                  <a:pt x="87" y="15"/>
                  <a:pt x="87" y="15"/>
                </a:cubicBezTo>
                <a:cubicBezTo>
                  <a:pt x="88" y="13"/>
                  <a:pt x="86" y="13"/>
                  <a:pt x="87" y="12"/>
                </a:cubicBezTo>
                <a:cubicBezTo>
                  <a:pt x="86" y="12"/>
                  <a:pt x="85" y="12"/>
                  <a:pt x="84" y="12"/>
                </a:cubicBezTo>
                <a:cubicBezTo>
                  <a:pt x="87" y="15"/>
                  <a:pt x="82" y="16"/>
                  <a:pt x="82" y="18"/>
                </a:cubicBezTo>
                <a:cubicBezTo>
                  <a:pt x="79" y="19"/>
                  <a:pt x="81" y="13"/>
                  <a:pt x="77" y="16"/>
                </a:cubicBezTo>
                <a:cubicBezTo>
                  <a:pt x="78" y="17"/>
                  <a:pt x="76" y="19"/>
                  <a:pt x="78" y="18"/>
                </a:cubicBezTo>
                <a:cubicBezTo>
                  <a:pt x="76" y="18"/>
                  <a:pt x="77" y="20"/>
                  <a:pt x="74" y="19"/>
                </a:cubicBezTo>
                <a:cubicBezTo>
                  <a:pt x="76" y="18"/>
                  <a:pt x="73" y="17"/>
                  <a:pt x="75" y="15"/>
                </a:cubicBezTo>
                <a:cubicBezTo>
                  <a:pt x="75" y="16"/>
                  <a:pt x="76" y="16"/>
                  <a:pt x="77" y="16"/>
                </a:cubicBezTo>
                <a:cubicBezTo>
                  <a:pt x="76" y="15"/>
                  <a:pt x="77" y="13"/>
                  <a:pt x="75" y="13"/>
                </a:cubicBezTo>
                <a:cubicBezTo>
                  <a:pt x="74" y="14"/>
                  <a:pt x="72" y="14"/>
                  <a:pt x="72" y="15"/>
                </a:cubicBezTo>
                <a:cubicBezTo>
                  <a:pt x="72" y="16"/>
                  <a:pt x="74" y="15"/>
                  <a:pt x="73" y="16"/>
                </a:cubicBezTo>
                <a:cubicBezTo>
                  <a:pt x="71" y="17"/>
                  <a:pt x="71" y="15"/>
                  <a:pt x="70" y="17"/>
                </a:cubicBezTo>
                <a:cubicBezTo>
                  <a:pt x="71" y="17"/>
                  <a:pt x="71" y="18"/>
                  <a:pt x="71" y="19"/>
                </a:cubicBezTo>
                <a:cubicBezTo>
                  <a:pt x="70" y="20"/>
                  <a:pt x="70" y="20"/>
                  <a:pt x="70" y="20"/>
                </a:cubicBezTo>
                <a:cubicBezTo>
                  <a:pt x="70" y="19"/>
                  <a:pt x="70" y="19"/>
                  <a:pt x="70" y="19"/>
                </a:cubicBezTo>
                <a:cubicBezTo>
                  <a:pt x="67" y="18"/>
                  <a:pt x="69" y="20"/>
                  <a:pt x="66" y="20"/>
                </a:cubicBezTo>
                <a:cubicBezTo>
                  <a:pt x="65" y="18"/>
                  <a:pt x="65" y="18"/>
                  <a:pt x="65" y="18"/>
                </a:cubicBezTo>
                <a:cubicBezTo>
                  <a:pt x="66" y="17"/>
                  <a:pt x="69" y="19"/>
                  <a:pt x="69" y="16"/>
                </a:cubicBezTo>
                <a:cubicBezTo>
                  <a:pt x="67" y="16"/>
                  <a:pt x="66" y="18"/>
                  <a:pt x="64" y="17"/>
                </a:cubicBezTo>
                <a:cubicBezTo>
                  <a:pt x="66" y="16"/>
                  <a:pt x="66" y="16"/>
                  <a:pt x="66" y="16"/>
                </a:cubicBezTo>
                <a:cubicBezTo>
                  <a:pt x="65" y="16"/>
                  <a:pt x="65" y="13"/>
                  <a:pt x="62" y="15"/>
                </a:cubicBezTo>
                <a:cubicBezTo>
                  <a:pt x="61" y="16"/>
                  <a:pt x="62" y="16"/>
                  <a:pt x="61" y="17"/>
                </a:cubicBezTo>
                <a:cubicBezTo>
                  <a:pt x="59" y="17"/>
                  <a:pt x="58" y="18"/>
                  <a:pt x="56" y="18"/>
                </a:cubicBezTo>
                <a:cubicBezTo>
                  <a:pt x="56" y="16"/>
                  <a:pt x="52" y="18"/>
                  <a:pt x="55" y="16"/>
                </a:cubicBezTo>
                <a:cubicBezTo>
                  <a:pt x="55" y="17"/>
                  <a:pt x="60" y="17"/>
                  <a:pt x="61" y="15"/>
                </a:cubicBezTo>
                <a:cubicBezTo>
                  <a:pt x="60" y="13"/>
                  <a:pt x="63" y="16"/>
                  <a:pt x="64" y="13"/>
                </a:cubicBezTo>
                <a:cubicBezTo>
                  <a:pt x="61" y="13"/>
                  <a:pt x="62" y="11"/>
                  <a:pt x="61" y="10"/>
                </a:cubicBezTo>
                <a:cubicBezTo>
                  <a:pt x="61" y="10"/>
                  <a:pt x="60" y="10"/>
                  <a:pt x="60" y="11"/>
                </a:cubicBezTo>
                <a:cubicBezTo>
                  <a:pt x="59" y="12"/>
                  <a:pt x="60" y="12"/>
                  <a:pt x="60" y="13"/>
                </a:cubicBezTo>
                <a:cubicBezTo>
                  <a:pt x="57" y="13"/>
                  <a:pt x="55" y="13"/>
                  <a:pt x="53" y="15"/>
                </a:cubicBezTo>
                <a:cubicBezTo>
                  <a:pt x="53" y="14"/>
                  <a:pt x="53" y="13"/>
                  <a:pt x="54" y="13"/>
                </a:cubicBezTo>
                <a:cubicBezTo>
                  <a:pt x="51" y="13"/>
                  <a:pt x="48" y="13"/>
                  <a:pt x="45" y="12"/>
                </a:cubicBezTo>
                <a:cubicBezTo>
                  <a:pt x="46" y="14"/>
                  <a:pt x="41" y="13"/>
                  <a:pt x="43" y="15"/>
                </a:cubicBezTo>
                <a:cubicBezTo>
                  <a:pt x="44" y="15"/>
                  <a:pt x="45" y="17"/>
                  <a:pt x="45" y="18"/>
                </a:cubicBezTo>
                <a:cubicBezTo>
                  <a:pt x="44" y="17"/>
                  <a:pt x="45" y="17"/>
                  <a:pt x="44" y="16"/>
                </a:cubicBezTo>
                <a:cubicBezTo>
                  <a:pt x="43" y="17"/>
                  <a:pt x="42" y="14"/>
                  <a:pt x="41" y="16"/>
                </a:cubicBezTo>
                <a:cubicBezTo>
                  <a:pt x="44" y="15"/>
                  <a:pt x="42" y="13"/>
                  <a:pt x="42" y="12"/>
                </a:cubicBezTo>
                <a:cubicBezTo>
                  <a:pt x="40" y="13"/>
                  <a:pt x="42" y="11"/>
                  <a:pt x="40" y="11"/>
                </a:cubicBezTo>
                <a:cubicBezTo>
                  <a:pt x="38" y="11"/>
                  <a:pt x="36" y="12"/>
                  <a:pt x="33" y="12"/>
                </a:cubicBezTo>
                <a:cubicBezTo>
                  <a:pt x="31" y="11"/>
                  <a:pt x="26" y="12"/>
                  <a:pt x="24" y="12"/>
                </a:cubicBezTo>
                <a:cubicBezTo>
                  <a:pt x="22" y="11"/>
                  <a:pt x="23" y="10"/>
                  <a:pt x="22" y="9"/>
                </a:cubicBezTo>
                <a:cubicBezTo>
                  <a:pt x="20" y="9"/>
                  <a:pt x="23" y="11"/>
                  <a:pt x="20" y="10"/>
                </a:cubicBezTo>
                <a:cubicBezTo>
                  <a:pt x="21" y="10"/>
                  <a:pt x="21" y="10"/>
                  <a:pt x="21" y="10"/>
                </a:cubicBezTo>
                <a:cubicBezTo>
                  <a:pt x="20" y="10"/>
                  <a:pt x="16" y="9"/>
                  <a:pt x="15" y="11"/>
                </a:cubicBezTo>
                <a:cubicBezTo>
                  <a:pt x="16" y="9"/>
                  <a:pt x="16" y="9"/>
                  <a:pt x="16" y="9"/>
                </a:cubicBezTo>
                <a:cubicBezTo>
                  <a:pt x="16" y="9"/>
                  <a:pt x="15" y="9"/>
                  <a:pt x="15" y="10"/>
                </a:cubicBezTo>
                <a:cubicBezTo>
                  <a:pt x="15" y="9"/>
                  <a:pt x="14" y="8"/>
                  <a:pt x="15" y="8"/>
                </a:cubicBezTo>
                <a:cubicBezTo>
                  <a:pt x="14" y="7"/>
                  <a:pt x="12" y="8"/>
                  <a:pt x="10" y="8"/>
                </a:cubicBezTo>
                <a:cubicBezTo>
                  <a:pt x="11" y="9"/>
                  <a:pt x="11" y="9"/>
                  <a:pt x="11" y="9"/>
                </a:cubicBezTo>
                <a:cubicBezTo>
                  <a:pt x="8" y="10"/>
                  <a:pt x="6" y="9"/>
                  <a:pt x="4" y="9"/>
                </a:cubicBezTo>
                <a:cubicBezTo>
                  <a:pt x="4" y="8"/>
                  <a:pt x="4" y="8"/>
                  <a:pt x="4" y="8"/>
                </a:cubicBezTo>
                <a:cubicBezTo>
                  <a:pt x="2" y="9"/>
                  <a:pt x="2" y="9"/>
                  <a:pt x="2" y="9"/>
                </a:cubicBezTo>
                <a:cubicBezTo>
                  <a:pt x="2" y="8"/>
                  <a:pt x="1" y="7"/>
                  <a:pt x="0" y="8"/>
                </a:cubicBezTo>
                <a:cubicBezTo>
                  <a:pt x="4" y="5"/>
                  <a:pt x="4" y="5"/>
                  <a:pt x="4" y="5"/>
                </a:cubicBezTo>
                <a:cubicBezTo>
                  <a:pt x="6" y="6"/>
                  <a:pt x="3" y="6"/>
                  <a:pt x="4" y="8"/>
                </a:cubicBezTo>
                <a:cubicBezTo>
                  <a:pt x="4" y="9"/>
                  <a:pt x="7" y="8"/>
                  <a:pt x="8" y="7"/>
                </a:cubicBezTo>
                <a:cubicBezTo>
                  <a:pt x="7" y="7"/>
                  <a:pt x="6" y="7"/>
                  <a:pt x="6" y="8"/>
                </a:cubicBezTo>
                <a:cubicBezTo>
                  <a:pt x="5" y="6"/>
                  <a:pt x="7" y="6"/>
                  <a:pt x="8" y="5"/>
                </a:cubicBezTo>
                <a:cubicBezTo>
                  <a:pt x="7" y="5"/>
                  <a:pt x="6" y="5"/>
                  <a:pt x="6" y="5"/>
                </a:cubicBezTo>
                <a:cubicBezTo>
                  <a:pt x="7" y="4"/>
                  <a:pt x="8" y="4"/>
                  <a:pt x="10" y="4"/>
                </a:cubicBezTo>
                <a:cubicBezTo>
                  <a:pt x="9" y="5"/>
                  <a:pt x="11" y="5"/>
                  <a:pt x="10" y="6"/>
                </a:cubicBezTo>
                <a:cubicBezTo>
                  <a:pt x="10" y="4"/>
                  <a:pt x="12" y="4"/>
                  <a:pt x="14" y="4"/>
                </a:cubicBezTo>
                <a:cubicBezTo>
                  <a:pt x="16" y="6"/>
                  <a:pt x="18" y="4"/>
                  <a:pt x="20" y="4"/>
                </a:cubicBezTo>
                <a:cubicBezTo>
                  <a:pt x="19" y="5"/>
                  <a:pt x="18" y="7"/>
                  <a:pt x="17" y="7"/>
                </a:cubicBezTo>
                <a:cubicBezTo>
                  <a:pt x="18" y="8"/>
                  <a:pt x="18" y="7"/>
                  <a:pt x="20" y="8"/>
                </a:cubicBezTo>
                <a:cubicBezTo>
                  <a:pt x="21" y="7"/>
                  <a:pt x="21" y="5"/>
                  <a:pt x="23" y="5"/>
                </a:cubicBezTo>
                <a:cubicBezTo>
                  <a:pt x="23" y="6"/>
                  <a:pt x="23" y="6"/>
                  <a:pt x="23" y="6"/>
                </a:cubicBezTo>
                <a:cubicBezTo>
                  <a:pt x="25" y="5"/>
                  <a:pt x="25" y="4"/>
                  <a:pt x="27" y="4"/>
                </a:cubicBezTo>
                <a:cubicBezTo>
                  <a:pt x="31" y="5"/>
                  <a:pt x="35" y="5"/>
                  <a:pt x="38" y="5"/>
                </a:cubicBezTo>
                <a:cubicBezTo>
                  <a:pt x="38" y="6"/>
                  <a:pt x="38" y="6"/>
                  <a:pt x="38" y="6"/>
                </a:cubicBezTo>
                <a:cubicBezTo>
                  <a:pt x="40" y="4"/>
                  <a:pt x="44" y="5"/>
                  <a:pt x="46" y="4"/>
                </a:cubicBezTo>
                <a:cubicBezTo>
                  <a:pt x="50" y="5"/>
                  <a:pt x="55" y="3"/>
                  <a:pt x="57" y="5"/>
                </a:cubicBezTo>
                <a:cubicBezTo>
                  <a:pt x="63" y="4"/>
                  <a:pt x="69" y="4"/>
                  <a:pt x="76" y="4"/>
                </a:cubicBezTo>
                <a:cubicBezTo>
                  <a:pt x="75" y="6"/>
                  <a:pt x="75" y="6"/>
                  <a:pt x="75" y="6"/>
                </a:cubicBezTo>
                <a:cubicBezTo>
                  <a:pt x="76" y="5"/>
                  <a:pt x="76" y="7"/>
                  <a:pt x="77" y="7"/>
                </a:cubicBezTo>
                <a:cubicBezTo>
                  <a:pt x="76" y="5"/>
                  <a:pt x="79" y="5"/>
                  <a:pt x="80" y="4"/>
                </a:cubicBezTo>
                <a:cubicBezTo>
                  <a:pt x="83" y="5"/>
                  <a:pt x="87" y="4"/>
                  <a:pt x="89" y="3"/>
                </a:cubicBezTo>
                <a:cubicBezTo>
                  <a:pt x="90" y="4"/>
                  <a:pt x="90" y="4"/>
                  <a:pt x="90" y="4"/>
                </a:cubicBezTo>
                <a:cubicBezTo>
                  <a:pt x="92" y="2"/>
                  <a:pt x="96" y="4"/>
                  <a:pt x="99" y="4"/>
                </a:cubicBezTo>
                <a:cubicBezTo>
                  <a:pt x="100" y="5"/>
                  <a:pt x="100" y="6"/>
                  <a:pt x="101" y="6"/>
                </a:cubicBezTo>
                <a:cubicBezTo>
                  <a:pt x="103" y="4"/>
                  <a:pt x="104" y="4"/>
                  <a:pt x="107" y="3"/>
                </a:cubicBezTo>
                <a:cubicBezTo>
                  <a:pt x="109" y="3"/>
                  <a:pt x="112" y="4"/>
                  <a:pt x="114" y="4"/>
                </a:cubicBezTo>
                <a:cubicBezTo>
                  <a:pt x="122" y="2"/>
                  <a:pt x="130" y="4"/>
                  <a:pt x="137" y="2"/>
                </a:cubicBezTo>
                <a:cubicBezTo>
                  <a:pt x="138" y="3"/>
                  <a:pt x="138" y="3"/>
                  <a:pt x="138" y="3"/>
                </a:cubicBezTo>
                <a:cubicBezTo>
                  <a:pt x="146" y="1"/>
                  <a:pt x="155" y="3"/>
                  <a:pt x="162" y="2"/>
                </a:cubicBezTo>
                <a:cubicBezTo>
                  <a:pt x="161" y="4"/>
                  <a:pt x="161" y="4"/>
                  <a:pt x="161" y="4"/>
                </a:cubicBezTo>
                <a:cubicBezTo>
                  <a:pt x="163" y="5"/>
                  <a:pt x="166" y="4"/>
                  <a:pt x="165" y="2"/>
                </a:cubicBezTo>
                <a:cubicBezTo>
                  <a:pt x="167" y="3"/>
                  <a:pt x="170" y="1"/>
                  <a:pt x="172" y="3"/>
                </a:cubicBezTo>
                <a:cubicBezTo>
                  <a:pt x="174" y="4"/>
                  <a:pt x="174" y="2"/>
                  <a:pt x="176" y="2"/>
                </a:cubicBezTo>
                <a:cubicBezTo>
                  <a:pt x="180" y="3"/>
                  <a:pt x="182" y="3"/>
                  <a:pt x="186" y="2"/>
                </a:cubicBezTo>
                <a:cubicBezTo>
                  <a:pt x="185" y="2"/>
                  <a:pt x="185" y="2"/>
                  <a:pt x="185" y="2"/>
                </a:cubicBezTo>
                <a:cubicBezTo>
                  <a:pt x="184" y="3"/>
                  <a:pt x="184" y="3"/>
                  <a:pt x="185" y="4"/>
                </a:cubicBezTo>
                <a:cubicBezTo>
                  <a:pt x="187" y="3"/>
                  <a:pt x="190" y="4"/>
                  <a:pt x="189" y="2"/>
                </a:cubicBezTo>
                <a:cubicBezTo>
                  <a:pt x="193" y="3"/>
                  <a:pt x="199" y="1"/>
                  <a:pt x="203" y="3"/>
                </a:cubicBezTo>
                <a:cubicBezTo>
                  <a:pt x="203" y="2"/>
                  <a:pt x="204" y="2"/>
                  <a:pt x="204" y="1"/>
                </a:cubicBezTo>
                <a:cubicBezTo>
                  <a:pt x="208" y="1"/>
                  <a:pt x="212" y="3"/>
                  <a:pt x="215" y="2"/>
                </a:cubicBezTo>
                <a:cubicBezTo>
                  <a:pt x="215" y="2"/>
                  <a:pt x="214" y="3"/>
                  <a:pt x="215" y="3"/>
                </a:cubicBezTo>
                <a:cubicBezTo>
                  <a:pt x="216" y="3"/>
                  <a:pt x="215" y="2"/>
                  <a:pt x="216" y="2"/>
                </a:cubicBezTo>
                <a:cubicBezTo>
                  <a:pt x="222" y="0"/>
                  <a:pt x="229" y="3"/>
                  <a:pt x="234" y="3"/>
                </a:cubicBezTo>
                <a:cubicBezTo>
                  <a:pt x="244" y="2"/>
                  <a:pt x="254" y="3"/>
                  <a:pt x="263" y="3"/>
                </a:cubicBezTo>
                <a:cubicBezTo>
                  <a:pt x="263" y="3"/>
                  <a:pt x="263" y="3"/>
                  <a:pt x="263" y="3"/>
                </a:cubicBezTo>
                <a:cubicBezTo>
                  <a:pt x="266" y="1"/>
                  <a:pt x="270" y="5"/>
                  <a:pt x="273" y="2"/>
                </a:cubicBezTo>
                <a:cubicBezTo>
                  <a:pt x="274" y="3"/>
                  <a:pt x="276" y="2"/>
                  <a:pt x="275" y="3"/>
                </a:cubicBezTo>
                <a:cubicBezTo>
                  <a:pt x="278" y="2"/>
                  <a:pt x="282" y="5"/>
                  <a:pt x="286" y="3"/>
                </a:cubicBezTo>
                <a:cubicBezTo>
                  <a:pt x="285" y="3"/>
                  <a:pt x="285" y="3"/>
                  <a:pt x="285" y="3"/>
                </a:cubicBezTo>
                <a:cubicBezTo>
                  <a:pt x="288" y="5"/>
                  <a:pt x="292" y="3"/>
                  <a:pt x="295" y="4"/>
                </a:cubicBezTo>
                <a:cubicBezTo>
                  <a:pt x="295" y="4"/>
                  <a:pt x="294" y="5"/>
                  <a:pt x="294" y="5"/>
                </a:cubicBezTo>
                <a:cubicBezTo>
                  <a:pt x="296" y="6"/>
                  <a:pt x="298" y="3"/>
                  <a:pt x="298" y="5"/>
                </a:cubicBezTo>
                <a:cubicBezTo>
                  <a:pt x="299" y="5"/>
                  <a:pt x="299" y="4"/>
                  <a:pt x="299" y="4"/>
                </a:cubicBezTo>
                <a:cubicBezTo>
                  <a:pt x="307" y="5"/>
                  <a:pt x="316" y="4"/>
                  <a:pt x="325" y="3"/>
                </a:cubicBezTo>
                <a:cubicBezTo>
                  <a:pt x="331" y="5"/>
                  <a:pt x="325" y="8"/>
                  <a:pt x="330" y="6"/>
                </a:cubicBezTo>
                <a:cubicBezTo>
                  <a:pt x="330" y="6"/>
                  <a:pt x="330" y="5"/>
                  <a:pt x="330" y="5"/>
                </a:cubicBezTo>
                <a:cubicBezTo>
                  <a:pt x="332" y="5"/>
                  <a:pt x="333" y="8"/>
                  <a:pt x="334" y="7"/>
                </a:cubicBezTo>
                <a:cubicBezTo>
                  <a:pt x="334" y="5"/>
                  <a:pt x="335" y="6"/>
                  <a:pt x="335" y="5"/>
                </a:cubicBezTo>
                <a:cubicBezTo>
                  <a:pt x="339" y="6"/>
                  <a:pt x="340" y="8"/>
                  <a:pt x="343" y="7"/>
                </a:cubicBezTo>
                <a:cubicBezTo>
                  <a:pt x="343" y="7"/>
                  <a:pt x="343" y="7"/>
                  <a:pt x="343" y="7"/>
                </a:cubicBezTo>
                <a:cubicBezTo>
                  <a:pt x="346" y="5"/>
                  <a:pt x="350" y="6"/>
                  <a:pt x="353" y="4"/>
                </a:cubicBezTo>
                <a:cubicBezTo>
                  <a:pt x="373" y="4"/>
                  <a:pt x="392" y="3"/>
                  <a:pt x="411" y="3"/>
                </a:cubicBezTo>
                <a:cubicBezTo>
                  <a:pt x="429" y="3"/>
                  <a:pt x="448" y="3"/>
                  <a:pt x="467" y="4"/>
                </a:cubicBezTo>
                <a:cubicBezTo>
                  <a:pt x="471" y="7"/>
                  <a:pt x="472" y="6"/>
                  <a:pt x="476" y="6"/>
                </a:cubicBezTo>
                <a:cubicBezTo>
                  <a:pt x="476" y="6"/>
                  <a:pt x="476" y="6"/>
                  <a:pt x="476" y="6"/>
                </a:cubicBezTo>
                <a:cubicBezTo>
                  <a:pt x="477" y="5"/>
                  <a:pt x="480" y="6"/>
                  <a:pt x="480" y="5"/>
                </a:cubicBezTo>
                <a:cubicBezTo>
                  <a:pt x="487" y="5"/>
                  <a:pt x="494" y="5"/>
                  <a:pt x="501" y="5"/>
                </a:cubicBezTo>
                <a:cubicBezTo>
                  <a:pt x="500" y="5"/>
                  <a:pt x="499" y="7"/>
                  <a:pt x="501" y="7"/>
                </a:cubicBezTo>
                <a:cubicBezTo>
                  <a:pt x="502" y="5"/>
                  <a:pt x="502" y="5"/>
                  <a:pt x="502" y="5"/>
                </a:cubicBezTo>
                <a:cubicBezTo>
                  <a:pt x="502" y="6"/>
                  <a:pt x="502" y="6"/>
                  <a:pt x="502" y="6"/>
                </a:cubicBezTo>
                <a:cubicBezTo>
                  <a:pt x="503" y="6"/>
                  <a:pt x="504" y="5"/>
                  <a:pt x="503" y="4"/>
                </a:cubicBezTo>
                <a:cubicBezTo>
                  <a:pt x="522" y="3"/>
                  <a:pt x="539" y="7"/>
                  <a:pt x="557" y="7"/>
                </a:cubicBezTo>
                <a:cubicBezTo>
                  <a:pt x="562" y="8"/>
                  <a:pt x="568" y="8"/>
                  <a:pt x="572" y="7"/>
                </a:cubicBezTo>
                <a:cubicBezTo>
                  <a:pt x="586" y="10"/>
                  <a:pt x="598" y="13"/>
                  <a:pt x="613" y="12"/>
                </a:cubicBezTo>
                <a:cubicBezTo>
                  <a:pt x="613" y="12"/>
                  <a:pt x="610" y="17"/>
                  <a:pt x="604" y="17"/>
                </a:cubicBezTo>
                <a:close/>
              </a:path>
            </a:pathLst>
          </a:custGeom>
          <a:solidFill>
            <a:schemeClr val="tx1"/>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US" sz="1600">
              <a:solidFill>
                <a:prstClr val="black"/>
              </a:solidFill>
              <a:latin typeface="Calibri"/>
            </a:endParaRPr>
          </a:p>
        </p:txBody>
      </p:sp>
      <p:sp>
        <p:nvSpPr>
          <p:cNvPr id="207" name="Freeform 145"/>
          <p:cNvSpPr>
            <a:spLocks/>
          </p:cNvSpPr>
          <p:nvPr/>
        </p:nvSpPr>
        <p:spPr bwMode="auto">
          <a:xfrm rot="16200000">
            <a:off x="3308990" y="2446213"/>
            <a:ext cx="3208806" cy="45719"/>
          </a:xfrm>
          <a:custGeom>
            <a:avLst/>
            <a:gdLst/>
            <a:ahLst/>
            <a:cxnLst>
              <a:cxn ang="0">
                <a:pos x="543" y="15"/>
              </a:cxn>
              <a:cxn ang="0">
                <a:pos x="525" y="15"/>
              </a:cxn>
              <a:cxn ang="0">
                <a:pos x="488" y="18"/>
              </a:cxn>
              <a:cxn ang="0">
                <a:pos x="475" y="17"/>
              </a:cxn>
              <a:cxn ang="0">
                <a:pos x="436" y="15"/>
              </a:cxn>
              <a:cxn ang="0">
                <a:pos x="423" y="15"/>
              </a:cxn>
              <a:cxn ang="0">
                <a:pos x="401" y="16"/>
              </a:cxn>
              <a:cxn ang="0">
                <a:pos x="382" y="15"/>
              </a:cxn>
              <a:cxn ang="0">
                <a:pos x="372" y="14"/>
              </a:cxn>
              <a:cxn ang="0">
                <a:pos x="363" y="16"/>
              </a:cxn>
              <a:cxn ang="0">
                <a:pos x="341" y="18"/>
              </a:cxn>
              <a:cxn ang="0">
                <a:pos x="329" y="17"/>
              </a:cxn>
              <a:cxn ang="0">
                <a:pos x="316" y="19"/>
              </a:cxn>
              <a:cxn ang="0">
                <a:pos x="300" y="17"/>
              </a:cxn>
              <a:cxn ang="0">
                <a:pos x="282" y="17"/>
              </a:cxn>
              <a:cxn ang="0">
                <a:pos x="259" y="16"/>
              </a:cxn>
              <a:cxn ang="0">
                <a:pos x="250" y="17"/>
              </a:cxn>
              <a:cxn ang="0">
                <a:pos x="241" y="15"/>
              </a:cxn>
              <a:cxn ang="0">
                <a:pos x="233" y="17"/>
              </a:cxn>
              <a:cxn ang="0">
                <a:pos x="230" y="17"/>
              </a:cxn>
              <a:cxn ang="0">
                <a:pos x="219" y="17"/>
              </a:cxn>
              <a:cxn ang="0">
                <a:pos x="188" y="17"/>
              </a:cxn>
              <a:cxn ang="0">
                <a:pos x="176" y="17"/>
              </a:cxn>
              <a:cxn ang="0">
                <a:pos x="166" y="17"/>
              </a:cxn>
              <a:cxn ang="0">
                <a:pos x="140" y="16"/>
              </a:cxn>
              <a:cxn ang="0">
                <a:pos x="134" y="12"/>
              </a:cxn>
              <a:cxn ang="0">
                <a:pos x="125" y="16"/>
              </a:cxn>
              <a:cxn ang="0">
                <a:pos x="118" y="20"/>
              </a:cxn>
              <a:cxn ang="0">
                <a:pos x="106" y="18"/>
              </a:cxn>
              <a:cxn ang="0">
                <a:pos x="102" y="20"/>
              </a:cxn>
              <a:cxn ang="0">
                <a:pos x="97" y="18"/>
              </a:cxn>
              <a:cxn ang="0">
                <a:pos x="88" y="15"/>
              </a:cxn>
              <a:cxn ang="0">
                <a:pos x="78" y="18"/>
              </a:cxn>
              <a:cxn ang="0">
                <a:pos x="73" y="16"/>
              </a:cxn>
              <a:cxn ang="0">
                <a:pos x="65" y="18"/>
              </a:cxn>
              <a:cxn ang="0">
                <a:pos x="56" y="18"/>
              </a:cxn>
              <a:cxn ang="0">
                <a:pos x="60" y="13"/>
              </a:cxn>
              <a:cxn ang="0">
                <a:pos x="44" y="16"/>
              </a:cxn>
              <a:cxn ang="0">
                <a:pos x="22" y="9"/>
              </a:cxn>
              <a:cxn ang="0">
                <a:pos x="15" y="8"/>
              </a:cxn>
              <a:cxn ang="0">
                <a:pos x="0" y="8"/>
              </a:cxn>
              <a:cxn ang="0">
                <a:pos x="6" y="5"/>
              </a:cxn>
              <a:cxn ang="0">
                <a:pos x="20" y="8"/>
              </a:cxn>
              <a:cxn ang="0">
                <a:pos x="46" y="4"/>
              </a:cxn>
              <a:cxn ang="0">
                <a:pos x="89" y="3"/>
              </a:cxn>
              <a:cxn ang="0">
                <a:pos x="137" y="2"/>
              </a:cxn>
              <a:cxn ang="0">
                <a:pos x="176" y="2"/>
              </a:cxn>
              <a:cxn ang="0">
                <a:pos x="204" y="1"/>
              </a:cxn>
              <a:cxn ang="0">
                <a:pos x="263" y="3"/>
              </a:cxn>
              <a:cxn ang="0">
                <a:pos x="294" y="5"/>
              </a:cxn>
              <a:cxn ang="0">
                <a:pos x="334" y="7"/>
              </a:cxn>
              <a:cxn ang="0">
                <a:pos x="467" y="4"/>
              </a:cxn>
              <a:cxn ang="0">
                <a:pos x="502" y="5"/>
              </a:cxn>
              <a:cxn ang="0">
                <a:pos x="604" y="17"/>
              </a:cxn>
            </a:cxnLst>
            <a:rect l="0" t="0" r="r" b="b"/>
            <a:pathLst>
              <a:path w="613" h="21">
                <a:moveTo>
                  <a:pt x="604" y="17"/>
                </a:moveTo>
                <a:cubicBezTo>
                  <a:pt x="597" y="21"/>
                  <a:pt x="587" y="16"/>
                  <a:pt x="579" y="18"/>
                </a:cubicBezTo>
                <a:cubicBezTo>
                  <a:pt x="578" y="19"/>
                  <a:pt x="580" y="16"/>
                  <a:pt x="577" y="17"/>
                </a:cubicBezTo>
                <a:cubicBezTo>
                  <a:pt x="570" y="20"/>
                  <a:pt x="557" y="17"/>
                  <a:pt x="548" y="15"/>
                </a:cubicBezTo>
                <a:cubicBezTo>
                  <a:pt x="549" y="14"/>
                  <a:pt x="549" y="14"/>
                  <a:pt x="549" y="14"/>
                </a:cubicBezTo>
                <a:cubicBezTo>
                  <a:pt x="547" y="13"/>
                  <a:pt x="545" y="15"/>
                  <a:pt x="543" y="15"/>
                </a:cubicBezTo>
                <a:cubicBezTo>
                  <a:pt x="543" y="15"/>
                  <a:pt x="543" y="14"/>
                  <a:pt x="543" y="14"/>
                </a:cubicBezTo>
                <a:cubicBezTo>
                  <a:pt x="542" y="15"/>
                  <a:pt x="539" y="14"/>
                  <a:pt x="539" y="15"/>
                </a:cubicBezTo>
                <a:cubicBezTo>
                  <a:pt x="538" y="15"/>
                  <a:pt x="538" y="14"/>
                  <a:pt x="537" y="13"/>
                </a:cubicBezTo>
                <a:cubicBezTo>
                  <a:pt x="536" y="15"/>
                  <a:pt x="536" y="15"/>
                  <a:pt x="536" y="15"/>
                </a:cubicBezTo>
                <a:cubicBezTo>
                  <a:pt x="533" y="18"/>
                  <a:pt x="529" y="14"/>
                  <a:pt x="524" y="16"/>
                </a:cubicBezTo>
                <a:cubicBezTo>
                  <a:pt x="525" y="16"/>
                  <a:pt x="525" y="15"/>
                  <a:pt x="525" y="15"/>
                </a:cubicBezTo>
                <a:cubicBezTo>
                  <a:pt x="518" y="17"/>
                  <a:pt x="510" y="16"/>
                  <a:pt x="502" y="17"/>
                </a:cubicBezTo>
                <a:cubicBezTo>
                  <a:pt x="503" y="16"/>
                  <a:pt x="503" y="15"/>
                  <a:pt x="502" y="15"/>
                </a:cubicBezTo>
                <a:cubicBezTo>
                  <a:pt x="502" y="16"/>
                  <a:pt x="500" y="17"/>
                  <a:pt x="498" y="17"/>
                </a:cubicBezTo>
                <a:cubicBezTo>
                  <a:pt x="497" y="15"/>
                  <a:pt x="494" y="18"/>
                  <a:pt x="492" y="17"/>
                </a:cubicBezTo>
                <a:cubicBezTo>
                  <a:pt x="492" y="17"/>
                  <a:pt x="492" y="17"/>
                  <a:pt x="492" y="17"/>
                </a:cubicBezTo>
                <a:cubicBezTo>
                  <a:pt x="490" y="19"/>
                  <a:pt x="490" y="16"/>
                  <a:pt x="488" y="18"/>
                </a:cubicBezTo>
                <a:cubicBezTo>
                  <a:pt x="487" y="17"/>
                  <a:pt x="487" y="17"/>
                  <a:pt x="487" y="17"/>
                </a:cubicBezTo>
                <a:cubicBezTo>
                  <a:pt x="486" y="19"/>
                  <a:pt x="485" y="16"/>
                  <a:pt x="483" y="17"/>
                </a:cubicBezTo>
                <a:cubicBezTo>
                  <a:pt x="483" y="17"/>
                  <a:pt x="483" y="17"/>
                  <a:pt x="483" y="17"/>
                </a:cubicBezTo>
                <a:cubicBezTo>
                  <a:pt x="482" y="18"/>
                  <a:pt x="481" y="16"/>
                  <a:pt x="480" y="17"/>
                </a:cubicBezTo>
                <a:cubicBezTo>
                  <a:pt x="480" y="17"/>
                  <a:pt x="480" y="17"/>
                  <a:pt x="480" y="17"/>
                </a:cubicBezTo>
                <a:cubicBezTo>
                  <a:pt x="477" y="17"/>
                  <a:pt x="475" y="16"/>
                  <a:pt x="475" y="17"/>
                </a:cubicBezTo>
                <a:cubicBezTo>
                  <a:pt x="474" y="16"/>
                  <a:pt x="478" y="17"/>
                  <a:pt x="477" y="15"/>
                </a:cubicBezTo>
                <a:cubicBezTo>
                  <a:pt x="467" y="16"/>
                  <a:pt x="457" y="16"/>
                  <a:pt x="447" y="16"/>
                </a:cubicBezTo>
                <a:cubicBezTo>
                  <a:pt x="446" y="15"/>
                  <a:pt x="446" y="15"/>
                  <a:pt x="445" y="14"/>
                </a:cubicBezTo>
                <a:cubicBezTo>
                  <a:pt x="444" y="15"/>
                  <a:pt x="442" y="14"/>
                  <a:pt x="441" y="15"/>
                </a:cubicBezTo>
                <a:cubicBezTo>
                  <a:pt x="441" y="15"/>
                  <a:pt x="440" y="14"/>
                  <a:pt x="440" y="14"/>
                </a:cubicBezTo>
                <a:cubicBezTo>
                  <a:pt x="438" y="14"/>
                  <a:pt x="438" y="16"/>
                  <a:pt x="436" y="15"/>
                </a:cubicBezTo>
                <a:cubicBezTo>
                  <a:pt x="437" y="15"/>
                  <a:pt x="437" y="14"/>
                  <a:pt x="437" y="14"/>
                </a:cubicBezTo>
                <a:cubicBezTo>
                  <a:pt x="435" y="15"/>
                  <a:pt x="433" y="15"/>
                  <a:pt x="431" y="15"/>
                </a:cubicBezTo>
                <a:cubicBezTo>
                  <a:pt x="431" y="15"/>
                  <a:pt x="432" y="15"/>
                  <a:pt x="431" y="14"/>
                </a:cubicBezTo>
                <a:cubicBezTo>
                  <a:pt x="429" y="16"/>
                  <a:pt x="428" y="14"/>
                  <a:pt x="426" y="15"/>
                </a:cubicBezTo>
                <a:cubicBezTo>
                  <a:pt x="426" y="14"/>
                  <a:pt x="426" y="14"/>
                  <a:pt x="426" y="14"/>
                </a:cubicBezTo>
                <a:cubicBezTo>
                  <a:pt x="423" y="12"/>
                  <a:pt x="426" y="16"/>
                  <a:pt x="423" y="15"/>
                </a:cubicBezTo>
                <a:cubicBezTo>
                  <a:pt x="424" y="15"/>
                  <a:pt x="423" y="14"/>
                  <a:pt x="423" y="14"/>
                </a:cubicBezTo>
                <a:cubicBezTo>
                  <a:pt x="421" y="16"/>
                  <a:pt x="417" y="15"/>
                  <a:pt x="415" y="16"/>
                </a:cubicBezTo>
                <a:cubicBezTo>
                  <a:pt x="415" y="15"/>
                  <a:pt x="415" y="15"/>
                  <a:pt x="415" y="15"/>
                </a:cubicBezTo>
                <a:cubicBezTo>
                  <a:pt x="412" y="15"/>
                  <a:pt x="409" y="15"/>
                  <a:pt x="406" y="15"/>
                </a:cubicBezTo>
                <a:cubicBezTo>
                  <a:pt x="405" y="15"/>
                  <a:pt x="407" y="13"/>
                  <a:pt x="404" y="13"/>
                </a:cubicBezTo>
                <a:cubicBezTo>
                  <a:pt x="404" y="15"/>
                  <a:pt x="399" y="14"/>
                  <a:pt x="401" y="16"/>
                </a:cubicBezTo>
                <a:cubicBezTo>
                  <a:pt x="399" y="16"/>
                  <a:pt x="395" y="15"/>
                  <a:pt x="393" y="16"/>
                </a:cubicBezTo>
                <a:cubicBezTo>
                  <a:pt x="394" y="15"/>
                  <a:pt x="392" y="13"/>
                  <a:pt x="394" y="13"/>
                </a:cubicBezTo>
                <a:cubicBezTo>
                  <a:pt x="393" y="12"/>
                  <a:pt x="393" y="12"/>
                  <a:pt x="393" y="12"/>
                </a:cubicBezTo>
                <a:cubicBezTo>
                  <a:pt x="393" y="11"/>
                  <a:pt x="394" y="12"/>
                  <a:pt x="394" y="11"/>
                </a:cubicBezTo>
                <a:cubicBezTo>
                  <a:pt x="393" y="11"/>
                  <a:pt x="390" y="12"/>
                  <a:pt x="389" y="12"/>
                </a:cubicBezTo>
                <a:cubicBezTo>
                  <a:pt x="387" y="13"/>
                  <a:pt x="385" y="15"/>
                  <a:pt x="382" y="15"/>
                </a:cubicBezTo>
                <a:cubicBezTo>
                  <a:pt x="384" y="15"/>
                  <a:pt x="382" y="13"/>
                  <a:pt x="383" y="13"/>
                </a:cubicBezTo>
                <a:cubicBezTo>
                  <a:pt x="378" y="17"/>
                  <a:pt x="378" y="17"/>
                  <a:pt x="378" y="17"/>
                </a:cubicBezTo>
                <a:cubicBezTo>
                  <a:pt x="377" y="17"/>
                  <a:pt x="378" y="15"/>
                  <a:pt x="377" y="16"/>
                </a:cubicBezTo>
                <a:cubicBezTo>
                  <a:pt x="377" y="16"/>
                  <a:pt x="376" y="16"/>
                  <a:pt x="376" y="17"/>
                </a:cubicBezTo>
                <a:cubicBezTo>
                  <a:pt x="375" y="17"/>
                  <a:pt x="372" y="17"/>
                  <a:pt x="371" y="15"/>
                </a:cubicBezTo>
                <a:cubicBezTo>
                  <a:pt x="371" y="15"/>
                  <a:pt x="373" y="15"/>
                  <a:pt x="372" y="14"/>
                </a:cubicBezTo>
                <a:cubicBezTo>
                  <a:pt x="370" y="14"/>
                  <a:pt x="370" y="15"/>
                  <a:pt x="368" y="15"/>
                </a:cubicBezTo>
                <a:cubicBezTo>
                  <a:pt x="368" y="15"/>
                  <a:pt x="368" y="15"/>
                  <a:pt x="368" y="15"/>
                </a:cubicBezTo>
                <a:cubicBezTo>
                  <a:pt x="367" y="14"/>
                  <a:pt x="364" y="15"/>
                  <a:pt x="366" y="16"/>
                </a:cubicBezTo>
                <a:cubicBezTo>
                  <a:pt x="366" y="17"/>
                  <a:pt x="365" y="15"/>
                  <a:pt x="367" y="16"/>
                </a:cubicBezTo>
                <a:cubicBezTo>
                  <a:pt x="366" y="17"/>
                  <a:pt x="364" y="17"/>
                  <a:pt x="362" y="17"/>
                </a:cubicBezTo>
                <a:cubicBezTo>
                  <a:pt x="362" y="17"/>
                  <a:pt x="362" y="16"/>
                  <a:pt x="363" y="16"/>
                </a:cubicBezTo>
                <a:cubicBezTo>
                  <a:pt x="360" y="17"/>
                  <a:pt x="357" y="18"/>
                  <a:pt x="355" y="18"/>
                </a:cubicBezTo>
                <a:cubicBezTo>
                  <a:pt x="355" y="19"/>
                  <a:pt x="356" y="17"/>
                  <a:pt x="356" y="17"/>
                </a:cubicBezTo>
                <a:cubicBezTo>
                  <a:pt x="353" y="16"/>
                  <a:pt x="349" y="19"/>
                  <a:pt x="346" y="17"/>
                </a:cubicBezTo>
                <a:cubicBezTo>
                  <a:pt x="346" y="17"/>
                  <a:pt x="346" y="18"/>
                  <a:pt x="346" y="18"/>
                </a:cubicBezTo>
                <a:cubicBezTo>
                  <a:pt x="344" y="18"/>
                  <a:pt x="345" y="17"/>
                  <a:pt x="343" y="17"/>
                </a:cubicBezTo>
                <a:cubicBezTo>
                  <a:pt x="343" y="16"/>
                  <a:pt x="342" y="17"/>
                  <a:pt x="341" y="18"/>
                </a:cubicBezTo>
                <a:cubicBezTo>
                  <a:pt x="340" y="18"/>
                  <a:pt x="341" y="17"/>
                  <a:pt x="342" y="17"/>
                </a:cubicBezTo>
                <a:cubicBezTo>
                  <a:pt x="340" y="18"/>
                  <a:pt x="334" y="19"/>
                  <a:pt x="330" y="18"/>
                </a:cubicBezTo>
                <a:cubicBezTo>
                  <a:pt x="330" y="18"/>
                  <a:pt x="328" y="20"/>
                  <a:pt x="327" y="19"/>
                </a:cubicBezTo>
                <a:cubicBezTo>
                  <a:pt x="327" y="18"/>
                  <a:pt x="327" y="18"/>
                  <a:pt x="327" y="18"/>
                </a:cubicBezTo>
                <a:cubicBezTo>
                  <a:pt x="327" y="17"/>
                  <a:pt x="324" y="18"/>
                  <a:pt x="324" y="17"/>
                </a:cubicBezTo>
                <a:cubicBezTo>
                  <a:pt x="322" y="19"/>
                  <a:pt x="331" y="16"/>
                  <a:pt x="329" y="17"/>
                </a:cubicBezTo>
                <a:cubicBezTo>
                  <a:pt x="328" y="16"/>
                  <a:pt x="325" y="19"/>
                  <a:pt x="326" y="17"/>
                </a:cubicBezTo>
                <a:cubicBezTo>
                  <a:pt x="324" y="17"/>
                  <a:pt x="323" y="19"/>
                  <a:pt x="321" y="18"/>
                </a:cubicBezTo>
                <a:cubicBezTo>
                  <a:pt x="321" y="18"/>
                  <a:pt x="322" y="16"/>
                  <a:pt x="321" y="16"/>
                </a:cubicBezTo>
                <a:cubicBezTo>
                  <a:pt x="319" y="16"/>
                  <a:pt x="320" y="17"/>
                  <a:pt x="318" y="17"/>
                </a:cubicBezTo>
                <a:cubicBezTo>
                  <a:pt x="317" y="17"/>
                  <a:pt x="317" y="17"/>
                  <a:pt x="317" y="17"/>
                </a:cubicBezTo>
                <a:cubicBezTo>
                  <a:pt x="317" y="19"/>
                  <a:pt x="315" y="17"/>
                  <a:pt x="316" y="19"/>
                </a:cubicBezTo>
                <a:cubicBezTo>
                  <a:pt x="316" y="18"/>
                  <a:pt x="312" y="19"/>
                  <a:pt x="313" y="17"/>
                </a:cubicBezTo>
                <a:cubicBezTo>
                  <a:pt x="313" y="16"/>
                  <a:pt x="313" y="16"/>
                  <a:pt x="313" y="16"/>
                </a:cubicBezTo>
                <a:cubicBezTo>
                  <a:pt x="312" y="16"/>
                  <a:pt x="311" y="17"/>
                  <a:pt x="310" y="18"/>
                </a:cubicBezTo>
                <a:cubicBezTo>
                  <a:pt x="310" y="18"/>
                  <a:pt x="310" y="17"/>
                  <a:pt x="310" y="17"/>
                </a:cubicBezTo>
                <a:cubicBezTo>
                  <a:pt x="310" y="20"/>
                  <a:pt x="308" y="17"/>
                  <a:pt x="306" y="19"/>
                </a:cubicBezTo>
                <a:cubicBezTo>
                  <a:pt x="304" y="18"/>
                  <a:pt x="301" y="19"/>
                  <a:pt x="300" y="17"/>
                </a:cubicBezTo>
                <a:cubicBezTo>
                  <a:pt x="298" y="18"/>
                  <a:pt x="297" y="19"/>
                  <a:pt x="295" y="18"/>
                </a:cubicBezTo>
                <a:cubicBezTo>
                  <a:pt x="295" y="18"/>
                  <a:pt x="296" y="18"/>
                  <a:pt x="296" y="17"/>
                </a:cubicBezTo>
                <a:cubicBezTo>
                  <a:pt x="295" y="17"/>
                  <a:pt x="294" y="17"/>
                  <a:pt x="293" y="18"/>
                </a:cubicBezTo>
                <a:cubicBezTo>
                  <a:pt x="293" y="17"/>
                  <a:pt x="291" y="16"/>
                  <a:pt x="289" y="15"/>
                </a:cubicBezTo>
                <a:cubicBezTo>
                  <a:pt x="288" y="16"/>
                  <a:pt x="288" y="17"/>
                  <a:pt x="288" y="18"/>
                </a:cubicBezTo>
                <a:cubicBezTo>
                  <a:pt x="287" y="16"/>
                  <a:pt x="283" y="20"/>
                  <a:pt x="282" y="17"/>
                </a:cubicBezTo>
                <a:cubicBezTo>
                  <a:pt x="282" y="17"/>
                  <a:pt x="284" y="16"/>
                  <a:pt x="283" y="16"/>
                </a:cubicBezTo>
                <a:cubicBezTo>
                  <a:pt x="281" y="13"/>
                  <a:pt x="280" y="17"/>
                  <a:pt x="277" y="16"/>
                </a:cubicBezTo>
                <a:cubicBezTo>
                  <a:pt x="278" y="18"/>
                  <a:pt x="278" y="18"/>
                  <a:pt x="278" y="18"/>
                </a:cubicBezTo>
                <a:cubicBezTo>
                  <a:pt x="277" y="17"/>
                  <a:pt x="274" y="19"/>
                  <a:pt x="274" y="17"/>
                </a:cubicBezTo>
                <a:cubicBezTo>
                  <a:pt x="273" y="18"/>
                  <a:pt x="271" y="17"/>
                  <a:pt x="272" y="18"/>
                </a:cubicBezTo>
                <a:cubicBezTo>
                  <a:pt x="268" y="17"/>
                  <a:pt x="262" y="19"/>
                  <a:pt x="259" y="16"/>
                </a:cubicBezTo>
                <a:cubicBezTo>
                  <a:pt x="259" y="16"/>
                  <a:pt x="257" y="16"/>
                  <a:pt x="258" y="17"/>
                </a:cubicBezTo>
                <a:cubicBezTo>
                  <a:pt x="259" y="18"/>
                  <a:pt x="259" y="16"/>
                  <a:pt x="259" y="17"/>
                </a:cubicBezTo>
                <a:cubicBezTo>
                  <a:pt x="259" y="17"/>
                  <a:pt x="259" y="17"/>
                  <a:pt x="259" y="18"/>
                </a:cubicBezTo>
                <a:cubicBezTo>
                  <a:pt x="257" y="17"/>
                  <a:pt x="256" y="17"/>
                  <a:pt x="258" y="15"/>
                </a:cubicBezTo>
                <a:cubicBezTo>
                  <a:pt x="255" y="14"/>
                  <a:pt x="255" y="19"/>
                  <a:pt x="251" y="18"/>
                </a:cubicBezTo>
                <a:cubicBezTo>
                  <a:pt x="251" y="17"/>
                  <a:pt x="251" y="17"/>
                  <a:pt x="250" y="17"/>
                </a:cubicBezTo>
                <a:cubicBezTo>
                  <a:pt x="248" y="18"/>
                  <a:pt x="248" y="18"/>
                  <a:pt x="248" y="18"/>
                </a:cubicBezTo>
                <a:cubicBezTo>
                  <a:pt x="246" y="18"/>
                  <a:pt x="247" y="16"/>
                  <a:pt x="247" y="15"/>
                </a:cubicBezTo>
                <a:cubicBezTo>
                  <a:pt x="246" y="15"/>
                  <a:pt x="244" y="15"/>
                  <a:pt x="243" y="16"/>
                </a:cubicBezTo>
                <a:cubicBezTo>
                  <a:pt x="242" y="14"/>
                  <a:pt x="242" y="14"/>
                  <a:pt x="242" y="14"/>
                </a:cubicBezTo>
                <a:cubicBezTo>
                  <a:pt x="243" y="16"/>
                  <a:pt x="241" y="15"/>
                  <a:pt x="240" y="16"/>
                </a:cubicBezTo>
                <a:cubicBezTo>
                  <a:pt x="241" y="15"/>
                  <a:pt x="241" y="15"/>
                  <a:pt x="241" y="15"/>
                </a:cubicBezTo>
                <a:cubicBezTo>
                  <a:pt x="241" y="15"/>
                  <a:pt x="239" y="15"/>
                  <a:pt x="239" y="15"/>
                </a:cubicBezTo>
                <a:cubicBezTo>
                  <a:pt x="239" y="16"/>
                  <a:pt x="240" y="16"/>
                  <a:pt x="241" y="17"/>
                </a:cubicBezTo>
                <a:cubicBezTo>
                  <a:pt x="240" y="17"/>
                  <a:pt x="239" y="17"/>
                  <a:pt x="239" y="18"/>
                </a:cubicBezTo>
                <a:cubicBezTo>
                  <a:pt x="239" y="16"/>
                  <a:pt x="237" y="17"/>
                  <a:pt x="236" y="17"/>
                </a:cubicBezTo>
                <a:cubicBezTo>
                  <a:pt x="235" y="16"/>
                  <a:pt x="234" y="18"/>
                  <a:pt x="234" y="18"/>
                </a:cubicBezTo>
                <a:cubicBezTo>
                  <a:pt x="234" y="17"/>
                  <a:pt x="232" y="18"/>
                  <a:pt x="233" y="17"/>
                </a:cubicBezTo>
                <a:cubicBezTo>
                  <a:pt x="233" y="16"/>
                  <a:pt x="234" y="17"/>
                  <a:pt x="235" y="17"/>
                </a:cubicBezTo>
                <a:cubicBezTo>
                  <a:pt x="234" y="16"/>
                  <a:pt x="234" y="15"/>
                  <a:pt x="232" y="16"/>
                </a:cubicBezTo>
                <a:cubicBezTo>
                  <a:pt x="231" y="16"/>
                  <a:pt x="233" y="18"/>
                  <a:pt x="231" y="18"/>
                </a:cubicBezTo>
                <a:cubicBezTo>
                  <a:pt x="231" y="17"/>
                  <a:pt x="231" y="17"/>
                  <a:pt x="232" y="16"/>
                </a:cubicBezTo>
                <a:cubicBezTo>
                  <a:pt x="230" y="16"/>
                  <a:pt x="230" y="16"/>
                  <a:pt x="230" y="16"/>
                </a:cubicBezTo>
                <a:cubicBezTo>
                  <a:pt x="230" y="17"/>
                  <a:pt x="230" y="17"/>
                  <a:pt x="230" y="17"/>
                </a:cubicBezTo>
                <a:cubicBezTo>
                  <a:pt x="229" y="16"/>
                  <a:pt x="229" y="16"/>
                  <a:pt x="229" y="16"/>
                </a:cubicBezTo>
                <a:cubicBezTo>
                  <a:pt x="229" y="17"/>
                  <a:pt x="226" y="17"/>
                  <a:pt x="226" y="18"/>
                </a:cubicBezTo>
                <a:cubicBezTo>
                  <a:pt x="225" y="18"/>
                  <a:pt x="224" y="17"/>
                  <a:pt x="223" y="17"/>
                </a:cubicBezTo>
                <a:cubicBezTo>
                  <a:pt x="223" y="17"/>
                  <a:pt x="223" y="17"/>
                  <a:pt x="223" y="17"/>
                </a:cubicBezTo>
                <a:cubicBezTo>
                  <a:pt x="222" y="16"/>
                  <a:pt x="220" y="17"/>
                  <a:pt x="219" y="17"/>
                </a:cubicBezTo>
                <a:cubicBezTo>
                  <a:pt x="219" y="17"/>
                  <a:pt x="219" y="17"/>
                  <a:pt x="219" y="17"/>
                </a:cubicBezTo>
                <a:cubicBezTo>
                  <a:pt x="218" y="17"/>
                  <a:pt x="217" y="17"/>
                  <a:pt x="216" y="18"/>
                </a:cubicBezTo>
                <a:cubicBezTo>
                  <a:pt x="214" y="17"/>
                  <a:pt x="215" y="13"/>
                  <a:pt x="214" y="15"/>
                </a:cubicBezTo>
                <a:cubicBezTo>
                  <a:pt x="212" y="15"/>
                  <a:pt x="211" y="17"/>
                  <a:pt x="212" y="18"/>
                </a:cubicBezTo>
                <a:cubicBezTo>
                  <a:pt x="209" y="17"/>
                  <a:pt x="205" y="19"/>
                  <a:pt x="202" y="17"/>
                </a:cubicBezTo>
                <a:cubicBezTo>
                  <a:pt x="202" y="17"/>
                  <a:pt x="202" y="18"/>
                  <a:pt x="201" y="18"/>
                </a:cubicBezTo>
                <a:cubicBezTo>
                  <a:pt x="197" y="17"/>
                  <a:pt x="192" y="19"/>
                  <a:pt x="188" y="17"/>
                </a:cubicBezTo>
                <a:cubicBezTo>
                  <a:pt x="190" y="16"/>
                  <a:pt x="188" y="16"/>
                  <a:pt x="188" y="15"/>
                </a:cubicBezTo>
                <a:cubicBezTo>
                  <a:pt x="187" y="16"/>
                  <a:pt x="187" y="14"/>
                  <a:pt x="187" y="16"/>
                </a:cubicBezTo>
                <a:cubicBezTo>
                  <a:pt x="187" y="17"/>
                  <a:pt x="187" y="17"/>
                  <a:pt x="188" y="18"/>
                </a:cubicBezTo>
                <a:cubicBezTo>
                  <a:pt x="185" y="18"/>
                  <a:pt x="181" y="18"/>
                  <a:pt x="180" y="17"/>
                </a:cubicBezTo>
                <a:cubicBezTo>
                  <a:pt x="181" y="18"/>
                  <a:pt x="180" y="18"/>
                  <a:pt x="179" y="18"/>
                </a:cubicBezTo>
                <a:cubicBezTo>
                  <a:pt x="180" y="17"/>
                  <a:pt x="178" y="16"/>
                  <a:pt x="176" y="17"/>
                </a:cubicBezTo>
                <a:cubicBezTo>
                  <a:pt x="176" y="18"/>
                  <a:pt x="176" y="18"/>
                  <a:pt x="176" y="18"/>
                </a:cubicBezTo>
                <a:cubicBezTo>
                  <a:pt x="175" y="17"/>
                  <a:pt x="175" y="17"/>
                  <a:pt x="175" y="17"/>
                </a:cubicBezTo>
                <a:cubicBezTo>
                  <a:pt x="174" y="17"/>
                  <a:pt x="174" y="19"/>
                  <a:pt x="173" y="18"/>
                </a:cubicBezTo>
                <a:cubicBezTo>
                  <a:pt x="172" y="17"/>
                  <a:pt x="172" y="17"/>
                  <a:pt x="172" y="17"/>
                </a:cubicBezTo>
                <a:cubicBezTo>
                  <a:pt x="171" y="18"/>
                  <a:pt x="169" y="19"/>
                  <a:pt x="167" y="18"/>
                </a:cubicBezTo>
                <a:cubicBezTo>
                  <a:pt x="166" y="17"/>
                  <a:pt x="166" y="17"/>
                  <a:pt x="166" y="17"/>
                </a:cubicBezTo>
                <a:cubicBezTo>
                  <a:pt x="165" y="17"/>
                  <a:pt x="164" y="18"/>
                  <a:pt x="165" y="18"/>
                </a:cubicBezTo>
                <a:cubicBezTo>
                  <a:pt x="162" y="17"/>
                  <a:pt x="160" y="17"/>
                  <a:pt x="160" y="16"/>
                </a:cubicBezTo>
                <a:cubicBezTo>
                  <a:pt x="155" y="19"/>
                  <a:pt x="147" y="19"/>
                  <a:pt x="142" y="19"/>
                </a:cubicBezTo>
                <a:cubicBezTo>
                  <a:pt x="142" y="18"/>
                  <a:pt x="142" y="18"/>
                  <a:pt x="142" y="18"/>
                </a:cubicBezTo>
                <a:cubicBezTo>
                  <a:pt x="140" y="17"/>
                  <a:pt x="141" y="19"/>
                  <a:pt x="140" y="19"/>
                </a:cubicBezTo>
                <a:cubicBezTo>
                  <a:pt x="141" y="18"/>
                  <a:pt x="139" y="17"/>
                  <a:pt x="140" y="16"/>
                </a:cubicBezTo>
                <a:cubicBezTo>
                  <a:pt x="138" y="15"/>
                  <a:pt x="137" y="17"/>
                  <a:pt x="136" y="18"/>
                </a:cubicBezTo>
                <a:cubicBezTo>
                  <a:pt x="136" y="19"/>
                  <a:pt x="137" y="17"/>
                  <a:pt x="137" y="18"/>
                </a:cubicBezTo>
                <a:cubicBezTo>
                  <a:pt x="137" y="19"/>
                  <a:pt x="134" y="18"/>
                  <a:pt x="133" y="19"/>
                </a:cubicBezTo>
                <a:cubicBezTo>
                  <a:pt x="133" y="18"/>
                  <a:pt x="133" y="17"/>
                  <a:pt x="134" y="17"/>
                </a:cubicBezTo>
                <a:cubicBezTo>
                  <a:pt x="132" y="17"/>
                  <a:pt x="132" y="17"/>
                  <a:pt x="132" y="17"/>
                </a:cubicBezTo>
                <a:cubicBezTo>
                  <a:pt x="131" y="16"/>
                  <a:pt x="136" y="14"/>
                  <a:pt x="134" y="12"/>
                </a:cubicBezTo>
                <a:cubicBezTo>
                  <a:pt x="133" y="12"/>
                  <a:pt x="133" y="12"/>
                  <a:pt x="133" y="12"/>
                </a:cubicBezTo>
                <a:cubicBezTo>
                  <a:pt x="132" y="11"/>
                  <a:pt x="136" y="10"/>
                  <a:pt x="133" y="10"/>
                </a:cubicBezTo>
                <a:cubicBezTo>
                  <a:pt x="132" y="11"/>
                  <a:pt x="131" y="13"/>
                  <a:pt x="132" y="14"/>
                </a:cubicBezTo>
                <a:cubicBezTo>
                  <a:pt x="129" y="14"/>
                  <a:pt x="131" y="17"/>
                  <a:pt x="128" y="17"/>
                </a:cubicBezTo>
                <a:cubicBezTo>
                  <a:pt x="127" y="16"/>
                  <a:pt x="130" y="17"/>
                  <a:pt x="129" y="16"/>
                </a:cubicBezTo>
                <a:cubicBezTo>
                  <a:pt x="128" y="14"/>
                  <a:pt x="127" y="16"/>
                  <a:pt x="125" y="16"/>
                </a:cubicBezTo>
                <a:cubicBezTo>
                  <a:pt x="127" y="16"/>
                  <a:pt x="126" y="18"/>
                  <a:pt x="125" y="18"/>
                </a:cubicBezTo>
                <a:cubicBezTo>
                  <a:pt x="123" y="17"/>
                  <a:pt x="126" y="17"/>
                  <a:pt x="124" y="17"/>
                </a:cubicBezTo>
                <a:cubicBezTo>
                  <a:pt x="123" y="17"/>
                  <a:pt x="121" y="18"/>
                  <a:pt x="123" y="19"/>
                </a:cubicBezTo>
                <a:cubicBezTo>
                  <a:pt x="122" y="21"/>
                  <a:pt x="121" y="18"/>
                  <a:pt x="119" y="20"/>
                </a:cubicBezTo>
                <a:cubicBezTo>
                  <a:pt x="119" y="18"/>
                  <a:pt x="122" y="16"/>
                  <a:pt x="119" y="16"/>
                </a:cubicBezTo>
                <a:cubicBezTo>
                  <a:pt x="120" y="17"/>
                  <a:pt x="116" y="17"/>
                  <a:pt x="118" y="20"/>
                </a:cubicBezTo>
                <a:cubicBezTo>
                  <a:pt x="117" y="19"/>
                  <a:pt x="117" y="18"/>
                  <a:pt x="117" y="17"/>
                </a:cubicBezTo>
                <a:cubicBezTo>
                  <a:pt x="116" y="16"/>
                  <a:pt x="114" y="20"/>
                  <a:pt x="114" y="17"/>
                </a:cubicBezTo>
                <a:cubicBezTo>
                  <a:pt x="113" y="18"/>
                  <a:pt x="113" y="18"/>
                  <a:pt x="113" y="18"/>
                </a:cubicBezTo>
                <a:cubicBezTo>
                  <a:pt x="113" y="18"/>
                  <a:pt x="112" y="18"/>
                  <a:pt x="111" y="17"/>
                </a:cubicBezTo>
                <a:cubicBezTo>
                  <a:pt x="110" y="17"/>
                  <a:pt x="108" y="19"/>
                  <a:pt x="108" y="16"/>
                </a:cubicBezTo>
                <a:cubicBezTo>
                  <a:pt x="107" y="17"/>
                  <a:pt x="105" y="17"/>
                  <a:pt x="106" y="18"/>
                </a:cubicBezTo>
                <a:cubicBezTo>
                  <a:pt x="107" y="19"/>
                  <a:pt x="108" y="17"/>
                  <a:pt x="109" y="19"/>
                </a:cubicBezTo>
                <a:cubicBezTo>
                  <a:pt x="107" y="17"/>
                  <a:pt x="106" y="19"/>
                  <a:pt x="105" y="20"/>
                </a:cubicBezTo>
                <a:cubicBezTo>
                  <a:pt x="105" y="19"/>
                  <a:pt x="105" y="19"/>
                  <a:pt x="105" y="19"/>
                </a:cubicBezTo>
                <a:cubicBezTo>
                  <a:pt x="105" y="19"/>
                  <a:pt x="103" y="19"/>
                  <a:pt x="103" y="20"/>
                </a:cubicBezTo>
                <a:cubicBezTo>
                  <a:pt x="103" y="19"/>
                  <a:pt x="103" y="19"/>
                  <a:pt x="103" y="19"/>
                </a:cubicBezTo>
                <a:cubicBezTo>
                  <a:pt x="102" y="20"/>
                  <a:pt x="102" y="20"/>
                  <a:pt x="102" y="20"/>
                </a:cubicBezTo>
                <a:cubicBezTo>
                  <a:pt x="100" y="20"/>
                  <a:pt x="101" y="18"/>
                  <a:pt x="99" y="18"/>
                </a:cubicBezTo>
                <a:cubicBezTo>
                  <a:pt x="101" y="17"/>
                  <a:pt x="101" y="17"/>
                  <a:pt x="101" y="17"/>
                </a:cubicBezTo>
                <a:cubicBezTo>
                  <a:pt x="101" y="17"/>
                  <a:pt x="100" y="16"/>
                  <a:pt x="99" y="16"/>
                </a:cubicBezTo>
                <a:cubicBezTo>
                  <a:pt x="98" y="18"/>
                  <a:pt x="97" y="19"/>
                  <a:pt x="97" y="20"/>
                </a:cubicBezTo>
                <a:cubicBezTo>
                  <a:pt x="96" y="20"/>
                  <a:pt x="97" y="19"/>
                  <a:pt x="95" y="20"/>
                </a:cubicBezTo>
                <a:cubicBezTo>
                  <a:pt x="97" y="18"/>
                  <a:pt x="97" y="18"/>
                  <a:pt x="97" y="18"/>
                </a:cubicBezTo>
                <a:cubicBezTo>
                  <a:pt x="97" y="18"/>
                  <a:pt x="96" y="16"/>
                  <a:pt x="94" y="16"/>
                </a:cubicBezTo>
                <a:cubicBezTo>
                  <a:pt x="93" y="17"/>
                  <a:pt x="91" y="18"/>
                  <a:pt x="93" y="19"/>
                </a:cubicBezTo>
                <a:cubicBezTo>
                  <a:pt x="92" y="19"/>
                  <a:pt x="91" y="18"/>
                  <a:pt x="92" y="18"/>
                </a:cubicBezTo>
                <a:cubicBezTo>
                  <a:pt x="90" y="18"/>
                  <a:pt x="92" y="19"/>
                  <a:pt x="90" y="19"/>
                </a:cubicBezTo>
                <a:cubicBezTo>
                  <a:pt x="90" y="19"/>
                  <a:pt x="87" y="18"/>
                  <a:pt x="86" y="16"/>
                </a:cubicBezTo>
                <a:cubicBezTo>
                  <a:pt x="88" y="15"/>
                  <a:pt x="88" y="15"/>
                  <a:pt x="88" y="15"/>
                </a:cubicBezTo>
                <a:cubicBezTo>
                  <a:pt x="87" y="15"/>
                  <a:pt x="87" y="15"/>
                  <a:pt x="87" y="15"/>
                </a:cubicBezTo>
                <a:cubicBezTo>
                  <a:pt x="88" y="13"/>
                  <a:pt x="86" y="13"/>
                  <a:pt x="87" y="12"/>
                </a:cubicBezTo>
                <a:cubicBezTo>
                  <a:pt x="86" y="12"/>
                  <a:pt x="85" y="12"/>
                  <a:pt x="84" y="12"/>
                </a:cubicBezTo>
                <a:cubicBezTo>
                  <a:pt x="87" y="15"/>
                  <a:pt x="82" y="16"/>
                  <a:pt x="82" y="18"/>
                </a:cubicBezTo>
                <a:cubicBezTo>
                  <a:pt x="79" y="19"/>
                  <a:pt x="81" y="13"/>
                  <a:pt x="77" y="16"/>
                </a:cubicBezTo>
                <a:cubicBezTo>
                  <a:pt x="78" y="17"/>
                  <a:pt x="76" y="19"/>
                  <a:pt x="78" y="18"/>
                </a:cubicBezTo>
                <a:cubicBezTo>
                  <a:pt x="76" y="18"/>
                  <a:pt x="77" y="20"/>
                  <a:pt x="74" y="19"/>
                </a:cubicBezTo>
                <a:cubicBezTo>
                  <a:pt x="76" y="18"/>
                  <a:pt x="73" y="17"/>
                  <a:pt x="75" y="15"/>
                </a:cubicBezTo>
                <a:cubicBezTo>
                  <a:pt x="75" y="16"/>
                  <a:pt x="76" y="16"/>
                  <a:pt x="77" y="16"/>
                </a:cubicBezTo>
                <a:cubicBezTo>
                  <a:pt x="76" y="15"/>
                  <a:pt x="77" y="13"/>
                  <a:pt x="75" y="13"/>
                </a:cubicBezTo>
                <a:cubicBezTo>
                  <a:pt x="74" y="14"/>
                  <a:pt x="72" y="14"/>
                  <a:pt x="72" y="15"/>
                </a:cubicBezTo>
                <a:cubicBezTo>
                  <a:pt x="72" y="16"/>
                  <a:pt x="74" y="15"/>
                  <a:pt x="73" y="16"/>
                </a:cubicBezTo>
                <a:cubicBezTo>
                  <a:pt x="71" y="17"/>
                  <a:pt x="71" y="15"/>
                  <a:pt x="70" y="17"/>
                </a:cubicBezTo>
                <a:cubicBezTo>
                  <a:pt x="71" y="17"/>
                  <a:pt x="71" y="18"/>
                  <a:pt x="71" y="19"/>
                </a:cubicBezTo>
                <a:cubicBezTo>
                  <a:pt x="70" y="20"/>
                  <a:pt x="70" y="20"/>
                  <a:pt x="70" y="20"/>
                </a:cubicBezTo>
                <a:cubicBezTo>
                  <a:pt x="70" y="19"/>
                  <a:pt x="70" y="19"/>
                  <a:pt x="70" y="19"/>
                </a:cubicBezTo>
                <a:cubicBezTo>
                  <a:pt x="67" y="18"/>
                  <a:pt x="69" y="20"/>
                  <a:pt x="66" y="20"/>
                </a:cubicBezTo>
                <a:cubicBezTo>
                  <a:pt x="65" y="18"/>
                  <a:pt x="65" y="18"/>
                  <a:pt x="65" y="18"/>
                </a:cubicBezTo>
                <a:cubicBezTo>
                  <a:pt x="66" y="17"/>
                  <a:pt x="69" y="19"/>
                  <a:pt x="69" y="16"/>
                </a:cubicBezTo>
                <a:cubicBezTo>
                  <a:pt x="67" y="16"/>
                  <a:pt x="66" y="18"/>
                  <a:pt x="64" y="17"/>
                </a:cubicBezTo>
                <a:cubicBezTo>
                  <a:pt x="66" y="16"/>
                  <a:pt x="66" y="16"/>
                  <a:pt x="66" y="16"/>
                </a:cubicBezTo>
                <a:cubicBezTo>
                  <a:pt x="65" y="16"/>
                  <a:pt x="65" y="13"/>
                  <a:pt x="62" y="15"/>
                </a:cubicBezTo>
                <a:cubicBezTo>
                  <a:pt x="61" y="16"/>
                  <a:pt x="62" y="16"/>
                  <a:pt x="61" y="17"/>
                </a:cubicBezTo>
                <a:cubicBezTo>
                  <a:pt x="59" y="17"/>
                  <a:pt x="58" y="18"/>
                  <a:pt x="56" y="18"/>
                </a:cubicBezTo>
                <a:cubicBezTo>
                  <a:pt x="56" y="16"/>
                  <a:pt x="52" y="18"/>
                  <a:pt x="55" y="16"/>
                </a:cubicBezTo>
                <a:cubicBezTo>
                  <a:pt x="55" y="17"/>
                  <a:pt x="60" y="17"/>
                  <a:pt x="61" y="15"/>
                </a:cubicBezTo>
                <a:cubicBezTo>
                  <a:pt x="60" y="13"/>
                  <a:pt x="63" y="16"/>
                  <a:pt x="64" y="13"/>
                </a:cubicBezTo>
                <a:cubicBezTo>
                  <a:pt x="61" y="13"/>
                  <a:pt x="62" y="11"/>
                  <a:pt x="61" y="10"/>
                </a:cubicBezTo>
                <a:cubicBezTo>
                  <a:pt x="61" y="10"/>
                  <a:pt x="60" y="10"/>
                  <a:pt x="60" y="11"/>
                </a:cubicBezTo>
                <a:cubicBezTo>
                  <a:pt x="59" y="12"/>
                  <a:pt x="60" y="12"/>
                  <a:pt x="60" y="13"/>
                </a:cubicBezTo>
                <a:cubicBezTo>
                  <a:pt x="57" y="13"/>
                  <a:pt x="55" y="13"/>
                  <a:pt x="53" y="15"/>
                </a:cubicBezTo>
                <a:cubicBezTo>
                  <a:pt x="53" y="14"/>
                  <a:pt x="53" y="13"/>
                  <a:pt x="54" y="13"/>
                </a:cubicBezTo>
                <a:cubicBezTo>
                  <a:pt x="51" y="13"/>
                  <a:pt x="48" y="13"/>
                  <a:pt x="45" y="12"/>
                </a:cubicBezTo>
                <a:cubicBezTo>
                  <a:pt x="46" y="14"/>
                  <a:pt x="41" y="13"/>
                  <a:pt x="43" y="15"/>
                </a:cubicBezTo>
                <a:cubicBezTo>
                  <a:pt x="44" y="15"/>
                  <a:pt x="45" y="17"/>
                  <a:pt x="45" y="18"/>
                </a:cubicBezTo>
                <a:cubicBezTo>
                  <a:pt x="44" y="17"/>
                  <a:pt x="45" y="17"/>
                  <a:pt x="44" y="16"/>
                </a:cubicBezTo>
                <a:cubicBezTo>
                  <a:pt x="43" y="17"/>
                  <a:pt x="42" y="14"/>
                  <a:pt x="41" y="16"/>
                </a:cubicBezTo>
                <a:cubicBezTo>
                  <a:pt x="44" y="15"/>
                  <a:pt x="42" y="13"/>
                  <a:pt x="42" y="12"/>
                </a:cubicBezTo>
                <a:cubicBezTo>
                  <a:pt x="40" y="13"/>
                  <a:pt x="42" y="11"/>
                  <a:pt x="40" y="11"/>
                </a:cubicBezTo>
                <a:cubicBezTo>
                  <a:pt x="38" y="11"/>
                  <a:pt x="36" y="12"/>
                  <a:pt x="33" y="12"/>
                </a:cubicBezTo>
                <a:cubicBezTo>
                  <a:pt x="31" y="11"/>
                  <a:pt x="26" y="12"/>
                  <a:pt x="24" y="12"/>
                </a:cubicBezTo>
                <a:cubicBezTo>
                  <a:pt x="22" y="11"/>
                  <a:pt x="23" y="10"/>
                  <a:pt x="22" y="9"/>
                </a:cubicBezTo>
                <a:cubicBezTo>
                  <a:pt x="20" y="9"/>
                  <a:pt x="23" y="11"/>
                  <a:pt x="20" y="10"/>
                </a:cubicBezTo>
                <a:cubicBezTo>
                  <a:pt x="21" y="10"/>
                  <a:pt x="21" y="10"/>
                  <a:pt x="21" y="10"/>
                </a:cubicBezTo>
                <a:cubicBezTo>
                  <a:pt x="20" y="10"/>
                  <a:pt x="16" y="9"/>
                  <a:pt x="15" y="11"/>
                </a:cubicBezTo>
                <a:cubicBezTo>
                  <a:pt x="16" y="9"/>
                  <a:pt x="16" y="9"/>
                  <a:pt x="16" y="9"/>
                </a:cubicBezTo>
                <a:cubicBezTo>
                  <a:pt x="16" y="9"/>
                  <a:pt x="15" y="9"/>
                  <a:pt x="15" y="10"/>
                </a:cubicBezTo>
                <a:cubicBezTo>
                  <a:pt x="15" y="9"/>
                  <a:pt x="14" y="8"/>
                  <a:pt x="15" y="8"/>
                </a:cubicBezTo>
                <a:cubicBezTo>
                  <a:pt x="14" y="7"/>
                  <a:pt x="12" y="8"/>
                  <a:pt x="10" y="8"/>
                </a:cubicBezTo>
                <a:cubicBezTo>
                  <a:pt x="11" y="9"/>
                  <a:pt x="11" y="9"/>
                  <a:pt x="11" y="9"/>
                </a:cubicBezTo>
                <a:cubicBezTo>
                  <a:pt x="8" y="10"/>
                  <a:pt x="6" y="9"/>
                  <a:pt x="4" y="9"/>
                </a:cubicBezTo>
                <a:cubicBezTo>
                  <a:pt x="4" y="8"/>
                  <a:pt x="4" y="8"/>
                  <a:pt x="4" y="8"/>
                </a:cubicBezTo>
                <a:cubicBezTo>
                  <a:pt x="2" y="9"/>
                  <a:pt x="2" y="9"/>
                  <a:pt x="2" y="9"/>
                </a:cubicBezTo>
                <a:cubicBezTo>
                  <a:pt x="2" y="8"/>
                  <a:pt x="1" y="7"/>
                  <a:pt x="0" y="8"/>
                </a:cubicBezTo>
                <a:cubicBezTo>
                  <a:pt x="4" y="5"/>
                  <a:pt x="4" y="5"/>
                  <a:pt x="4" y="5"/>
                </a:cubicBezTo>
                <a:cubicBezTo>
                  <a:pt x="6" y="6"/>
                  <a:pt x="3" y="6"/>
                  <a:pt x="4" y="8"/>
                </a:cubicBezTo>
                <a:cubicBezTo>
                  <a:pt x="4" y="9"/>
                  <a:pt x="7" y="8"/>
                  <a:pt x="8" y="7"/>
                </a:cubicBezTo>
                <a:cubicBezTo>
                  <a:pt x="7" y="7"/>
                  <a:pt x="6" y="7"/>
                  <a:pt x="6" y="8"/>
                </a:cubicBezTo>
                <a:cubicBezTo>
                  <a:pt x="5" y="6"/>
                  <a:pt x="7" y="6"/>
                  <a:pt x="8" y="5"/>
                </a:cubicBezTo>
                <a:cubicBezTo>
                  <a:pt x="7" y="5"/>
                  <a:pt x="6" y="5"/>
                  <a:pt x="6" y="5"/>
                </a:cubicBezTo>
                <a:cubicBezTo>
                  <a:pt x="7" y="4"/>
                  <a:pt x="8" y="4"/>
                  <a:pt x="10" y="4"/>
                </a:cubicBezTo>
                <a:cubicBezTo>
                  <a:pt x="9" y="5"/>
                  <a:pt x="11" y="5"/>
                  <a:pt x="10" y="6"/>
                </a:cubicBezTo>
                <a:cubicBezTo>
                  <a:pt x="10" y="4"/>
                  <a:pt x="12" y="4"/>
                  <a:pt x="14" y="4"/>
                </a:cubicBezTo>
                <a:cubicBezTo>
                  <a:pt x="16" y="6"/>
                  <a:pt x="18" y="4"/>
                  <a:pt x="20" y="4"/>
                </a:cubicBezTo>
                <a:cubicBezTo>
                  <a:pt x="19" y="5"/>
                  <a:pt x="18" y="7"/>
                  <a:pt x="17" y="7"/>
                </a:cubicBezTo>
                <a:cubicBezTo>
                  <a:pt x="18" y="8"/>
                  <a:pt x="18" y="7"/>
                  <a:pt x="20" y="8"/>
                </a:cubicBezTo>
                <a:cubicBezTo>
                  <a:pt x="21" y="7"/>
                  <a:pt x="21" y="5"/>
                  <a:pt x="23" y="5"/>
                </a:cubicBezTo>
                <a:cubicBezTo>
                  <a:pt x="23" y="6"/>
                  <a:pt x="23" y="6"/>
                  <a:pt x="23" y="6"/>
                </a:cubicBezTo>
                <a:cubicBezTo>
                  <a:pt x="25" y="5"/>
                  <a:pt x="25" y="4"/>
                  <a:pt x="27" y="4"/>
                </a:cubicBezTo>
                <a:cubicBezTo>
                  <a:pt x="31" y="5"/>
                  <a:pt x="35" y="5"/>
                  <a:pt x="38" y="5"/>
                </a:cubicBezTo>
                <a:cubicBezTo>
                  <a:pt x="38" y="6"/>
                  <a:pt x="38" y="6"/>
                  <a:pt x="38" y="6"/>
                </a:cubicBezTo>
                <a:cubicBezTo>
                  <a:pt x="40" y="4"/>
                  <a:pt x="44" y="5"/>
                  <a:pt x="46" y="4"/>
                </a:cubicBezTo>
                <a:cubicBezTo>
                  <a:pt x="50" y="5"/>
                  <a:pt x="55" y="3"/>
                  <a:pt x="57" y="5"/>
                </a:cubicBezTo>
                <a:cubicBezTo>
                  <a:pt x="63" y="4"/>
                  <a:pt x="69" y="4"/>
                  <a:pt x="76" y="4"/>
                </a:cubicBezTo>
                <a:cubicBezTo>
                  <a:pt x="75" y="6"/>
                  <a:pt x="75" y="6"/>
                  <a:pt x="75" y="6"/>
                </a:cubicBezTo>
                <a:cubicBezTo>
                  <a:pt x="76" y="5"/>
                  <a:pt x="76" y="7"/>
                  <a:pt x="77" y="7"/>
                </a:cubicBezTo>
                <a:cubicBezTo>
                  <a:pt x="76" y="5"/>
                  <a:pt x="79" y="5"/>
                  <a:pt x="80" y="4"/>
                </a:cubicBezTo>
                <a:cubicBezTo>
                  <a:pt x="83" y="5"/>
                  <a:pt x="87" y="4"/>
                  <a:pt x="89" y="3"/>
                </a:cubicBezTo>
                <a:cubicBezTo>
                  <a:pt x="90" y="4"/>
                  <a:pt x="90" y="4"/>
                  <a:pt x="90" y="4"/>
                </a:cubicBezTo>
                <a:cubicBezTo>
                  <a:pt x="92" y="2"/>
                  <a:pt x="96" y="4"/>
                  <a:pt x="99" y="4"/>
                </a:cubicBezTo>
                <a:cubicBezTo>
                  <a:pt x="100" y="5"/>
                  <a:pt x="100" y="6"/>
                  <a:pt x="101" y="6"/>
                </a:cubicBezTo>
                <a:cubicBezTo>
                  <a:pt x="103" y="4"/>
                  <a:pt x="104" y="4"/>
                  <a:pt x="107" y="3"/>
                </a:cubicBezTo>
                <a:cubicBezTo>
                  <a:pt x="109" y="3"/>
                  <a:pt x="112" y="4"/>
                  <a:pt x="114" y="4"/>
                </a:cubicBezTo>
                <a:cubicBezTo>
                  <a:pt x="122" y="2"/>
                  <a:pt x="130" y="4"/>
                  <a:pt x="137" y="2"/>
                </a:cubicBezTo>
                <a:cubicBezTo>
                  <a:pt x="138" y="3"/>
                  <a:pt x="138" y="3"/>
                  <a:pt x="138" y="3"/>
                </a:cubicBezTo>
                <a:cubicBezTo>
                  <a:pt x="146" y="1"/>
                  <a:pt x="155" y="3"/>
                  <a:pt x="162" y="2"/>
                </a:cubicBezTo>
                <a:cubicBezTo>
                  <a:pt x="161" y="4"/>
                  <a:pt x="161" y="4"/>
                  <a:pt x="161" y="4"/>
                </a:cubicBezTo>
                <a:cubicBezTo>
                  <a:pt x="163" y="5"/>
                  <a:pt x="166" y="4"/>
                  <a:pt x="165" y="2"/>
                </a:cubicBezTo>
                <a:cubicBezTo>
                  <a:pt x="167" y="3"/>
                  <a:pt x="170" y="1"/>
                  <a:pt x="172" y="3"/>
                </a:cubicBezTo>
                <a:cubicBezTo>
                  <a:pt x="174" y="4"/>
                  <a:pt x="174" y="2"/>
                  <a:pt x="176" y="2"/>
                </a:cubicBezTo>
                <a:cubicBezTo>
                  <a:pt x="180" y="3"/>
                  <a:pt x="182" y="3"/>
                  <a:pt x="186" y="2"/>
                </a:cubicBezTo>
                <a:cubicBezTo>
                  <a:pt x="185" y="2"/>
                  <a:pt x="185" y="2"/>
                  <a:pt x="185" y="2"/>
                </a:cubicBezTo>
                <a:cubicBezTo>
                  <a:pt x="184" y="3"/>
                  <a:pt x="184" y="3"/>
                  <a:pt x="185" y="4"/>
                </a:cubicBezTo>
                <a:cubicBezTo>
                  <a:pt x="187" y="3"/>
                  <a:pt x="190" y="4"/>
                  <a:pt x="189" y="2"/>
                </a:cubicBezTo>
                <a:cubicBezTo>
                  <a:pt x="193" y="3"/>
                  <a:pt x="199" y="1"/>
                  <a:pt x="203" y="3"/>
                </a:cubicBezTo>
                <a:cubicBezTo>
                  <a:pt x="203" y="2"/>
                  <a:pt x="204" y="2"/>
                  <a:pt x="204" y="1"/>
                </a:cubicBezTo>
                <a:cubicBezTo>
                  <a:pt x="208" y="1"/>
                  <a:pt x="212" y="3"/>
                  <a:pt x="215" y="2"/>
                </a:cubicBezTo>
                <a:cubicBezTo>
                  <a:pt x="215" y="2"/>
                  <a:pt x="214" y="3"/>
                  <a:pt x="215" y="3"/>
                </a:cubicBezTo>
                <a:cubicBezTo>
                  <a:pt x="216" y="3"/>
                  <a:pt x="215" y="2"/>
                  <a:pt x="216" y="2"/>
                </a:cubicBezTo>
                <a:cubicBezTo>
                  <a:pt x="222" y="0"/>
                  <a:pt x="229" y="3"/>
                  <a:pt x="234" y="3"/>
                </a:cubicBezTo>
                <a:cubicBezTo>
                  <a:pt x="244" y="2"/>
                  <a:pt x="254" y="3"/>
                  <a:pt x="263" y="3"/>
                </a:cubicBezTo>
                <a:cubicBezTo>
                  <a:pt x="263" y="3"/>
                  <a:pt x="263" y="3"/>
                  <a:pt x="263" y="3"/>
                </a:cubicBezTo>
                <a:cubicBezTo>
                  <a:pt x="266" y="1"/>
                  <a:pt x="270" y="5"/>
                  <a:pt x="273" y="2"/>
                </a:cubicBezTo>
                <a:cubicBezTo>
                  <a:pt x="274" y="3"/>
                  <a:pt x="276" y="2"/>
                  <a:pt x="275" y="3"/>
                </a:cubicBezTo>
                <a:cubicBezTo>
                  <a:pt x="278" y="2"/>
                  <a:pt x="282" y="5"/>
                  <a:pt x="286" y="3"/>
                </a:cubicBezTo>
                <a:cubicBezTo>
                  <a:pt x="285" y="3"/>
                  <a:pt x="285" y="3"/>
                  <a:pt x="285" y="3"/>
                </a:cubicBezTo>
                <a:cubicBezTo>
                  <a:pt x="288" y="5"/>
                  <a:pt x="292" y="3"/>
                  <a:pt x="295" y="4"/>
                </a:cubicBezTo>
                <a:cubicBezTo>
                  <a:pt x="295" y="4"/>
                  <a:pt x="294" y="5"/>
                  <a:pt x="294" y="5"/>
                </a:cubicBezTo>
                <a:cubicBezTo>
                  <a:pt x="296" y="6"/>
                  <a:pt x="298" y="3"/>
                  <a:pt x="298" y="5"/>
                </a:cubicBezTo>
                <a:cubicBezTo>
                  <a:pt x="299" y="5"/>
                  <a:pt x="299" y="4"/>
                  <a:pt x="299" y="4"/>
                </a:cubicBezTo>
                <a:cubicBezTo>
                  <a:pt x="307" y="5"/>
                  <a:pt x="316" y="4"/>
                  <a:pt x="325" y="3"/>
                </a:cubicBezTo>
                <a:cubicBezTo>
                  <a:pt x="331" y="5"/>
                  <a:pt x="325" y="8"/>
                  <a:pt x="330" y="6"/>
                </a:cubicBezTo>
                <a:cubicBezTo>
                  <a:pt x="330" y="6"/>
                  <a:pt x="330" y="5"/>
                  <a:pt x="330" y="5"/>
                </a:cubicBezTo>
                <a:cubicBezTo>
                  <a:pt x="332" y="5"/>
                  <a:pt x="333" y="8"/>
                  <a:pt x="334" y="7"/>
                </a:cubicBezTo>
                <a:cubicBezTo>
                  <a:pt x="334" y="5"/>
                  <a:pt x="335" y="6"/>
                  <a:pt x="335" y="5"/>
                </a:cubicBezTo>
                <a:cubicBezTo>
                  <a:pt x="339" y="6"/>
                  <a:pt x="340" y="8"/>
                  <a:pt x="343" y="7"/>
                </a:cubicBezTo>
                <a:cubicBezTo>
                  <a:pt x="343" y="7"/>
                  <a:pt x="343" y="7"/>
                  <a:pt x="343" y="7"/>
                </a:cubicBezTo>
                <a:cubicBezTo>
                  <a:pt x="346" y="5"/>
                  <a:pt x="350" y="6"/>
                  <a:pt x="353" y="4"/>
                </a:cubicBezTo>
                <a:cubicBezTo>
                  <a:pt x="373" y="4"/>
                  <a:pt x="392" y="3"/>
                  <a:pt x="411" y="3"/>
                </a:cubicBezTo>
                <a:cubicBezTo>
                  <a:pt x="429" y="3"/>
                  <a:pt x="448" y="3"/>
                  <a:pt x="467" y="4"/>
                </a:cubicBezTo>
                <a:cubicBezTo>
                  <a:pt x="471" y="7"/>
                  <a:pt x="472" y="6"/>
                  <a:pt x="476" y="6"/>
                </a:cubicBezTo>
                <a:cubicBezTo>
                  <a:pt x="476" y="6"/>
                  <a:pt x="476" y="6"/>
                  <a:pt x="476" y="6"/>
                </a:cubicBezTo>
                <a:cubicBezTo>
                  <a:pt x="477" y="5"/>
                  <a:pt x="480" y="6"/>
                  <a:pt x="480" y="5"/>
                </a:cubicBezTo>
                <a:cubicBezTo>
                  <a:pt x="487" y="5"/>
                  <a:pt x="494" y="5"/>
                  <a:pt x="501" y="5"/>
                </a:cubicBezTo>
                <a:cubicBezTo>
                  <a:pt x="500" y="5"/>
                  <a:pt x="499" y="7"/>
                  <a:pt x="501" y="7"/>
                </a:cubicBezTo>
                <a:cubicBezTo>
                  <a:pt x="502" y="5"/>
                  <a:pt x="502" y="5"/>
                  <a:pt x="502" y="5"/>
                </a:cubicBezTo>
                <a:cubicBezTo>
                  <a:pt x="502" y="6"/>
                  <a:pt x="502" y="6"/>
                  <a:pt x="502" y="6"/>
                </a:cubicBezTo>
                <a:cubicBezTo>
                  <a:pt x="503" y="6"/>
                  <a:pt x="504" y="5"/>
                  <a:pt x="503" y="4"/>
                </a:cubicBezTo>
                <a:cubicBezTo>
                  <a:pt x="522" y="3"/>
                  <a:pt x="539" y="7"/>
                  <a:pt x="557" y="7"/>
                </a:cubicBezTo>
                <a:cubicBezTo>
                  <a:pt x="562" y="8"/>
                  <a:pt x="568" y="8"/>
                  <a:pt x="572" y="7"/>
                </a:cubicBezTo>
                <a:cubicBezTo>
                  <a:pt x="586" y="10"/>
                  <a:pt x="598" y="13"/>
                  <a:pt x="613" y="12"/>
                </a:cubicBezTo>
                <a:cubicBezTo>
                  <a:pt x="613" y="12"/>
                  <a:pt x="610" y="17"/>
                  <a:pt x="604" y="17"/>
                </a:cubicBezTo>
                <a:close/>
              </a:path>
            </a:pathLst>
          </a:custGeom>
          <a:solidFill>
            <a:schemeClr val="tx1"/>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US" sz="1600">
              <a:solidFill>
                <a:prstClr val="black"/>
              </a:solidFill>
              <a:latin typeface="Calibri"/>
            </a:endParaRPr>
          </a:p>
        </p:txBody>
      </p:sp>
      <p:grpSp>
        <p:nvGrpSpPr>
          <p:cNvPr id="76" name="Grupa 57"/>
          <p:cNvGrpSpPr/>
          <p:nvPr/>
        </p:nvGrpSpPr>
        <p:grpSpPr>
          <a:xfrm>
            <a:off x="7175862" y="1788214"/>
            <a:ext cx="506711" cy="265572"/>
            <a:chOff x="5246340" y="1637308"/>
            <a:chExt cx="1384382" cy="936104"/>
          </a:xfrm>
          <a:solidFill>
            <a:srgbClr val="F7DC1D"/>
          </a:solidFill>
        </p:grpSpPr>
        <p:sp>
          <p:nvSpPr>
            <p:cNvPr id="77"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pFill/>
            <a:ln w="9525" cap="flat" cmpd="sng" algn="ctr">
              <a:solidFill>
                <a:srgbClr val="000000"/>
              </a:solidFill>
              <a:prstDash val="solid"/>
              <a:headEnd/>
              <a:tailEnd/>
            </a:ln>
            <a:effectLst/>
          </p:spPr>
          <p:txBody>
            <a:bodyPr vert="horz" wrap="square" lIns="36000" tIns="72000" rIns="36000" bIns="36000" numCol="1" anchor="ctr" anchorCtr="1" compatLnSpc="1">
              <a:prstTxWarp prst="textNoShape">
                <a:avLst/>
              </a:prstTxWarp>
            </a:bodyPr>
            <a:lstStyle/>
            <a:p>
              <a:pPr algn="ctr" defTabSz="457200">
                <a:defRPr/>
              </a:pPr>
              <a:endParaRPr lang="en-US" sz="1600" kern="0" baseline="-16000" dirty="0">
                <a:solidFill>
                  <a:sysClr val="windowText" lastClr="000000">
                    <a:lumMod val="95000"/>
                    <a:lumOff val="5000"/>
                  </a:sysClr>
                </a:solidFill>
                <a:latin typeface="Segoe Print" pitchFamily="2" charset="0"/>
                <a:cs typeface="Arial" pitchFamily="34" charset="0"/>
              </a:endParaRPr>
            </a:p>
          </p:txBody>
        </p:sp>
        <p:sp>
          <p:nvSpPr>
            <p:cNvPr id="78"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grpFill/>
            <a:ln w="9525">
              <a:solidFill>
                <a:srgbClr val="000000"/>
              </a:solidFill>
              <a:round/>
              <a:headEnd/>
              <a:tailEnd/>
            </a:ln>
          </p:spPr>
          <p:txBody>
            <a:bodyPr vert="horz" wrap="square" lIns="36000" tIns="72000" rIns="36000" bIns="36000" numCol="1" anchor="ctr" anchorCtr="1" compatLnSpc="1">
              <a:prstTxWarp prst="textNoShape">
                <a:avLst/>
              </a:prstTxWarp>
            </a:bodyPr>
            <a:lstStyle/>
            <a:p>
              <a:pPr defTabSz="914400">
                <a:defRPr/>
              </a:pPr>
              <a:endParaRPr lang="en-US" sz="1200" kern="0">
                <a:solidFill>
                  <a:sysClr val="windowText" lastClr="000000"/>
                </a:solidFill>
                <a:latin typeface="Segoe Print" pitchFamily="2" charset="0"/>
              </a:endParaRPr>
            </a:p>
          </p:txBody>
        </p:sp>
      </p:grpSp>
      <p:sp>
        <p:nvSpPr>
          <p:cNvPr id="4" name="TextBox 3"/>
          <p:cNvSpPr txBox="1"/>
          <p:nvPr/>
        </p:nvSpPr>
        <p:spPr>
          <a:xfrm>
            <a:off x="59268" y="4342582"/>
            <a:ext cx="9084732" cy="861774"/>
          </a:xfrm>
          <a:prstGeom prst="rect">
            <a:avLst/>
          </a:prstGeom>
          <a:solidFill>
            <a:srgbClr val="FFFFFF"/>
          </a:solidFill>
        </p:spPr>
        <p:txBody>
          <a:bodyPr wrap="square" rtlCol="0">
            <a:spAutoFit/>
          </a:bodyPr>
          <a:lstStyle/>
          <a:p>
            <a:pPr algn="ctr"/>
            <a:r>
              <a:rPr lang="en-US" sz="3200" dirty="0" smtClean="0">
                <a:solidFill>
                  <a:srgbClr val="1D201B"/>
                </a:solidFill>
                <a:latin typeface="Gotham HTF Medium"/>
                <a:cs typeface="Gotham HTF Medium"/>
              </a:rPr>
              <a:t>HOW TO UNMASK</a:t>
            </a:r>
            <a:r>
              <a:rPr lang="en-US" sz="3200" dirty="0" smtClean="0">
                <a:latin typeface="Gotham HTF Medium"/>
                <a:cs typeface="Gotham HTF Medium"/>
              </a:rPr>
              <a:t> </a:t>
            </a:r>
            <a:r>
              <a:rPr lang="en-US" sz="3200" dirty="0">
                <a:latin typeface="Gotham HTF Medium"/>
                <a:cs typeface="Gotham HTF Medium"/>
              </a:rPr>
              <a:t>UNPLANNED WORK</a:t>
            </a:r>
          </a:p>
          <a:p>
            <a:pPr algn="ctr"/>
            <a:endParaRPr lang="en-US" dirty="0"/>
          </a:p>
        </p:txBody>
      </p:sp>
      <p:pic>
        <p:nvPicPr>
          <p:cNvPr id="68" name="Picture 67"/>
          <p:cNvPicPr>
            <a:picLocks noChangeAspect="1"/>
          </p:cNvPicPr>
          <p:nvPr/>
        </p:nvPicPr>
        <p:blipFill>
          <a:blip r:embed="rId3"/>
          <a:stretch>
            <a:fillRect/>
          </a:stretch>
        </p:blipFill>
        <p:spPr>
          <a:xfrm flipH="1">
            <a:off x="278349" y="36448"/>
            <a:ext cx="1479758" cy="1038820"/>
          </a:xfrm>
          <a:prstGeom prst="rect">
            <a:avLst/>
          </a:prstGeom>
        </p:spPr>
      </p:pic>
      <p:sp>
        <p:nvSpPr>
          <p:cNvPr id="69" name="Freeform 461"/>
          <p:cNvSpPr>
            <a:spLocks noEditPoints="1"/>
          </p:cNvSpPr>
          <p:nvPr/>
        </p:nvSpPr>
        <p:spPr bwMode="auto">
          <a:xfrm>
            <a:off x="371843" y="3128072"/>
            <a:ext cx="8242000" cy="54006"/>
          </a:xfrm>
          <a:custGeom>
            <a:avLst/>
            <a:gdLst/>
            <a:ahLst/>
            <a:cxnLst>
              <a:cxn ang="0">
                <a:pos x="746" y="6"/>
              </a:cxn>
              <a:cxn ang="0">
                <a:pos x="612" y="4"/>
              </a:cxn>
              <a:cxn ang="0">
                <a:pos x="492" y="4"/>
              </a:cxn>
              <a:cxn ang="0">
                <a:pos x="440" y="3"/>
              </a:cxn>
              <a:cxn ang="0">
                <a:pos x="348" y="2"/>
              </a:cxn>
              <a:cxn ang="0">
                <a:pos x="281" y="1"/>
              </a:cxn>
              <a:cxn ang="0">
                <a:pos x="239" y="2"/>
              </a:cxn>
              <a:cxn ang="0">
                <a:pos x="150" y="1"/>
              </a:cxn>
              <a:cxn ang="0">
                <a:pos x="111" y="1"/>
              </a:cxn>
              <a:cxn ang="0">
                <a:pos x="40" y="0"/>
              </a:cxn>
              <a:cxn ang="0">
                <a:pos x="20" y="0"/>
              </a:cxn>
              <a:cxn ang="0">
                <a:pos x="10" y="0"/>
              </a:cxn>
              <a:cxn ang="0">
                <a:pos x="5" y="1"/>
              </a:cxn>
              <a:cxn ang="0">
                <a:pos x="22" y="2"/>
              </a:cxn>
              <a:cxn ang="0">
                <a:pos x="59" y="2"/>
              </a:cxn>
              <a:cxn ang="0">
                <a:pos x="89" y="3"/>
              </a:cxn>
              <a:cxn ang="0">
                <a:pos x="83" y="4"/>
              </a:cxn>
              <a:cxn ang="0">
                <a:pos x="97" y="4"/>
              </a:cxn>
              <a:cxn ang="0">
                <a:pos x="109" y="4"/>
              </a:cxn>
              <a:cxn ang="0">
                <a:pos x="115" y="4"/>
              </a:cxn>
              <a:cxn ang="0">
                <a:pos x="131" y="4"/>
              </a:cxn>
              <a:cxn ang="0">
                <a:pos x="144" y="5"/>
              </a:cxn>
              <a:cxn ang="0">
                <a:pos x="152" y="5"/>
              </a:cxn>
              <a:cxn ang="0">
                <a:pos x="157" y="5"/>
              </a:cxn>
              <a:cxn ang="0">
                <a:pos x="175" y="5"/>
              </a:cxn>
              <a:cxn ang="0">
                <a:pos x="187" y="4"/>
              </a:cxn>
              <a:cxn ang="0">
                <a:pos x="200" y="3"/>
              </a:cxn>
              <a:cxn ang="0">
                <a:pos x="209" y="5"/>
              </a:cxn>
              <a:cxn ang="0">
                <a:pos x="247" y="5"/>
              </a:cxn>
              <a:cxn ang="0">
                <a:pos x="262" y="5"/>
              </a:cxn>
              <a:cxn ang="0">
                <a:pos x="280" y="5"/>
              </a:cxn>
              <a:cxn ang="0">
                <a:pos x="326" y="6"/>
              </a:cxn>
              <a:cxn ang="0">
                <a:pos x="342" y="6"/>
              </a:cxn>
              <a:cxn ang="0">
                <a:pos x="347" y="6"/>
              </a:cxn>
              <a:cxn ang="0">
                <a:pos x="359" y="5"/>
              </a:cxn>
              <a:cxn ang="0">
                <a:pos x="373" y="6"/>
              </a:cxn>
              <a:cxn ang="0">
                <a:pos x="386" y="6"/>
              </a:cxn>
              <a:cxn ang="0">
                <a:pos x="420" y="6"/>
              </a:cxn>
              <a:cxn ang="0">
                <a:pos x="447" y="7"/>
              </a:cxn>
              <a:cxn ang="0">
                <a:pos x="471" y="7"/>
              </a:cxn>
              <a:cxn ang="0">
                <a:pos x="483" y="7"/>
              </a:cxn>
              <a:cxn ang="0">
                <a:pos x="486" y="7"/>
              </a:cxn>
              <a:cxn ang="0">
                <a:pos x="512" y="7"/>
              </a:cxn>
              <a:cxn ang="0">
                <a:pos x="539" y="7"/>
              </a:cxn>
              <a:cxn ang="0">
                <a:pos x="553" y="7"/>
              </a:cxn>
              <a:cxn ang="0">
                <a:pos x="580" y="6"/>
              </a:cxn>
              <a:cxn ang="0">
                <a:pos x="602" y="7"/>
              </a:cxn>
              <a:cxn ang="0">
                <a:pos x="636" y="7"/>
              </a:cxn>
              <a:cxn ang="0">
                <a:pos x="655" y="7"/>
              </a:cxn>
              <a:cxn ang="0">
                <a:pos x="715" y="9"/>
              </a:cxn>
              <a:cxn ang="0">
                <a:pos x="734" y="9"/>
              </a:cxn>
              <a:cxn ang="0">
                <a:pos x="782" y="9"/>
              </a:cxn>
              <a:cxn ang="0">
                <a:pos x="818" y="9"/>
              </a:cxn>
              <a:cxn ang="0">
                <a:pos x="853" y="8"/>
              </a:cxn>
            </a:cxnLst>
            <a:rect l="0" t="0" r="r" b="b"/>
            <a:pathLst>
              <a:path w="912" h="12">
                <a:moveTo>
                  <a:pt x="853" y="8"/>
                </a:moveTo>
                <a:cubicBezTo>
                  <a:pt x="846" y="8"/>
                  <a:pt x="837" y="8"/>
                  <a:pt x="831" y="7"/>
                </a:cubicBezTo>
                <a:cubicBezTo>
                  <a:pt x="804" y="7"/>
                  <a:pt x="777" y="6"/>
                  <a:pt x="750" y="6"/>
                </a:cubicBezTo>
                <a:cubicBezTo>
                  <a:pt x="751" y="6"/>
                  <a:pt x="750" y="6"/>
                  <a:pt x="749" y="6"/>
                </a:cubicBezTo>
                <a:cubicBezTo>
                  <a:pt x="748" y="6"/>
                  <a:pt x="748" y="6"/>
                  <a:pt x="748" y="6"/>
                </a:cubicBezTo>
                <a:cubicBezTo>
                  <a:pt x="746" y="6"/>
                  <a:pt x="746" y="6"/>
                  <a:pt x="746" y="6"/>
                </a:cubicBezTo>
                <a:cubicBezTo>
                  <a:pt x="744" y="6"/>
                  <a:pt x="745" y="6"/>
                  <a:pt x="747" y="6"/>
                </a:cubicBezTo>
                <a:cubicBezTo>
                  <a:pt x="736" y="6"/>
                  <a:pt x="726" y="6"/>
                  <a:pt x="716" y="5"/>
                </a:cubicBezTo>
                <a:cubicBezTo>
                  <a:pt x="715" y="6"/>
                  <a:pt x="710" y="5"/>
                  <a:pt x="710" y="6"/>
                </a:cubicBezTo>
                <a:cubicBezTo>
                  <a:pt x="709" y="6"/>
                  <a:pt x="710" y="6"/>
                  <a:pt x="710" y="6"/>
                </a:cubicBezTo>
                <a:cubicBezTo>
                  <a:pt x="703" y="6"/>
                  <a:pt x="702" y="6"/>
                  <a:pt x="696" y="5"/>
                </a:cubicBezTo>
                <a:cubicBezTo>
                  <a:pt x="667" y="4"/>
                  <a:pt x="640" y="4"/>
                  <a:pt x="612" y="4"/>
                </a:cubicBezTo>
                <a:cubicBezTo>
                  <a:pt x="583" y="4"/>
                  <a:pt x="556" y="4"/>
                  <a:pt x="526" y="3"/>
                </a:cubicBezTo>
                <a:cubicBezTo>
                  <a:pt x="522" y="4"/>
                  <a:pt x="516" y="4"/>
                  <a:pt x="511" y="4"/>
                </a:cubicBezTo>
                <a:cubicBezTo>
                  <a:pt x="511" y="4"/>
                  <a:pt x="511" y="4"/>
                  <a:pt x="511" y="4"/>
                </a:cubicBezTo>
                <a:cubicBezTo>
                  <a:pt x="506" y="4"/>
                  <a:pt x="505" y="4"/>
                  <a:pt x="500" y="4"/>
                </a:cubicBezTo>
                <a:cubicBezTo>
                  <a:pt x="500" y="4"/>
                  <a:pt x="497" y="4"/>
                  <a:pt x="498" y="4"/>
                </a:cubicBezTo>
                <a:cubicBezTo>
                  <a:pt x="496" y="4"/>
                  <a:pt x="495" y="3"/>
                  <a:pt x="492" y="4"/>
                </a:cubicBezTo>
                <a:cubicBezTo>
                  <a:pt x="492" y="3"/>
                  <a:pt x="492" y="4"/>
                  <a:pt x="491" y="4"/>
                </a:cubicBezTo>
                <a:cubicBezTo>
                  <a:pt x="484" y="4"/>
                  <a:pt x="493" y="4"/>
                  <a:pt x="483" y="3"/>
                </a:cubicBezTo>
                <a:cubicBezTo>
                  <a:pt x="470" y="3"/>
                  <a:pt x="457" y="3"/>
                  <a:pt x="445" y="3"/>
                </a:cubicBezTo>
                <a:cubicBezTo>
                  <a:pt x="445" y="3"/>
                  <a:pt x="446" y="3"/>
                  <a:pt x="444" y="3"/>
                </a:cubicBezTo>
                <a:cubicBezTo>
                  <a:pt x="443" y="3"/>
                  <a:pt x="440" y="3"/>
                  <a:pt x="438" y="3"/>
                </a:cubicBezTo>
                <a:cubicBezTo>
                  <a:pt x="438" y="3"/>
                  <a:pt x="439" y="3"/>
                  <a:pt x="440" y="3"/>
                </a:cubicBezTo>
                <a:cubicBezTo>
                  <a:pt x="434" y="3"/>
                  <a:pt x="429" y="3"/>
                  <a:pt x="424" y="3"/>
                </a:cubicBezTo>
                <a:cubicBezTo>
                  <a:pt x="419" y="3"/>
                  <a:pt x="413" y="2"/>
                  <a:pt x="410" y="2"/>
                </a:cubicBezTo>
                <a:cubicBezTo>
                  <a:pt x="410" y="2"/>
                  <a:pt x="407" y="2"/>
                  <a:pt x="406" y="2"/>
                </a:cubicBezTo>
                <a:cubicBezTo>
                  <a:pt x="403" y="3"/>
                  <a:pt x="396" y="2"/>
                  <a:pt x="392" y="2"/>
                </a:cubicBezTo>
                <a:cubicBezTo>
                  <a:pt x="392" y="2"/>
                  <a:pt x="392" y="2"/>
                  <a:pt x="392" y="2"/>
                </a:cubicBezTo>
                <a:cubicBezTo>
                  <a:pt x="378" y="2"/>
                  <a:pt x="363" y="2"/>
                  <a:pt x="348" y="2"/>
                </a:cubicBezTo>
                <a:cubicBezTo>
                  <a:pt x="340" y="2"/>
                  <a:pt x="331" y="1"/>
                  <a:pt x="322" y="1"/>
                </a:cubicBezTo>
                <a:cubicBezTo>
                  <a:pt x="320" y="1"/>
                  <a:pt x="322" y="2"/>
                  <a:pt x="320" y="2"/>
                </a:cubicBezTo>
                <a:cubicBezTo>
                  <a:pt x="318" y="2"/>
                  <a:pt x="320" y="1"/>
                  <a:pt x="319" y="1"/>
                </a:cubicBezTo>
                <a:cubicBezTo>
                  <a:pt x="315" y="2"/>
                  <a:pt x="309" y="1"/>
                  <a:pt x="304" y="1"/>
                </a:cubicBezTo>
                <a:cubicBezTo>
                  <a:pt x="303" y="1"/>
                  <a:pt x="302" y="1"/>
                  <a:pt x="302" y="2"/>
                </a:cubicBezTo>
                <a:cubicBezTo>
                  <a:pt x="296" y="1"/>
                  <a:pt x="288" y="2"/>
                  <a:pt x="281" y="1"/>
                </a:cubicBezTo>
                <a:cubicBezTo>
                  <a:pt x="283" y="2"/>
                  <a:pt x="278" y="1"/>
                  <a:pt x="275" y="2"/>
                </a:cubicBezTo>
                <a:cubicBezTo>
                  <a:pt x="274" y="2"/>
                  <a:pt x="274" y="1"/>
                  <a:pt x="274" y="1"/>
                </a:cubicBezTo>
                <a:cubicBezTo>
                  <a:pt x="270" y="1"/>
                  <a:pt x="267" y="1"/>
                  <a:pt x="262" y="1"/>
                </a:cubicBezTo>
                <a:cubicBezTo>
                  <a:pt x="259" y="1"/>
                  <a:pt x="258" y="1"/>
                  <a:pt x="255" y="1"/>
                </a:cubicBezTo>
                <a:cubicBezTo>
                  <a:pt x="253" y="1"/>
                  <a:pt x="249" y="1"/>
                  <a:pt x="245" y="1"/>
                </a:cubicBezTo>
                <a:cubicBezTo>
                  <a:pt x="246" y="1"/>
                  <a:pt x="242" y="2"/>
                  <a:pt x="239" y="2"/>
                </a:cubicBezTo>
                <a:cubicBezTo>
                  <a:pt x="240" y="1"/>
                  <a:pt x="240" y="1"/>
                  <a:pt x="240" y="1"/>
                </a:cubicBezTo>
                <a:cubicBezTo>
                  <a:pt x="231" y="1"/>
                  <a:pt x="216" y="0"/>
                  <a:pt x="205" y="1"/>
                </a:cubicBezTo>
                <a:cubicBezTo>
                  <a:pt x="204" y="1"/>
                  <a:pt x="204" y="1"/>
                  <a:pt x="204" y="1"/>
                </a:cubicBezTo>
                <a:cubicBezTo>
                  <a:pt x="192" y="1"/>
                  <a:pt x="181" y="0"/>
                  <a:pt x="170" y="1"/>
                </a:cubicBezTo>
                <a:cubicBezTo>
                  <a:pt x="167" y="1"/>
                  <a:pt x="162" y="1"/>
                  <a:pt x="159" y="1"/>
                </a:cubicBezTo>
                <a:cubicBezTo>
                  <a:pt x="154" y="1"/>
                  <a:pt x="153" y="1"/>
                  <a:pt x="150" y="1"/>
                </a:cubicBezTo>
                <a:cubicBezTo>
                  <a:pt x="149" y="1"/>
                  <a:pt x="148" y="1"/>
                  <a:pt x="147" y="1"/>
                </a:cubicBezTo>
                <a:cubicBezTo>
                  <a:pt x="142" y="1"/>
                  <a:pt x="137" y="0"/>
                  <a:pt x="133" y="1"/>
                </a:cubicBezTo>
                <a:cubicBezTo>
                  <a:pt x="133" y="0"/>
                  <a:pt x="133" y="0"/>
                  <a:pt x="133" y="0"/>
                </a:cubicBezTo>
                <a:cubicBezTo>
                  <a:pt x="129" y="1"/>
                  <a:pt x="123" y="1"/>
                  <a:pt x="118" y="1"/>
                </a:cubicBezTo>
                <a:cubicBezTo>
                  <a:pt x="117" y="1"/>
                  <a:pt x="112" y="1"/>
                  <a:pt x="114" y="1"/>
                </a:cubicBezTo>
                <a:cubicBezTo>
                  <a:pt x="112" y="1"/>
                  <a:pt x="113" y="1"/>
                  <a:pt x="111" y="1"/>
                </a:cubicBezTo>
                <a:cubicBezTo>
                  <a:pt x="113" y="1"/>
                  <a:pt x="113" y="1"/>
                  <a:pt x="113" y="1"/>
                </a:cubicBezTo>
                <a:cubicBezTo>
                  <a:pt x="102" y="0"/>
                  <a:pt x="94" y="0"/>
                  <a:pt x="84" y="1"/>
                </a:cubicBezTo>
                <a:cubicBezTo>
                  <a:pt x="81" y="0"/>
                  <a:pt x="74" y="1"/>
                  <a:pt x="68" y="0"/>
                </a:cubicBezTo>
                <a:cubicBezTo>
                  <a:pt x="65" y="0"/>
                  <a:pt x="59" y="0"/>
                  <a:pt x="57" y="1"/>
                </a:cubicBezTo>
                <a:cubicBezTo>
                  <a:pt x="56" y="0"/>
                  <a:pt x="56" y="0"/>
                  <a:pt x="56" y="0"/>
                </a:cubicBezTo>
                <a:cubicBezTo>
                  <a:pt x="52" y="0"/>
                  <a:pt x="46" y="0"/>
                  <a:pt x="40" y="0"/>
                </a:cubicBezTo>
                <a:cubicBezTo>
                  <a:pt x="37" y="0"/>
                  <a:pt x="37" y="0"/>
                  <a:pt x="34" y="0"/>
                </a:cubicBezTo>
                <a:cubicBezTo>
                  <a:pt x="34" y="0"/>
                  <a:pt x="34" y="0"/>
                  <a:pt x="34" y="0"/>
                </a:cubicBezTo>
                <a:cubicBezTo>
                  <a:pt x="31" y="0"/>
                  <a:pt x="30" y="1"/>
                  <a:pt x="29" y="1"/>
                </a:cubicBezTo>
                <a:cubicBezTo>
                  <a:pt x="27" y="1"/>
                  <a:pt x="26" y="1"/>
                  <a:pt x="24" y="1"/>
                </a:cubicBezTo>
                <a:cubicBezTo>
                  <a:pt x="26" y="0"/>
                  <a:pt x="28" y="0"/>
                  <a:pt x="30" y="0"/>
                </a:cubicBezTo>
                <a:cubicBezTo>
                  <a:pt x="26" y="0"/>
                  <a:pt x="22" y="0"/>
                  <a:pt x="20" y="0"/>
                </a:cubicBezTo>
                <a:cubicBezTo>
                  <a:pt x="17" y="0"/>
                  <a:pt x="15" y="0"/>
                  <a:pt x="14" y="0"/>
                </a:cubicBezTo>
                <a:cubicBezTo>
                  <a:pt x="15" y="0"/>
                  <a:pt x="12" y="0"/>
                  <a:pt x="14" y="0"/>
                </a:cubicBezTo>
                <a:cubicBezTo>
                  <a:pt x="12" y="0"/>
                  <a:pt x="11" y="0"/>
                  <a:pt x="9" y="0"/>
                </a:cubicBezTo>
                <a:cubicBezTo>
                  <a:pt x="10" y="0"/>
                  <a:pt x="10" y="0"/>
                  <a:pt x="11" y="0"/>
                </a:cubicBezTo>
                <a:cubicBezTo>
                  <a:pt x="10" y="0"/>
                  <a:pt x="7" y="0"/>
                  <a:pt x="8" y="1"/>
                </a:cubicBezTo>
                <a:cubicBezTo>
                  <a:pt x="9" y="0"/>
                  <a:pt x="9" y="0"/>
                  <a:pt x="10" y="0"/>
                </a:cubicBezTo>
                <a:cubicBezTo>
                  <a:pt x="10" y="1"/>
                  <a:pt x="6" y="1"/>
                  <a:pt x="5" y="0"/>
                </a:cubicBezTo>
                <a:cubicBezTo>
                  <a:pt x="4" y="0"/>
                  <a:pt x="8" y="0"/>
                  <a:pt x="6" y="0"/>
                </a:cubicBezTo>
                <a:cubicBezTo>
                  <a:pt x="0" y="0"/>
                  <a:pt x="0" y="0"/>
                  <a:pt x="0" y="0"/>
                </a:cubicBezTo>
                <a:cubicBezTo>
                  <a:pt x="1" y="0"/>
                  <a:pt x="3" y="0"/>
                  <a:pt x="2" y="1"/>
                </a:cubicBezTo>
                <a:cubicBezTo>
                  <a:pt x="5" y="1"/>
                  <a:pt x="5" y="1"/>
                  <a:pt x="5" y="1"/>
                </a:cubicBezTo>
                <a:cubicBezTo>
                  <a:pt x="5" y="1"/>
                  <a:pt x="5" y="1"/>
                  <a:pt x="5" y="1"/>
                </a:cubicBezTo>
                <a:cubicBezTo>
                  <a:pt x="9" y="1"/>
                  <a:pt x="12" y="1"/>
                  <a:pt x="16" y="1"/>
                </a:cubicBezTo>
                <a:cubicBezTo>
                  <a:pt x="14" y="1"/>
                  <a:pt x="14" y="1"/>
                  <a:pt x="14" y="1"/>
                </a:cubicBezTo>
                <a:cubicBezTo>
                  <a:pt x="17" y="1"/>
                  <a:pt x="20" y="0"/>
                  <a:pt x="22" y="1"/>
                </a:cubicBezTo>
                <a:cubicBezTo>
                  <a:pt x="21" y="1"/>
                  <a:pt x="22" y="1"/>
                  <a:pt x="22" y="1"/>
                </a:cubicBezTo>
                <a:cubicBezTo>
                  <a:pt x="23" y="1"/>
                  <a:pt x="23" y="1"/>
                  <a:pt x="23" y="1"/>
                </a:cubicBezTo>
                <a:cubicBezTo>
                  <a:pt x="22" y="2"/>
                  <a:pt x="22" y="2"/>
                  <a:pt x="22" y="2"/>
                </a:cubicBezTo>
                <a:cubicBezTo>
                  <a:pt x="23" y="1"/>
                  <a:pt x="29" y="2"/>
                  <a:pt x="30" y="1"/>
                </a:cubicBezTo>
                <a:cubicBezTo>
                  <a:pt x="30" y="2"/>
                  <a:pt x="30" y="2"/>
                  <a:pt x="30" y="2"/>
                </a:cubicBezTo>
                <a:cubicBezTo>
                  <a:pt x="34" y="2"/>
                  <a:pt x="29" y="1"/>
                  <a:pt x="32" y="1"/>
                </a:cubicBezTo>
                <a:cubicBezTo>
                  <a:pt x="34" y="1"/>
                  <a:pt x="33" y="2"/>
                  <a:pt x="35" y="2"/>
                </a:cubicBezTo>
                <a:cubicBezTo>
                  <a:pt x="38" y="2"/>
                  <a:pt x="45" y="2"/>
                  <a:pt x="49" y="2"/>
                </a:cubicBezTo>
                <a:cubicBezTo>
                  <a:pt x="53" y="2"/>
                  <a:pt x="56" y="2"/>
                  <a:pt x="59" y="2"/>
                </a:cubicBezTo>
                <a:cubicBezTo>
                  <a:pt x="62" y="2"/>
                  <a:pt x="59" y="2"/>
                  <a:pt x="62" y="2"/>
                </a:cubicBezTo>
                <a:cubicBezTo>
                  <a:pt x="62" y="2"/>
                  <a:pt x="62" y="3"/>
                  <a:pt x="63" y="3"/>
                </a:cubicBezTo>
                <a:cubicBezTo>
                  <a:pt x="63" y="3"/>
                  <a:pt x="68" y="3"/>
                  <a:pt x="66" y="2"/>
                </a:cubicBezTo>
                <a:cubicBezTo>
                  <a:pt x="70" y="3"/>
                  <a:pt x="75" y="3"/>
                  <a:pt x="80" y="3"/>
                </a:cubicBezTo>
                <a:cubicBezTo>
                  <a:pt x="78" y="3"/>
                  <a:pt x="78" y="3"/>
                  <a:pt x="79" y="3"/>
                </a:cubicBezTo>
                <a:cubicBezTo>
                  <a:pt x="81" y="3"/>
                  <a:pt x="85" y="3"/>
                  <a:pt x="89" y="3"/>
                </a:cubicBezTo>
                <a:cubicBezTo>
                  <a:pt x="89" y="2"/>
                  <a:pt x="88" y="2"/>
                  <a:pt x="88" y="2"/>
                </a:cubicBezTo>
                <a:cubicBezTo>
                  <a:pt x="89" y="2"/>
                  <a:pt x="90" y="2"/>
                  <a:pt x="91" y="2"/>
                </a:cubicBezTo>
                <a:cubicBezTo>
                  <a:pt x="91" y="2"/>
                  <a:pt x="91" y="3"/>
                  <a:pt x="94" y="3"/>
                </a:cubicBezTo>
                <a:cubicBezTo>
                  <a:pt x="94" y="4"/>
                  <a:pt x="89" y="3"/>
                  <a:pt x="90" y="3"/>
                </a:cubicBezTo>
                <a:cubicBezTo>
                  <a:pt x="89" y="4"/>
                  <a:pt x="82" y="4"/>
                  <a:pt x="81" y="4"/>
                </a:cubicBezTo>
                <a:cubicBezTo>
                  <a:pt x="78" y="4"/>
                  <a:pt x="83" y="4"/>
                  <a:pt x="83" y="4"/>
                </a:cubicBezTo>
                <a:cubicBezTo>
                  <a:pt x="86" y="4"/>
                  <a:pt x="87" y="4"/>
                  <a:pt x="91" y="4"/>
                </a:cubicBezTo>
                <a:cubicBezTo>
                  <a:pt x="91" y="4"/>
                  <a:pt x="90" y="4"/>
                  <a:pt x="92" y="3"/>
                </a:cubicBezTo>
                <a:cubicBezTo>
                  <a:pt x="96" y="3"/>
                  <a:pt x="97" y="4"/>
                  <a:pt x="98" y="4"/>
                </a:cubicBezTo>
                <a:cubicBezTo>
                  <a:pt x="96" y="4"/>
                  <a:pt x="96" y="4"/>
                  <a:pt x="96" y="4"/>
                </a:cubicBezTo>
                <a:cubicBezTo>
                  <a:pt x="98" y="4"/>
                  <a:pt x="99" y="4"/>
                  <a:pt x="102" y="4"/>
                </a:cubicBezTo>
                <a:cubicBezTo>
                  <a:pt x="103" y="5"/>
                  <a:pt x="98" y="4"/>
                  <a:pt x="97" y="4"/>
                </a:cubicBezTo>
                <a:cubicBezTo>
                  <a:pt x="98" y="5"/>
                  <a:pt x="98" y="5"/>
                  <a:pt x="98" y="5"/>
                </a:cubicBezTo>
                <a:cubicBezTo>
                  <a:pt x="103" y="5"/>
                  <a:pt x="100" y="4"/>
                  <a:pt x="104" y="4"/>
                </a:cubicBezTo>
                <a:cubicBezTo>
                  <a:pt x="103" y="5"/>
                  <a:pt x="103" y="5"/>
                  <a:pt x="103" y="5"/>
                </a:cubicBezTo>
                <a:cubicBezTo>
                  <a:pt x="106" y="5"/>
                  <a:pt x="106" y="5"/>
                  <a:pt x="106" y="5"/>
                </a:cubicBezTo>
                <a:cubicBezTo>
                  <a:pt x="106" y="4"/>
                  <a:pt x="106" y="4"/>
                  <a:pt x="103" y="4"/>
                </a:cubicBezTo>
                <a:cubicBezTo>
                  <a:pt x="105" y="3"/>
                  <a:pt x="105" y="4"/>
                  <a:pt x="109" y="4"/>
                </a:cubicBezTo>
                <a:cubicBezTo>
                  <a:pt x="110" y="3"/>
                  <a:pt x="107" y="4"/>
                  <a:pt x="107" y="3"/>
                </a:cubicBezTo>
                <a:cubicBezTo>
                  <a:pt x="107" y="3"/>
                  <a:pt x="110" y="3"/>
                  <a:pt x="111" y="3"/>
                </a:cubicBezTo>
                <a:cubicBezTo>
                  <a:pt x="114" y="3"/>
                  <a:pt x="113" y="4"/>
                  <a:pt x="114" y="4"/>
                </a:cubicBezTo>
                <a:cubicBezTo>
                  <a:pt x="114" y="4"/>
                  <a:pt x="111" y="4"/>
                  <a:pt x="112" y="4"/>
                </a:cubicBezTo>
                <a:cubicBezTo>
                  <a:pt x="108" y="4"/>
                  <a:pt x="113" y="4"/>
                  <a:pt x="111" y="5"/>
                </a:cubicBezTo>
                <a:cubicBezTo>
                  <a:pt x="113" y="5"/>
                  <a:pt x="113" y="5"/>
                  <a:pt x="115" y="4"/>
                </a:cubicBezTo>
                <a:cubicBezTo>
                  <a:pt x="114" y="4"/>
                  <a:pt x="115" y="4"/>
                  <a:pt x="115" y="4"/>
                </a:cubicBezTo>
                <a:cubicBezTo>
                  <a:pt x="120" y="3"/>
                  <a:pt x="118" y="5"/>
                  <a:pt x="122" y="5"/>
                </a:cubicBezTo>
                <a:cubicBezTo>
                  <a:pt x="121" y="4"/>
                  <a:pt x="129" y="4"/>
                  <a:pt x="125" y="3"/>
                </a:cubicBezTo>
                <a:cubicBezTo>
                  <a:pt x="129" y="3"/>
                  <a:pt x="129" y="3"/>
                  <a:pt x="129" y="3"/>
                </a:cubicBezTo>
                <a:cubicBezTo>
                  <a:pt x="128" y="3"/>
                  <a:pt x="131" y="3"/>
                  <a:pt x="129" y="4"/>
                </a:cubicBezTo>
                <a:cubicBezTo>
                  <a:pt x="131" y="4"/>
                  <a:pt x="131" y="4"/>
                  <a:pt x="131" y="4"/>
                </a:cubicBezTo>
                <a:cubicBezTo>
                  <a:pt x="128" y="4"/>
                  <a:pt x="128" y="4"/>
                  <a:pt x="128" y="4"/>
                </a:cubicBezTo>
                <a:cubicBezTo>
                  <a:pt x="130" y="4"/>
                  <a:pt x="133" y="5"/>
                  <a:pt x="134" y="5"/>
                </a:cubicBezTo>
                <a:cubicBezTo>
                  <a:pt x="137" y="5"/>
                  <a:pt x="133" y="5"/>
                  <a:pt x="136" y="4"/>
                </a:cubicBezTo>
                <a:cubicBezTo>
                  <a:pt x="135" y="5"/>
                  <a:pt x="137" y="5"/>
                  <a:pt x="138" y="5"/>
                </a:cubicBezTo>
                <a:cubicBezTo>
                  <a:pt x="136" y="5"/>
                  <a:pt x="138" y="4"/>
                  <a:pt x="140" y="4"/>
                </a:cubicBezTo>
                <a:cubicBezTo>
                  <a:pt x="142" y="4"/>
                  <a:pt x="144" y="5"/>
                  <a:pt x="144" y="5"/>
                </a:cubicBezTo>
                <a:cubicBezTo>
                  <a:pt x="142" y="5"/>
                  <a:pt x="142" y="5"/>
                  <a:pt x="142" y="5"/>
                </a:cubicBezTo>
                <a:cubicBezTo>
                  <a:pt x="144" y="5"/>
                  <a:pt x="142" y="5"/>
                  <a:pt x="144" y="5"/>
                </a:cubicBezTo>
                <a:cubicBezTo>
                  <a:pt x="145" y="5"/>
                  <a:pt x="146" y="5"/>
                  <a:pt x="147" y="4"/>
                </a:cubicBezTo>
                <a:cubicBezTo>
                  <a:pt x="148" y="4"/>
                  <a:pt x="149" y="4"/>
                  <a:pt x="150" y="4"/>
                </a:cubicBezTo>
                <a:cubicBezTo>
                  <a:pt x="147" y="5"/>
                  <a:pt x="147" y="5"/>
                  <a:pt x="147" y="5"/>
                </a:cubicBezTo>
                <a:cubicBezTo>
                  <a:pt x="151" y="5"/>
                  <a:pt x="148" y="5"/>
                  <a:pt x="152" y="5"/>
                </a:cubicBezTo>
                <a:cubicBezTo>
                  <a:pt x="153" y="5"/>
                  <a:pt x="153" y="5"/>
                  <a:pt x="153" y="5"/>
                </a:cubicBezTo>
                <a:cubicBezTo>
                  <a:pt x="153" y="5"/>
                  <a:pt x="154" y="5"/>
                  <a:pt x="153" y="5"/>
                </a:cubicBezTo>
                <a:cubicBezTo>
                  <a:pt x="153" y="5"/>
                  <a:pt x="155" y="5"/>
                  <a:pt x="156" y="5"/>
                </a:cubicBezTo>
                <a:cubicBezTo>
                  <a:pt x="157" y="5"/>
                  <a:pt x="157" y="5"/>
                  <a:pt x="157" y="5"/>
                </a:cubicBezTo>
                <a:cubicBezTo>
                  <a:pt x="158" y="5"/>
                  <a:pt x="160" y="5"/>
                  <a:pt x="162" y="5"/>
                </a:cubicBezTo>
                <a:cubicBezTo>
                  <a:pt x="160" y="4"/>
                  <a:pt x="160" y="5"/>
                  <a:pt x="157" y="5"/>
                </a:cubicBezTo>
                <a:cubicBezTo>
                  <a:pt x="156" y="4"/>
                  <a:pt x="160" y="4"/>
                  <a:pt x="160" y="4"/>
                </a:cubicBezTo>
                <a:cubicBezTo>
                  <a:pt x="160" y="5"/>
                  <a:pt x="164" y="4"/>
                  <a:pt x="166" y="4"/>
                </a:cubicBezTo>
                <a:cubicBezTo>
                  <a:pt x="167" y="5"/>
                  <a:pt x="168" y="5"/>
                  <a:pt x="168" y="5"/>
                </a:cubicBezTo>
                <a:cubicBezTo>
                  <a:pt x="169" y="5"/>
                  <a:pt x="169" y="5"/>
                  <a:pt x="169" y="5"/>
                </a:cubicBezTo>
                <a:cubicBezTo>
                  <a:pt x="170" y="5"/>
                  <a:pt x="172" y="4"/>
                  <a:pt x="174" y="5"/>
                </a:cubicBezTo>
                <a:cubicBezTo>
                  <a:pt x="173" y="5"/>
                  <a:pt x="174" y="5"/>
                  <a:pt x="175" y="5"/>
                </a:cubicBezTo>
                <a:cubicBezTo>
                  <a:pt x="173" y="5"/>
                  <a:pt x="178" y="5"/>
                  <a:pt x="177" y="4"/>
                </a:cubicBezTo>
                <a:cubicBezTo>
                  <a:pt x="181" y="4"/>
                  <a:pt x="177" y="5"/>
                  <a:pt x="178" y="5"/>
                </a:cubicBezTo>
                <a:cubicBezTo>
                  <a:pt x="179" y="5"/>
                  <a:pt x="182" y="6"/>
                  <a:pt x="183" y="5"/>
                </a:cubicBezTo>
                <a:cubicBezTo>
                  <a:pt x="180" y="5"/>
                  <a:pt x="183" y="5"/>
                  <a:pt x="184" y="5"/>
                </a:cubicBezTo>
                <a:cubicBezTo>
                  <a:pt x="187" y="5"/>
                  <a:pt x="183" y="5"/>
                  <a:pt x="185" y="5"/>
                </a:cubicBezTo>
                <a:cubicBezTo>
                  <a:pt x="187" y="5"/>
                  <a:pt x="189" y="4"/>
                  <a:pt x="187" y="4"/>
                </a:cubicBezTo>
                <a:cubicBezTo>
                  <a:pt x="188" y="4"/>
                  <a:pt x="191" y="4"/>
                  <a:pt x="193" y="4"/>
                </a:cubicBezTo>
                <a:cubicBezTo>
                  <a:pt x="193" y="5"/>
                  <a:pt x="189" y="4"/>
                  <a:pt x="190" y="5"/>
                </a:cubicBezTo>
                <a:cubicBezTo>
                  <a:pt x="194" y="5"/>
                  <a:pt x="192" y="4"/>
                  <a:pt x="196" y="4"/>
                </a:cubicBezTo>
                <a:cubicBezTo>
                  <a:pt x="195" y="4"/>
                  <a:pt x="196" y="3"/>
                  <a:pt x="198" y="3"/>
                </a:cubicBezTo>
                <a:cubicBezTo>
                  <a:pt x="203" y="3"/>
                  <a:pt x="196" y="3"/>
                  <a:pt x="198" y="3"/>
                </a:cubicBezTo>
                <a:cubicBezTo>
                  <a:pt x="200" y="3"/>
                  <a:pt x="200" y="3"/>
                  <a:pt x="200" y="3"/>
                </a:cubicBezTo>
                <a:cubicBezTo>
                  <a:pt x="202" y="4"/>
                  <a:pt x="194" y="4"/>
                  <a:pt x="197" y="5"/>
                </a:cubicBezTo>
                <a:cubicBezTo>
                  <a:pt x="199" y="5"/>
                  <a:pt x="199" y="5"/>
                  <a:pt x="199" y="5"/>
                </a:cubicBezTo>
                <a:cubicBezTo>
                  <a:pt x="198" y="5"/>
                  <a:pt x="198" y="5"/>
                  <a:pt x="199" y="5"/>
                </a:cubicBezTo>
                <a:cubicBezTo>
                  <a:pt x="199" y="5"/>
                  <a:pt x="203" y="5"/>
                  <a:pt x="204" y="5"/>
                </a:cubicBezTo>
                <a:cubicBezTo>
                  <a:pt x="204" y="5"/>
                  <a:pt x="202" y="5"/>
                  <a:pt x="202" y="5"/>
                </a:cubicBezTo>
                <a:cubicBezTo>
                  <a:pt x="204" y="5"/>
                  <a:pt x="205" y="4"/>
                  <a:pt x="209" y="5"/>
                </a:cubicBezTo>
                <a:cubicBezTo>
                  <a:pt x="207" y="5"/>
                  <a:pt x="209" y="5"/>
                  <a:pt x="209" y="5"/>
                </a:cubicBezTo>
                <a:cubicBezTo>
                  <a:pt x="210" y="5"/>
                  <a:pt x="209" y="5"/>
                  <a:pt x="211" y="5"/>
                </a:cubicBezTo>
                <a:cubicBezTo>
                  <a:pt x="211" y="5"/>
                  <a:pt x="211" y="5"/>
                  <a:pt x="211" y="5"/>
                </a:cubicBezTo>
                <a:cubicBezTo>
                  <a:pt x="220" y="5"/>
                  <a:pt x="230" y="5"/>
                  <a:pt x="237" y="5"/>
                </a:cubicBezTo>
                <a:cubicBezTo>
                  <a:pt x="239" y="5"/>
                  <a:pt x="241" y="5"/>
                  <a:pt x="246" y="5"/>
                </a:cubicBezTo>
                <a:cubicBezTo>
                  <a:pt x="244" y="5"/>
                  <a:pt x="246" y="5"/>
                  <a:pt x="247" y="5"/>
                </a:cubicBezTo>
                <a:cubicBezTo>
                  <a:pt x="249" y="5"/>
                  <a:pt x="249" y="5"/>
                  <a:pt x="249" y="5"/>
                </a:cubicBezTo>
                <a:cubicBezTo>
                  <a:pt x="251" y="6"/>
                  <a:pt x="254" y="5"/>
                  <a:pt x="257" y="5"/>
                </a:cubicBezTo>
                <a:cubicBezTo>
                  <a:pt x="257" y="5"/>
                  <a:pt x="257" y="5"/>
                  <a:pt x="257" y="5"/>
                </a:cubicBezTo>
                <a:cubicBezTo>
                  <a:pt x="260" y="6"/>
                  <a:pt x="260" y="5"/>
                  <a:pt x="260" y="5"/>
                </a:cubicBezTo>
                <a:cubicBezTo>
                  <a:pt x="262" y="5"/>
                  <a:pt x="262" y="5"/>
                  <a:pt x="262" y="5"/>
                </a:cubicBezTo>
                <a:cubicBezTo>
                  <a:pt x="262" y="5"/>
                  <a:pt x="262" y="5"/>
                  <a:pt x="262" y="5"/>
                </a:cubicBezTo>
                <a:cubicBezTo>
                  <a:pt x="264" y="5"/>
                  <a:pt x="267" y="5"/>
                  <a:pt x="267" y="6"/>
                </a:cubicBezTo>
                <a:cubicBezTo>
                  <a:pt x="268" y="5"/>
                  <a:pt x="269" y="5"/>
                  <a:pt x="268" y="5"/>
                </a:cubicBezTo>
                <a:cubicBezTo>
                  <a:pt x="270" y="6"/>
                  <a:pt x="276" y="6"/>
                  <a:pt x="280" y="5"/>
                </a:cubicBezTo>
                <a:cubicBezTo>
                  <a:pt x="278" y="5"/>
                  <a:pt x="278" y="5"/>
                  <a:pt x="278" y="5"/>
                </a:cubicBezTo>
                <a:cubicBezTo>
                  <a:pt x="279" y="4"/>
                  <a:pt x="279" y="5"/>
                  <a:pt x="280" y="5"/>
                </a:cubicBezTo>
                <a:cubicBezTo>
                  <a:pt x="281" y="5"/>
                  <a:pt x="282" y="5"/>
                  <a:pt x="280" y="5"/>
                </a:cubicBezTo>
                <a:cubicBezTo>
                  <a:pt x="286" y="6"/>
                  <a:pt x="293" y="5"/>
                  <a:pt x="300" y="6"/>
                </a:cubicBezTo>
                <a:cubicBezTo>
                  <a:pt x="301" y="6"/>
                  <a:pt x="301" y="6"/>
                  <a:pt x="301" y="5"/>
                </a:cubicBezTo>
                <a:cubicBezTo>
                  <a:pt x="305" y="6"/>
                  <a:pt x="311" y="5"/>
                  <a:pt x="315" y="6"/>
                </a:cubicBezTo>
                <a:cubicBezTo>
                  <a:pt x="314" y="6"/>
                  <a:pt x="316" y="5"/>
                  <a:pt x="318" y="5"/>
                </a:cubicBezTo>
                <a:cubicBezTo>
                  <a:pt x="321" y="5"/>
                  <a:pt x="319" y="6"/>
                  <a:pt x="322" y="6"/>
                </a:cubicBezTo>
                <a:cubicBezTo>
                  <a:pt x="323" y="6"/>
                  <a:pt x="325" y="6"/>
                  <a:pt x="326" y="6"/>
                </a:cubicBezTo>
                <a:cubicBezTo>
                  <a:pt x="326" y="6"/>
                  <a:pt x="326" y="6"/>
                  <a:pt x="326" y="6"/>
                </a:cubicBezTo>
                <a:cubicBezTo>
                  <a:pt x="328" y="6"/>
                  <a:pt x="330" y="5"/>
                  <a:pt x="332" y="6"/>
                </a:cubicBezTo>
                <a:cubicBezTo>
                  <a:pt x="331" y="6"/>
                  <a:pt x="331" y="6"/>
                  <a:pt x="331" y="6"/>
                </a:cubicBezTo>
                <a:cubicBezTo>
                  <a:pt x="336" y="6"/>
                  <a:pt x="336" y="6"/>
                  <a:pt x="336" y="6"/>
                </a:cubicBezTo>
                <a:cubicBezTo>
                  <a:pt x="337" y="6"/>
                  <a:pt x="341" y="6"/>
                  <a:pt x="342" y="6"/>
                </a:cubicBezTo>
                <a:cubicBezTo>
                  <a:pt x="342" y="6"/>
                  <a:pt x="341" y="6"/>
                  <a:pt x="342" y="6"/>
                </a:cubicBezTo>
                <a:cubicBezTo>
                  <a:pt x="342" y="5"/>
                  <a:pt x="342" y="5"/>
                  <a:pt x="342" y="5"/>
                </a:cubicBezTo>
                <a:cubicBezTo>
                  <a:pt x="345" y="6"/>
                  <a:pt x="345" y="6"/>
                  <a:pt x="345" y="6"/>
                </a:cubicBezTo>
                <a:cubicBezTo>
                  <a:pt x="344" y="6"/>
                  <a:pt x="344" y="6"/>
                  <a:pt x="343" y="6"/>
                </a:cubicBezTo>
                <a:cubicBezTo>
                  <a:pt x="347" y="6"/>
                  <a:pt x="344" y="6"/>
                  <a:pt x="346" y="5"/>
                </a:cubicBezTo>
                <a:cubicBezTo>
                  <a:pt x="348" y="5"/>
                  <a:pt x="348" y="6"/>
                  <a:pt x="349" y="6"/>
                </a:cubicBezTo>
                <a:cubicBezTo>
                  <a:pt x="349" y="6"/>
                  <a:pt x="348" y="6"/>
                  <a:pt x="347" y="6"/>
                </a:cubicBezTo>
                <a:cubicBezTo>
                  <a:pt x="346" y="6"/>
                  <a:pt x="349" y="6"/>
                  <a:pt x="349" y="6"/>
                </a:cubicBezTo>
                <a:cubicBezTo>
                  <a:pt x="349" y="6"/>
                  <a:pt x="349" y="6"/>
                  <a:pt x="351" y="6"/>
                </a:cubicBezTo>
                <a:cubicBezTo>
                  <a:pt x="352" y="6"/>
                  <a:pt x="356" y="6"/>
                  <a:pt x="355" y="6"/>
                </a:cubicBezTo>
                <a:cubicBezTo>
                  <a:pt x="357" y="6"/>
                  <a:pt x="358" y="6"/>
                  <a:pt x="359" y="6"/>
                </a:cubicBezTo>
                <a:cubicBezTo>
                  <a:pt x="358" y="6"/>
                  <a:pt x="356" y="6"/>
                  <a:pt x="355" y="5"/>
                </a:cubicBezTo>
                <a:cubicBezTo>
                  <a:pt x="357" y="5"/>
                  <a:pt x="359" y="5"/>
                  <a:pt x="359" y="5"/>
                </a:cubicBezTo>
                <a:cubicBezTo>
                  <a:pt x="358" y="5"/>
                  <a:pt x="358" y="5"/>
                  <a:pt x="358" y="5"/>
                </a:cubicBezTo>
                <a:cubicBezTo>
                  <a:pt x="359" y="5"/>
                  <a:pt x="362" y="6"/>
                  <a:pt x="360" y="5"/>
                </a:cubicBezTo>
                <a:cubicBezTo>
                  <a:pt x="363" y="6"/>
                  <a:pt x="363" y="6"/>
                  <a:pt x="363" y="6"/>
                </a:cubicBezTo>
                <a:cubicBezTo>
                  <a:pt x="364" y="5"/>
                  <a:pt x="366" y="5"/>
                  <a:pt x="368" y="5"/>
                </a:cubicBezTo>
                <a:cubicBezTo>
                  <a:pt x="368" y="6"/>
                  <a:pt x="366" y="6"/>
                  <a:pt x="370" y="6"/>
                </a:cubicBezTo>
                <a:cubicBezTo>
                  <a:pt x="373" y="6"/>
                  <a:pt x="373" y="6"/>
                  <a:pt x="373" y="6"/>
                </a:cubicBezTo>
                <a:cubicBezTo>
                  <a:pt x="374" y="6"/>
                  <a:pt x="375" y="6"/>
                  <a:pt x="374" y="6"/>
                </a:cubicBezTo>
                <a:cubicBezTo>
                  <a:pt x="380" y="6"/>
                  <a:pt x="380" y="5"/>
                  <a:pt x="384" y="6"/>
                </a:cubicBezTo>
                <a:cubicBezTo>
                  <a:pt x="382" y="6"/>
                  <a:pt x="384" y="6"/>
                  <a:pt x="385" y="6"/>
                </a:cubicBezTo>
                <a:cubicBezTo>
                  <a:pt x="386" y="6"/>
                  <a:pt x="386" y="6"/>
                  <a:pt x="386" y="6"/>
                </a:cubicBezTo>
                <a:cubicBezTo>
                  <a:pt x="386" y="6"/>
                  <a:pt x="385" y="6"/>
                  <a:pt x="384" y="6"/>
                </a:cubicBezTo>
                <a:cubicBezTo>
                  <a:pt x="383" y="6"/>
                  <a:pt x="386" y="6"/>
                  <a:pt x="386" y="6"/>
                </a:cubicBezTo>
                <a:cubicBezTo>
                  <a:pt x="390" y="7"/>
                  <a:pt x="399" y="6"/>
                  <a:pt x="405" y="7"/>
                </a:cubicBezTo>
                <a:cubicBezTo>
                  <a:pt x="404" y="6"/>
                  <a:pt x="407" y="6"/>
                  <a:pt x="409" y="6"/>
                </a:cubicBezTo>
                <a:cubicBezTo>
                  <a:pt x="408" y="7"/>
                  <a:pt x="412" y="6"/>
                  <a:pt x="414" y="7"/>
                </a:cubicBezTo>
                <a:cubicBezTo>
                  <a:pt x="413" y="6"/>
                  <a:pt x="413" y="6"/>
                  <a:pt x="413" y="6"/>
                </a:cubicBezTo>
                <a:cubicBezTo>
                  <a:pt x="416" y="6"/>
                  <a:pt x="419" y="5"/>
                  <a:pt x="421" y="6"/>
                </a:cubicBezTo>
                <a:cubicBezTo>
                  <a:pt x="423" y="6"/>
                  <a:pt x="420" y="6"/>
                  <a:pt x="420" y="6"/>
                </a:cubicBezTo>
                <a:cubicBezTo>
                  <a:pt x="422" y="7"/>
                  <a:pt x="427" y="6"/>
                  <a:pt x="429" y="7"/>
                </a:cubicBezTo>
                <a:cubicBezTo>
                  <a:pt x="430" y="6"/>
                  <a:pt x="429" y="6"/>
                  <a:pt x="431" y="6"/>
                </a:cubicBezTo>
                <a:cubicBezTo>
                  <a:pt x="433" y="6"/>
                  <a:pt x="437" y="6"/>
                  <a:pt x="437" y="7"/>
                </a:cubicBezTo>
                <a:cubicBezTo>
                  <a:pt x="438" y="6"/>
                  <a:pt x="439" y="6"/>
                  <a:pt x="441" y="7"/>
                </a:cubicBezTo>
                <a:cubicBezTo>
                  <a:pt x="441" y="7"/>
                  <a:pt x="440" y="7"/>
                  <a:pt x="439" y="7"/>
                </a:cubicBezTo>
                <a:cubicBezTo>
                  <a:pt x="442" y="7"/>
                  <a:pt x="444" y="7"/>
                  <a:pt x="447" y="7"/>
                </a:cubicBezTo>
                <a:cubicBezTo>
                  <a:pt x="448" y="7"/>
                  <a:pt x="453" y="7"/>
                  <a:pt x="457" y="7"/>
                </a:cubicBezTo>
                <a:cubicBezTo>
                  <a:pt x="458" y="7"/>
                  <a:pt x="462" y="7"/>
                  <a:pt x="462" y="7"/>
                </a:cubicBezTo>
                <a:cubicBezTo>
                  <a:pt x="462" y="7"/>
                  <a:pt x="462" y="7"/>
                  <a:pt x="463" y="7"/>
                </a:cubicBezTo>
                <a:cubicBezTo>
                  <a:pt x="464" y="7"/>
                  <a:pt x="465" y="6"/>
                  <a:pt x="466" y="6"/>
                </a:cubicBezTo>
                <a:cubicBezTo>
                  <a:pt x="466" y="7"/>
                  <a:pt x="466" y="7"/>
                  <a:pt x="466" y="7"/>
                </a:cubicBezTo>
                <a:cubicBezTo>
                  <a:pt x="466" y="7"/>
                  <a:pt x="470" y="7"/>
                  <a:pt x="471" y="7"/>
                </a:cubicBezTo>
                <a:cubicBezTo>
                  <a:pt x="469" y="7"/>
                  <a:pt x="473" y="7"/>
                  <a:pt x="473" y="7"/>
                </a:cubicBezTo>
                <a:cubicBezTo>
                  <a:pt x="474" y="7"/>
                  <a:pt x="474" y="7"/>
                  <a:pt x="474" y="7"/>
                </a:cubicBezTo>
                <a:cubicBezTo>
                  <a:pt x="477" y="7"/>
                  <a:pt x="475" y="6"/>
                  <a:pt x="478" y="6"/>
                </a:cubicBezTo>
                <a:cubicBezTo>
                  <a:pt x="480" y="6"/>
                  <a:pt x="479" y="7"/>
                  <a:pt x="478" y="7"/>
                </a:cubicBezTo>
                <a:cubicBezTo>
                  <a:pt x="480" y="7"/>
                  <a:pt x="482" y="7"/>
                  <a:pt x="484" y="7"/>
                </a:cubicBezTo>
                <a:cubicBezTo>
                  <a:pt x="483" y="7"/>
                  <a:pt x="483" y="7"/>
                  <a:pt x="483" y="7"/>
                </a:cubicBezTo>
                <a:cubicBezTo>
                  <a:pt x="483" y="7"/>
                  <a:pt x="484" y="7"/>
                  <a:pt x="484" y="7"/>
                </a:cubicBezTo>
                <a:cubicBezTo>
                  <a:pt x="484" y="7"/>
                  <a:pt x="485" y="7"/>
                  <a:pt x="486" y="7"/>
                </a:cubicBezTo>
                <a:cubicBezTo>
                  <a:pt x="486" y="7"/>
                  <a:pt x="486" y="7"/>
                  <a:pt x="486" y="7"/>
                </a:cubicBezTo>
                <a:cubicBezTo>
                  <a:pt x="485" y="7"/>
                  <a:pt x="484" y="7"/>
                  <a:pt x="484" y="7"/>
                </a:cubicBezTo>
                <a:cubicBezTo>
                  <a:pt x="484" y="7"/>
                  <a:pt x="485" y="7"/>
                  <a:pt x="486" y="7"/>
                </a:cubicBezTo>
                <a:cubicBezTo>
                  <a:pt x="486" y="7"/>
                  <a:pt x="486" y="7"/>
                  <a:pt x="486" y="7"/>
                </a:cubicBezTo>
                <a:cubicBezTo>
                  <a:pt x="487" y="7"/>
                  <a:pt x="487" y="7"/>
                  <a:pt x="488" y="7"/>
                </a:cubicBezTo>
                <a:cubicBezTo>
                  <a:pt x="487" y="7"/>
                  <a:pt x="487" y="7"/>
                  <a:pt x="487" y="7"/>
                </a:cubicBezTo>
                <a:cubicBezTo>
                  <a:pt x="488" y="7"/>
                  <a:pt x="492" y="7"/>
                  <a:pt x="492" y="7"/>
                </a:cubicBezTo>
                <a:cubicBezTo>
                  <a:pt x="497" y="7"/>
                  <a:pt x="505" y="7"/>
                  <a:pt x="508" y="7"/>
                </a:cubicBezTo>
                <a:cubicBezTo>
                  <a:pt x="508" y="7"/>
                  <a:pt x="507" y="7"/>
                  <a:pt x="508" y="7"/>
                </a:cubicBezTo>
                <a:cubicBezTo>
                  <a:pt x="510" y="7"/>
                  <a:pt x="512" y="7"/>
                  <a:pt x="512" y="7"/>
                </a:cubicBezTo>
                <a:cubicBezTo>
                  <a:pt x="514" y="7"/>
                  <a:pt x="513" y="7"/>
                  <a:pt x="516" y="7"/>
                </a:cubicBezTo>
                <a:cubicBezTo>
                  <a:pt x="516" y="7"/>
                  <a:pt x="516" y="7"/>
                  <a:pt x="516" y="7"/>
                </a:cubicBezTo>
                <a:cubicBezTo>
                  <a:pt x="520" y="8"/>
                  <a:pt x="526" y="7"/>
                  <a:pt x="531" y="7"/>
                </a:cubicBezTo>
                <a:cubicBezTo>
                  <a:pt x="530" y="7"/>
                  <a:pt x="530" y="7"/>
                  <a:pt x="529" y="7"/>
                </a:cubicBezTo>
                <a:cubicBezTo>
                  <a:pt x="533" y="7"/>
                  <a:pt x="537" y="7"/>
                  <a:pt x="540" y="7"/>
                </a:cubicBezTo>
                <a:cubicBezTo>
                  <a:pt x="540" y="7"/>
                  <a:pt x="540" y="7"/>
                  <a:pt x="539" y="7"/>
                </a:cubicBezTo>
                <a:cubicBezTo>
                  <a:pt x="541" y="7"/>
                  <a:pt x="544" y="7"/>
                  <a:pt x="545" y="7"/>
                </a:cubicBezTo>
                <a:cubicBezTo>
                  <a:pt x="545" y="7"/>
                  <a:pt x="545" y="7"/>
                  <a:pt x="545" y="7"/>
                </a:cubicBezTo>
                <a:cubicBezTo>
                  <a:pt x="543" y="7"/>
                  <a:pt x="546" y="6"/>
                  <a:pt x="548" y="7"/>
                </a:cubicBezTo>
                <a:cubicBezTo>
                  <a:pt x="548" y="7"/>
                  <a:pt x="548" y="7"/>
                  <a:pt x="548" y="7"/>
                </a:cubicBezTo>
                <a:cubicBezTo>
                  <a:pt x="551" y="7"/>
                  <a:pt x="551" y="6"/>
                  <a:pt x="554" y="6"/>
                </a:cubicBezTo>
                <a:cubicBezTo>
                  <a:pt x="556" y="7"/>
                  <a:pt x="552" y="7"/>
                  <a:pt x="553" y="7"/>
                </a:cubicBezTo>
                <a:cubicBezTo>
                  <a:pt x="554" y="7"/>
                  <a:pt x="559" y="7"/>
                  <a:pt x="560" y="7"/>
                </a:cubicBezTo>
                <a:cubicBezTo>
                  <a:pt x="561" y="7"/>
                  <a:pt x="562" y="7"/>
                  <a:pt x="561" y="7"/>
                </a:cubicBezTo>
                <a:cubicBezTo>
                  <a:pt x="564" y="7"/>
                  <a:pt x="562" y="7"/>
                  <a:pt x="564" y="7"/>
                </a:cubicBezTo>
                <a:cubicBezTo>
                  <a:pt x="570" y="6"/>
                  <a:pt x="570" y="6"/>
                  <a:pt x="570" y="6"/>
                </a:cubicBezTo>
                <a:cubicBezTo>
                  <a:pt x="569" y="6"/>
                  <a:pt x="572" y="7"/>
                  <a:pt x="570" y="7"/>
                </a:cubicBezTo>
                <a:cubicBezTo>
                  <a:pt x="574" y="7"/>
                  <a:pt x="577" y="6"/>
                  <a:pt x="580" y="6"/>
                </a:cubicBezTo>
                <a:cubicBezTo>
                  <a:pt x="581" y="6"/>
                  <a:pt x="585" y="6"/>
                  <a:pt x="587" y="6"/>
                </a:cubicBezTo>
                <a:cubicBezTo>
                  <a:pt x="587" y="6"/>
                  <a:pt x="585" y="6"/>
                  <a:pt x="585" y="6"/>
                </a:cubicBezTo>
                <a:cubicBezTo>
                  <a:pt x="587" y="7"/>
                  <a:pt x="587" y="7"/>
                  <a:pt x="587" y="7"/>
                </a:cubicBezTo>
                <a:cubicBezTo>
                  <a:pt x="584" y="7"/>
                  <a:pt x="588" y="7"/>
                  <a:pt x="586" y="7"/>
                </a:cubicBezTo>
                <a:cubicBezTo>
                  <a:pt x="588" y="7"/>
                  <a:pt x="594" y="7"/>
                  <a:pt x="598" y="7"/>
                </a:cubicBezTo>
                <a:cubicBezTo>
                  <a:pt x="595" y="7"/>
                  <a:pt x="602" y="7"/>
                  <a:pt x="602" y="7"/>
                </a:cubicBezTo>
                <a:cubicBezTo>
                  <a:pt x="606" y="7"/>
                  <a:pt x="604" y="7"/>
                  <a:pt x="606" y="7"/>
                </a:cubicBezTo>
                <a:cubicBezTo>
                  <a:pt x="610" y="7"/>
                  <a:pt x="614" y="7"/>
                  <a:pt x="618" y="7"/>
                </a:cubicBezTo>
                <a:cubicBezTo>
                  <a:pt x="618" y="7"/>
                  <a:pt x="618" y="7"/>
                  <a:pt x="618" y="7"/>
                </a:cubicBezTo>
                <a:cubicBezTo>
                  <a:pt x="622" y="7"/>
                  <a:pt x="628" y="8"/>
                  <a:pt x="631" y="7"/>
                </a:cubicBezTo>
                <a:cubicBezTo>
                  <a:pt x="631" y="7"/>
                  <a:pt x="631" y="7"/>
                  <a:pt x="630" y="7"/>
                </a:cubicBezTo>
                <a:cubicBezTo>
                  <a:pt x="634" y="8"/>
                  <a:pt x="631" y="7"/>
                  <a:pt x="636" y="7"/>
                </a:cubicBezTo>
                <a:cubicBezTo>
                  <a:pt x="635" y="7"/>
                  <a:pt x="635" y="7"/>
                  <a:pt x="635" y="7"/>
                </a:cubicBezTo>
                <a:cubicBezTo>
                  <a:pt x="637" y="7"/>
                  <a:pt x="640" y="8"/>
                  <a:pt x="643" y="7"/>
                </a:cubicBezTo>
                <a:cubicBezTo>
                  <a:pt x="643" y="7"/>
                  <a:pt x="643" y="7"/>
                  <a:pt x="642" y="7"/>
                </a:cubicBezTo>
                <a:cubicBezTo>
                  <a:pt x="645" y="7"/>
                  <a:pt x="648" y="8"/>
                  <a:pt x="651" y="7"/>
                </a:cubicBezTo>
                <a:cubicBezTo>
                  <a:pt x="651" y="7"/>
                  <a:pt x="651" y="8"/>
                  <a:pt x="650" y="8"/>
                </a:cubicBezTo>
                <a:cubicBezTo>
                  <a:pt x="652" y="8"/>
                  <a:pt x="653" y="7"/>
                  <a:pt x="655" y="7"/>
                </a:cubicBezTo>
                <a:cubicBezTo>
                  <a:pt x="656" y="7"/>
                  <a:pt x="658" y="8"/>
                  <a:pt x="657" y="8"/>
                </a:cubicBezTo>
                <a:cubicBezTo>
                  <a:pt x="658" y="7"/>
                  <a:pt x="662" y="8"/>
                  <a:pt x="664" y="7"/>
                </a:cubicBezTo>
                <a:cubicBezTo>
                  <a:pt x="664" y="8"/>
                  <a:pt x="665" y="8"/>
                  <a:pt x="667" y="8"/>
                </a:cubicBezTo>
                <a:cubicBezTo>
                  <a:pt x="681" y="8"/>
                  <a:pt x="696" y="8"/>
                  <a:pt x="710" y="8"/>
                </a:cubicBezTo>
                <a:cubicBezTo>
                  <a:pt x="713" y="9"/>
                  <a:pt x="707" y="8"/>
                  <a:pt x="709" y="9"/>
                </a:cubicBezTo>
                <a:cubicBezTo>
                  <a:pt x="708" y="8"/>
                  <a:pt x="711" y="9"/>
                  <a:pt x="715" y="9"/>
                </a:cubicBezTo>
                <a:cubicBezTo>
                  <a:pt x="715" y="9"/>
                  <a:pt x="715" y="9"/>
                  <a:pt x="715" y="9"/>
                </a:cubicBezTo>
                <a:cubicBezTo>
                  <a:pt x="717" y="9"/>
                  <a:pt x="718" y="9"/>
                  <a:pt x="720" y="9"/>
                </a:cubicBezTo>
                <a:cubicBezTo>
                  <a:pt x="720" y="9"/>
                  <a:pt x="720" y="9"/>
                  <a:pt x="720" y="9"/>
                </a:cubicBezTo>
                <a:cubicBezTo>
                  <a:pt x="722" y="8"/>
                  <a:pt x="725" y="9"/>
                  <a:pt x="726" y="9"/>
                </a:cubicBezTo>
                <a:cubicBezTo>
                  <a:pt x="728" y="9"/>
                  <a:pt x="728" y="9"/>
                  <a:pt x="728" y="9"/>
                </a:cubicBezTo>
                <a:cubicBezTo>
                  <a:pt x="730" y="9"/>
                  <a:pt x="731" y="9"/>
                  <a:pt x="734" y="9"/>
                </a:cubicBezTo>
                <a:cubicBezTo>
                  <a:pt x="733" y="9"/>
                  <a:pt x="733" y="9"/>
                  <a:pt x="733" y="9"/>
                </a:cubicBezTo>
                <a:cubicBezTo>
                  <a:pt x="737" y="9"/>
                  <a:pt x="741" y="9"/>
                  <a:pt x="742" y="9"/>
                </a:cubicBezTo>
                <a:cubicBezTo>
                  <a:pt x="745" y="9"/>
                  <a:pt x="748" y="9"/>
                  <a:pt x="749" y="8"/>
                </a:cubicBezTo>
                <a:cubicBezTo>
                  <a:pt x="750" y="9"/>
                  <a:pt x="749" y="9"/>
                  <a:pt x="749" y="9"/>
                </a:cubicBezTo>
                <a:cubicBezTo>
                  <a:pt x="760" y="9"/>
                  <a:pt x="772" y="9"/>
                  <a:pt x="782" y="9"/>
                </a:cubicBezTo>
                <a:cubicBezTo>
                  <a:pt x="783" y="9"/>
                  <a:pt x="782" y="9"/>
                  <a:pt x="782" y="9"/>
                </a:cubicBezTo>
                <a:cubicBezTo>
                  <a:pt x="788" y="9"/>
                  <a:pt x="794" y="10"/>
                  <a:pt x="799" y="9"/>
                </a:cubicBezTo>
                <a:cubicBezTo>
                  <a:pt x="801" y="9"/>
                  <a:pt x="801" y="9"/>
                  <a:pt x="801" y="9"/>
                </a:cubicBezTo>
                <a:cubicBezTo>
                  <a:pt x="802" y="9"/>
                  <a:pt x="802" y="9"/>
                  <a:pt x="803" y="9"/>
                </a:cubicBezTo>
                <a:cubicBezTo>
                  <a:pt x="804" y="9"/>
                  <a:pt x="809" y="9"/>
                  <a:pt x="809" y="9"/>
                </a:cubicBezTo>
                <a:cubicBezTo>
                  <a:pt x="810" y="9"/>
                  <a:pt x="809" y="9"/>
                  <a:pt x="809" y="9"/>
                </a:cubicBezTo>
                <a:cubicBezTo>
                  <a:pt x="812" y="9"/>
                  <a:pt x="815" y="9"/>
                  <a:pt x="818" y="9"/>
                </a:cubicBezTo>
                <a:cubicBezTo>
                  <a:pt x="817" y="9"/>
                  <a:pt x="817" y="9"/>
                  <a:pt x="817" y="9"/>
                </a:cubicBezTo>
                <a:cubicBezTo>
                  <a:pt x="831" y="10"/>
                  <a:pt x="849" y="11"/>
                  <a:pt x="861" y="11"/>
                </a:cubicBezTo>
                <a:cubicBezTo>
                  <a:pt x="864" y="10"/>
                  <a:pt x="862" y="11"/>
                  <a:pt x="864" y="11"/>
                </a:cubicBezTo>
                <a:cubicBezTo>
                  <a:pt x="876" y="11"/>
                  <a:pt x="890" y="12"/>
                  <a:pt x="901" y="12"/>
                </a:cubicBezTo>
                <a:cubicBezTo>
                  <a:pt x="909" y="12"/>
                  <a:pt x="912" y="11"/>
                  <a:pt x="912" y="11"/>
                </a:cubicBezTo>
                <a:cubicBezTo>
                  <a:pt x="891" y="10"/>
                  <a:pt x="873" y="9"/>
                  <a:pt x="853" y="8"/>
                </a:cubicBezTo>
                <a:close/>
                <a:moveTo>
                  <a:pt x="490" y="7"/>
                </a:moveTo>
                <a:cubicBezTo>
                  <a:pt x="489" y="7"/>
                  <a:pt x="489" y="7"/>
                  <a:pt x="488" y="7"/>
                </a:cubicBezTo>
                <a:cubicBezTo>
                  <a:pt x="489" y="7"/>
                  <a:pt x="489" y="7"/>
                  <a:pt x="490" y="7"/>
                </a:cubicBezTo>
                <a:close/>
              </a:path>
            </a:pathLst>
          </a:custGeom>
          <a:solidFill>
            <a:schemeClr val="accent1"/>
          </a:solidFill>
          <a:ln w="9525">
            <a:solidFill>
              <a:schemeClr val="tx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defTabSz="457200"/>
            <a:endParaRPr lang="en-US" sz="1800">
              <a:solidFill>
                <a:prstClr val="black"/>
              </a:solidFill>
              <a:latin typeface="Calibri"/>
            </a:endParaRPr>
          </a:p>
        </p:txBody>
      </p:sp>
      <p:sp>
        <p:nvSpPr>
          <p:cNvPr id="70" name="Freeform 384"/>
          <p:cNvSpPr>
            <a:spLocks/>
          </p:cNvSpPr>
          <p:nvPr/>
        </p:nvSpPr>
        <p:spPr bwMode="auto">
          <a:xfrm>
            <a:off x="323333" y="3252615"/>
            <a:ext cx="1773636" cy="688756"/>
          </a:xfrm>
          <a:custGeom>
            <a:avLst/>
            <a:gdLst/>
            <a:ahLst/>
            <a:cxnLst>
              <a:cxn ang="0">
                <a:pos x="296" y="25"/>
              </a:cxn>
              <a:cxn ang="0">
                <a:pos x="295" y="5"/>
              </a:cxn>
              <a:cxn ang="0">
                <a:pos x="287" y="0"/>
              </a:cxn>
              <a:cxn ang="0">
                <a:pos x="84" y="1"/>
              </a:cxn>
              <a:cxn ang="0">
                <a:pos x="48" y="2"/>
              </a:cxn>
              <a:cxn ang="0">
                <a:pos x="3" y="12"/>
              </a:cxn>
              <a:cxn ang="0">
                <a:pos x="3" y="51"/>
              </a:cxn>
              <a:cxn ang="0">
                <a:pos x="3" y="141"/>
              </a:cxn>
              <a:cxn ang="0">
                <a:pos x="3" y="200"/>
              </a:cxn>
              <a:cxn ang="0">
                <a:pos x="65" y="204"/>
              </a:cxn>
              <a:cxn ang="0">
                <a:pos x="139" y="204"/>
              </a:cxn>
              <a:cxn ang="0">
                <a:pos x="205" y="203"/>
              </a:cxn>
              <a:cxn ang="0">
                <a:pos x="246" y="201"/>
              </a:cxn>
              <a:cxn ang="0">
                <a:pos x="266" y="202"/>
              </a:cxn>
              <a:cxn ang="0">
                <a:pos x="275" y="201"/>
              </a:cxn>
              <a:cxn ang="0">
                <a:pos x="253" y="201"/>
              </a:cxn>
              <a:cxn ang="0">
                <a:pos x="243" y="200"/>
              </a:cxn>
              <a:cxn ang="0">
                <a:pos x="208" y="199"/>
              </a:cxn>
              <a:cxn ang="0">
                <a:pos x="178" y="199"/>
              </a:cxn>
              <a:cxn ang="0">
                <a:pos x="175" y="197"/>
              </a:cxn>
              <a:cxn ang="0">
                <a:pos x="169" y="196"/>
              </a:cxn>
              <a:cxn ang="0">
                <a:pos x="158" y="198"/>
              </a:cxn>
              <a:cxn ang="0">
                <a:pos x="147" y="199"/>
              </a:cxn>
              <a:cxn ang="0">
                <a:pos x="135" y="197"/>
              </a:cxn>
              <a:cxn ang="0">
                <a:pos x="124" y="198"/>
              </a:cxn>
              <a:cxn ang="0">
                <a:pos x="115" y="197"/>
              </a:cxn>
              <a:cxn ang="0">
                <a:pos x="102" y="197"/>
              </a:cxn>
              <a:cxn ang="0">
                <a:pos x="87" y="197"/>
              </a:cxn>
              <a:cxn ang="0">
                <a:pos x="73" y="199"/>
              </a:cxn>
              <a:cxn ang="0">
                <a:pos x="71" y="197"/>
              </a:cxn>
              <a:cxn ang="0">
                <a:pos x="58" y="197"/>
              </a:cxn>
              <a:cxn ang="0">
                <a:pos x="10" y="197"/>
              </a:cxn>
              <a:cxn ang="0">
                <a:pos x="9" y="181"/>
              </a:cxn>
              <a:cxn ang="0">
                <a:pos x="10" y="138"/>
              </a:cxn>
              <a:cxn ang="0">
                <a:pos x="9" y="118"/>
              </a:cxn>
              <a:cxn ang="0">
                <a:pos x="9" y="110"/>
              </a:cxn>
              <a:cxn ang="0">
                <a:pos x="9" y="104"/>
              </a:cxn>
              <a:cxn ang="0">
                <a:pos x="10" y="89"/>
              </a:cxn>
              <a:cxn ang="0">
                <a:pos x="9" y="74"/>
              </a:cxn>
              <a:cxn ang="0">
                <a:pos x="9" y="36"/>
              </a:cxn>
              <a:cxn ang="0">
                <a:pos x="10" y="17"/>
              </a:cxn>
              <a:cxn ang="0">
                <a:pos x="22" y="6"/>
              </a:cxn>
              <a:cxn ang="0">
                <a:pos x="35" y="7"/>
              </a:cxn>
              <a:cxn ang="0">
                <a:pos x="40" y="7"/>
              </a:cxn>
              <a:cxn ang="0">
                <a:pos x="65" y="7"/>
              </a:cxn>
              <a:cxn ang="0">
                <a:pos x="87" y="7"/>
              </a:cxn>
              <a:cxn ang="0">
                <a:pos x="107" y="6"/>
              </a:cxn>
              <a:cxn ang="0">
                <a:pos x="129" y="5"/>
              </a:cxn>
              <a:cxn ang="0">
                <a:pos x="146" y="6"/>
              </a:cxn>
              <a:cxn ang="0">
                <a:pos x="192" y="5"/>
              </a:cxn>
              <a:cxn ang="0">
                <a:pos x="212" y="5"/>
              </a:cxn>
              <a:cxn ang="0">
                <a:pos x="274" y="5"/>
              </a:cxn>
              <a:cxn ang="0">
                <a:pos x="290" y="6"/>
              </a:cxn>
              <a:cxn ang="0">
                <a:pos x="290" y="27"/>
              </a:cxn>
              <a:cxn ang="0">
                <a:pos x="292" y="90"/>
              </a:cxn>
              <a:cxn ang="0">
                <a:pos x="292" y="184"/>
              </a:cxn>
            </a:cxnLst>
            <a:rect l="0" t="0" r="r" b="b"/>
            <a:pathLst>
              <a:path w="300" h="209">
                <a:moveTo>
                  <a:pt x="295" y="112"/>
                </a:moveTo>
                <a:cubicBezTo>
                  <a:pt x="295" y="84"/>
                  <a:pt x="297" y="57"/>
                  <a:pt x="296" y="29"/>
                </a:cubicBezTo>
                <a:cubicBezTo>
                  <a:pt x="296" y="30"/>
                  <a:pt x="295" y="29"/>
                  <a:pt x="295" y="27"/>
                </a:cubicBezTo>
                <a:cubicBezTo>
                  <a:pt x="295" y="27"/>
                  <a:pt x="295" y="27"/>
                  <a:pt x="295" y="27"/>
                </a:cubicBezTo>
                <a:cubicBezTo>
                  <a:pt x="295" y="25"/>
                  <a:pt x="295" y="25"/>
                  <a:pt x="295" y="25"/>
                </a:cubicBezTo>
                <a:cubicBezTo>
                  <a:pt x="295" y="23"/>
                  <a:pt x="295" y="24"/>
                  <a:pt x="296" y="25"/>
                </a:cubicBezTo>
                <a:cubicBezTo>
                  <a:pt x="296" y="20"/>
                  <a:pt x="295" y="14"/>
                  <a:pt x="295" y="9"/>
                </a:cubicBezTo>
                <a:cubicBezTo>
                  <a:pt x="295" y="5"/>
                  <a:pt x="295" y="5"/>
                  <a:pt x="295" y="5"/>
                </a:cubicBezTo>
                <a:cubicBezTo>
                  <a:pt x="295" y="5"/>
                  <a:pt x="295" y="5"/>
                  <a:pt x="295" y="5"/>
                </a:cubicBezTo>
                <a:cubicBezTo>
                  <a:pt x="295" y="5"/>
                  <a:pt x="295" y="5"/>
                  <a:pt x="295" y="5"/>
                </a:cubicBezTo>
                <a:cubicBezTo>
                  <a:pt x="295" y="5"/>
                  <a:pt x="295" y="5"/>
                  <a:pt x="295" y="5"/>
                </a:cubicBezTo>
                <a:cubicBezTo>
                  <a:pt x="295" y="5"/>
                  <a:pt x="295" y="5"/>
                  <a:pt x="295" y="5"/>
                </a:cubicBezTo>
                <a:cubicBezTo>
                  <a:pt x="293" y="3"/>
                  <a:pt x="300" y="10"/>
                  <a:pt x="291" y="0"/>
                </a:cubicBezTo>
                <a:cubicBezTo>
                  <a:pt x="291" y="0"/>
                  <a:pt x="291" y="0"/>
                  <a:pt x="291" y="0"/>
                </a:cubicBezTo>
                <a:cubicBezTo>
                  <a:pt x="291" y="0"/>
                  <a:pt x="291" y="0"/>
                  <a:pt x="291" y="0"/>
                </a:cubicBezTo>
                <a:cubicBezTo>
                  <a:pt x="290" y="0"/>
                  <a:pt x="290" y="0"/>
                  <a:pt x="290" y="0"/>
                </a:cubicBezTo>
                <a:cubicBezTo>
                  <a:pt x="289" y="0"/>
                  <a:pt x="289" y="0"/>
                  <a:pt x="289" y="0"/>
                </a:cubicBezTo>
                <a:cubicBezTo>
                  <a:pt x="287" y="0"/>
                  <a:pt x="287" y="0"/>
                  <a:pt x="287" y="0"/>
                </a:cubicBezTo>
                <a:cubicBezTo>
                  <a:pt x="279" y="0"/>
                  <a:pt x="279" y="0"/>
                  <a:pt x="279" y="0"/>
                </a:cubicBezTo>
                <a:cubicBezTo>
                  <a:pt x="278" y="1"/>
                  <a:pt x="274" y="0"/>
                  <a:pt x="273" y="1"/>
                </a:cubicBezTo>
                <a:cubicBezTo>
                  <a:pt x="273" y="1"/>
                  <a:pt x="273" y="1"/>
                  <a:pt x="273" y="1"/>
                </a:cubicBezTo>
                <a:cubicBezTo>
                  <a:pt x="266" y="1"/>
                  <a:pt x="265" y="1"/>
                  <a:pt x="259" y="0"/>
                </a:cubicBezTo>
                <a:cubicBezTo>
                  <a:pt x="229" y="0"/>
                  <a:pt x="201" y="0"/>
                  <a:pt x="172" y="0"/>
                </a:cubicBezTo>
                <a:cubicBezTo>
                  <a:pt x="143" y="0"/>
                  <a:pt x="114" y="1"/>
                  <a:pt x="84" y="1"/>
                </a:cubicBezTo>
                <a:cubicBezTo>
                  <a:pt x="80" y="2"/>
                  <a:pt x="73" y="1"/>
                  <a:pt x="68" y="3"/>
                </a:cubicBezTo>
                <a:cubicBezTo>
                  <a:pt x="68" y="2"/>
                  <a:pt x="68" y="2"/>
                  <a:pt x="68" y="2"/>
                </a:cubicBezTo>
                <a:cubicBezTo>
                  <a:pt x="64" y="3"/>
                  <a:pt x="63" y="2"/>
                  <a:pt x="57" y="2"/>
                </a:cubicBezTo>
                <a:cubicBezTo>
                  <a:pt x="57" y="2"/>
                  <a:pt x="54" y="2"/>
                  <a:pt x="55" y="2"/>
                </a:cubicBezTo>
                <a:cubicBezTo>
                  <a:pt x="53" y="3"/>
                  <a:pt x="52" y="1"/>
                  <a:pt x="49" y="2"/>
                </a:cubicBezTo>
                <a:cubicBezTo>
                  <a:pt x="49" y="2"/>
                  <a:pt x="49" y="2"/>
                  <a:pt x="48" y="2"/>
                </a:cubicBezTo>
                <a:cubicBezTo>
                  <a:pt x="41" y="3"/>
                  <a:pt x="50" y="2"/>
                  <a:pt x="40" y="1"/>
                </a:cubicBezTo>
                <a:cubicBezTo>
                  <a:pt x="20" y="1"/>
                  <a:pt x="20" y="1"/>
                  <a:pt x="20" y="1"/>
                </a:cubicBezTo>
                <a:cubicBezTo>
                  <a:pt x="10" y="2"/>
                  <a:pt x="10" y="2"/>
                  <a:pt x="10" y="2"/>
                </a:cubicBezTo>
                <a:cubicBezTo>
                  <a:pt x="7" y="2"/>
                  <a:pt x="7" y="2"/>
                  <a:pt x="7" y="2"/>
                </a:cubicBezTo>
                <a:cubicBezTo>
                  <a:pt x="0" y="8"/>
                  <a:pt x="5" y="5"/>
                  <a:pt x="3" y="7"/>
                </a:cubicBezTo>
                <a:cubicBezTo>
                  <a:pt x="3" y="12"/>
                  <a:pt x="3" y="12"/>
                  <a:pt x="3" y="12"/>
                </a:cubicBezTo>
                <a:cubicBezTo>
                  <a:pt x="3" y="11"/>
                  <a:pt x="4" y="11"/>
                  <a:pt x="4" y="12"/>
                </a:cubicBezTo>
                <a:cubicBezTo>
                  <a:pt x="3" y="13"/>
                  <a:pt x="4" y="16"/>
                  <a:pt x="4" y="18"/>
                </a:cubicBezTo>
                <a:cubicBezTo>
                  <a:pt x="3" y="18"/>
                  <a:pt x="3" y="17"/>
                  <a:pt x="3" y="17"/>
                </a:cubicBezTo>
                <a:cubicBezTo>
                  <a:pt x="3" y="22"/>
                  <a:pt x="3" y="27"/>
                  <a:pt x="3" y="33"/>
                </a:cubicBezTo>
                <a:cubicBezTo>
                  <a:pt x="3" y="38"/>
                  <a:pt x="2" y="44"/>
                  <a:pt x="3" y="48"/>
                </a:cubicBezTo>
                <a:cubicBezTo>
                  <a:pt x="3" y="47"/>
                  <a:pt x="3" y="50"/>
                  <a:pt x="3" y="51"/>
                </a:cubicBezTo>
                <a:cubicBezTo>
                  <a:pt x="4" y="55"/>
                  <a:pt x="2" y="62"/>
                  <a:pt x="3" y="66"/>
                </a:cubicBezTo>
                <a:cubicBezTo>
                  <a:pt x="3" y="66"/>
                  <a:pt x="3" y="66"/>
                  <a:pt x="3" y="66"/>
                </a:cubicBezTo>
                <a:cubicBezTo>
                  <a:pt x="3" y="80"/>
                  <a:pt x="2" y="96"/>
                  <a:pt x="3" y="111"/>
                </a:cubicBezTo>
                <a:cubicBezTo>
                  <a:pt x="3" y="119"/>
                  <a:pt x="2" y="129"/>
                  <a:pt x="3" y="138"/>
                </a:cubicBezTo>
                <a:cubicBezTo>
                  <a:pt x="3" y="140"/>
                  <a:pt x="3" y="138"/>
                  <a:pt x="3" y="140"/>
                </a:cubicBezTo>
                <a:cubicBezTo>
                  <a:pt x="3" y="142"/>
                  <a:pt x="3" y="140"/>
                  <a:pt x="3" y="141"/>
                </a:cubicBezTo>
                <a:cubicBezTo>
                  <a:pt x="3" y="145"/>
                  <a:pt x="3" y="151"/>
                  <a:pt x="3" y="157"/>
                </a:cubicBezTo>
                <a:cubicBezTo>
                  <a:pt x="3" y="158"/>
                  <a:pt x="3" y="159"/>
                  <a:pt x="3" y="159"/>
                </a:cubicBezTo>
                <a:cubicBezTo>
                  <a:pt x="2" y="165"/>
                  <a:pt x="3" y="174"/>
                  <a:pt x="3" y="180"/>
                </a:cubicBezTo>
                <a:cubicBezTo>
                  <a:pt x="4" y="178"/>
                  <a:pt x="3" y="184"/>
                  <a:pt x="4" y="186"/>
                </a:cubicBezTo>
                <a:cubicBezTo>
                  <a:pt x="4" y="187"/>
                  <a:pt x="3" y="188"/>
                  <a:pt x="3" y="187"/>
                </a:cubicBezTo>
                <a:cubicBezTo>
                  <a:pt x="3" y="192"/>
                  <a:pt x="3" y="195"/>
                  <a:pt x="3" y="200"/>
                </a:cubicBezTo>
                <a:cubicBezTo>
                  <a:pt x="12" y="209"/>
                  <a:pt x="8" y="202"/>
                  <a:pt x="13" y="204"/>
                </a:cubicBezTo>
                <a:cubicBezTo>
                  <a:pt x="15" y="205"/>
                  <a:pt x="20" y="204"/>
                  <a:pt x="23" y="204"/>
                </a:cubicBezTo>
                <a:cubicBezTo>
                  <a:pt x="22" y="204"/>
                  <a:pt x="26" y="203"/>
                  <a:pt x="29" y="203"/>
                </a:cubicBezTo>
                <a:cubicBezTo>
                  <a:pt x="28" y="204"/>
                  <a:pt x="28" y="204"/>
                  <a:pt x="28" y="204"/>
                </a:cubicBezTo>
                <a:cubicBezTo>
                  <a:pt x="38" y="204"/>
                  <a:pt x="53" y="205"/>
                  <a:pt x="64" y="204"/>
                </a:cubicBezTo>
                <a:cubicBezTo>
                  <a:pt x="65" y="204"/>
                  <a:pt x="65" y="204"/>
                  <a:pt x="65" y="204"/>
                </a:cubicBezTo>
                <a:cubicBezTo>
                  <a:pt x="77" y="204"/>
                  <a:pt x="89" y="204"/>
                  <a:pt x="101" y="203"/>
                </a:cubicBezTo>
                <a:cubicBezTo>
                  <a:pt x="104" y="204"/>
                  <a:pt x="109" y="204"/>
                  <a:pt x="112" y="204"/>
                </a:cubicBezTo>
                <a:cubicBezTo>
                  <a:pt x="116" y="203"/>
                  <a:pt x="118" y="203"/>
                  <a:pt x="121" y="203"/>
                </a:cubicBezTo>
                <a:cubicBezTo>
                  <a:pt x="122" y="202"/>
                  <a:pt x="123" y="203"/>
                  <a:pt x="124" y="203"/>
                </a:cubicBezTo>
                <a:cubicBezTo>
                  <a:pt x="129" y="203"/>
                  <a:pt x="135" y="204"/>
                  <a:pt x="139" y="203"/>
                </a:cubicBezTo>
                <a:cubicBezTo>
                  <a:pt x="139" y="204"/>
                  <a:pt x="139" y="204"/>
                  <a:pt x="139" y="204"/>
                </a:cubicBezTo>
                <a:cubicBezTo>
                  <a:pt x="143" y="203"/>
                  <a:pt x="149" y="203"/>
                  <a:pt x="154" y="203"/>
                </a:cubicBezTo>
                <a:cubicBezTo>
                  <a:pt x="155" y="203"/>
                  <a:pt x="160" y="202"/>
                  <a:pt x="158" y="202"/>
                </a:cubicBezTo>
                <a:cubicBezTo>
                  <a:pt x="160" y="202"/>
                  <a:pt x="159" y="203"/>
                  <a:pt x="161" y="202"/>
                </a:cubicBezTo>
                <a:cubicBezTo>
                  <a:pt x="159" y="203"/>
                  <a:pt x="159" y="203"/>
                  <a:pt x="159" y="203"/>
                </a:cubicBezTo>
                <a:cubicBezTo>
                  <a:pt x="170" y="203"/>
                  <a:pt x="179" y="203"/>
                  <a:pt x="190" y="202"/>
                </a:cubicBezTo>
                <a:cubicBezTo>
                  <a:pt x="193" y="203"/>
                  <a:pt x="199" y="202"/>
                  <a:pt x="205" y="203"/>
                </a:cubicBezTo>
                <a:cubicBezTo>
                  <a:pt x="209" y="202"/>
                  <a:pt x="215" y="203"/>
                  <a:pt x="217" y="202"/>
                </a:cubicBezTo>
                <a:cubicBezTo>
                  <a:pt x="217" y="202"/>
                  <a:pt x="217" y="202"/>
                  <a:pt x="217" y="202"/>
                </a:cubicBezTo>
                <a:cubicBezTo>
                  <a:pt x="222" y="202"/>
                  <a:pt x="228" y="202"/>
                  <a:pt x="234" y="203"/>
                </a:cubicBezTo>
                <a:cubicBezTo>
                  <a:pt x="238" y="203"/>
                  <a:pt x="238" y="202"/>
                  <a:pt x="241" y="202"/>
                </a:cubicBezTo>
                <a:cubicBezTo>
                  <a:pt x="241" y="202"/>
                  <a:pt x="241" y="202"/>
                  <a:pt x="241" y="202"/>
                </a:cubicBezTo>
                <a:cubicBezTo>
                  <a:pt x="244" y="202"/>
                  <a:pt x="245" y="201"/>
                  <a:pt x="246" y="201"/>
                </a:cubicBezTo>
                <a:cubicBezTo>
                  <a:pt x="248" y="201"/>
                  <a:pt x="248" y="201"/>
                  <a:pt x="251" y="201"/>
                </a:cubicBezTo>
                <a:cubicBezTo>
                  <a:pt x="248" y="201"/>
                  <a:pt x="247" y="202"/>
                  <a:pt x="245" y="203"/>
                </a:cubicBezTo>
                <a:cubicBezTo>
                  <a:pt x="249" y="203"/>
                  <a:pt x="253" y="202"/>
                  <a:pt x="255" y="202"/>
                </a:cubicBezTo>
                <a:cubicBezTo>
                  <a:pt x="258" y="202"/>
                  <a:pt x="261" y="202"/>
                  <a:pt x="261" y="202"/>
                </a:cubicBezTo>
                <a:cubicBezTo>
                  <a:pt x="260" y="202"/>
                  <a:pt x="263" y="202"/>
                  <a:pt x="261" y="202"/>
                </a:cubicBezTo>
                <a:cubicBezTo>
                  <a:pt x="263" y="202"/>
                  <a:pt x="265" y="202"/>
                  <a:pt x="266" y="202"/>
                </a:cubicBezTo>
                <a:cubicBezTo>
                  <a:pt x="266" y="202"/>
                  <a:pt x="265" y="202"/>
                  <a:pt x="265" y="202"/>
                </a:cubicBezTo>
                <a:cubicBezTo>
                  <a:pt x="266" y="201"/>
                  <a:pt x="268" y="201"/>
                  <a:pt x="268" y="201"/>
                </a:cubicBezTo>
                <a:cubicBezTo>
                  <a:pt x="266" y="201"/>
                  <a:pt x="266" y="201"/>
                  <a:pt x="265" y="201"/>
                </a:cubicBezTo>
                <a:cubicBezTo>
                  <a:pt x="266" y="200"/>
                  <a:pt x="269" y="200"/>
                  <a:pt x="270" y="201"/>
                </a:cubicBezTo>
                <a:cubicBezTo>
                  <a:pt x="272" y="201"/>
                  <a:pt x="268" y="202"/>
                  <a:pt x="270" y="202"/>
                </a:cubicBezTo>
                <a:cubicBezTo>
                  <a:pt x="275" y="201"/>
                  <a:pt x="275" y="201"/>
                  <a:pt x="275" y="201"/>
                </a:cubicBezTo>
                <a:cubicBezTo>
                  <a:pt x="274" y="201"/>
                  <a:pt x="273" y="201"/>
                  <a:pt x="273" y="200"/>
                </a:cubicBezTo>
                <a:cubicBezTo>
                  <a:pt x="271" y="201"/>
                  <a:pt x="271" y="201"/>
                  <a:pt x="271" y="201"/>
                </a:cubicBezTo>
                <a:cubicBezTo>
                  <a:pt x="271" y="200"/>
                  <a:pt x="271" y="200"/>
                  <a:pt x="271" y="200"/>
                </a:cubicBezTo>
                <a:cubicBezTo>
                  <a:pt x="266" y="200"/>
                  <a:pt x="263" y="200"/>
                  <a:pt x="259" y="200"/>
                </a:cubicBezTo>
                <a:cubicBezTo>
                  <a:pt x="261" y="201"/>
                  <a:pt x="261" y="201"/>
                  <a:pt x="261" y="201"/>
                </a:cubicBezTo>
                <a:cubicBezTo>
                  <a:pt x="258" y="201"/>
                  <a:pt x="256" y="201"/>
                  <a:pt x="253" y="201"/>
                </a:cubicBezTo>
                <a:cubicBezTo>
                  <a:pt x="254" y="201"/>
                  <a:pt x="253" y="200"/>
                  <a:pt x="253" y="200"/>
                </a:cubicBezTo>
                <a:cubicBezTo>
                  <a:pt x="253" y="200"/>
                  <a:pt x="252" y="200"/>
                  <a:pt x="251" y="200"/>
                </a:cubicBezTo>
                <a:cubicBezTo>
                  <a:pt x="253" y="199"/>
                  <a:pt x="253" y="199"/>
                  <a:pt x="253" y="199"/>
                </a:cubicBezTo>
                <a:cubicBezTo>
                  <a:pt x="251" y="200"/>
                  <a:pt x="246" y="200"/>
                  <a:pt x="244" y="200"/>
                </a:cubicBezTo>
                <a:cubicBezTo>
                  <a:pt x="245" y="200"/>
                  <a:pt x="245" y="200"/>
                  <a:pt x="245" y="200"/>
                </a:cubicBezTo>
                <a:cubicBezTo>
                  <a:pt x="241" y="199"/>
                  <a:pt x="245" y="200"/>
                  <a:pt x="243" y="200"/>
                </a:cubicBezTo>
                <a:cubicBezTo>
                  <a:pt x="241" y="200"/>
                  <a:pt x="242" y="199"/>
                  <a:pt x="240" y="199"/>
                </a:cubicBezTo>
                <a:cubicBezTo>
                  <a:pt x="236" y="199"/>
                  <a:pt x="229" y="200"/>
                  <a:pt x="225" y="199"/>
                </a:cubicBezTo>
                <a:cubicBezTo>
                  <a:pt x="221" y="199"/>
                  <a:pt x="218" y="199"/>
                  <a:pt x="214" y="200"/>
                </a:cubicBezTo>
                <a:cubicBezTo>
                  <a:pt x="211" y="200"/>
                  <a:pt x="215" y="199"/>
                  <a:pt x="211" y="199"/>
                </a:cubicBezTo>
                <a:cubicBezTo>
                  <a:pt x="212" y="199"/>
                  <a:pt x="211" y="199"/>
                  <a:pt x="211" y="198"/>
                </a:cubicBezTo>
                <a:cubicBezTo>
                  <a:pt x="211" y="199"/>
                  <a:pt x="205" y="198"/>
                  <a:pt x="208" y="199"/>
                </a:cubicBezTo>
                <a:cubicBezTo>
                  <a:pt x="203" y="199"/>
                  <a:pt x="198" y="199"/>
                  <a:pt x="193" y="199"/>
                </a:cubicBezTo>
                <a:cubicBezTo>
                  <a:pt x="195" y="199"/>
                  <a:pt x="195" y="198"/>
                  <a:pt x="194" y="198"/>
                </a:cubicBezTo>
                <a:cubicBezTo>
                  <a:pt x="192" y="199"/>
                  <a:pt x="188" y="199"/>
                  <a:pt x="184" y="199"/>
                </a:cubicBezTo>
                <a:cubicBezTo>
                  <a:pt x="184" y="199"/>
                  <a:pt x="185" y="199"/>
                  <a:pt x="185" y="200"/>
                </a:cubicBezTo>
                <a:cubicBezTo>
                  <a:pt x="184" y="200"/>
                  <a:pt x="183" y="200"/>
                  <a:pt x="182" y="200"/>
                </a:cubicBezTo>
                <a:cubicBezTo>
                  <a:pt x="182" y="200"/>
                  <a:pt x="182" y="199"/>
                  <a:pt x="178" y="199"/>
                </a:cubicBezTo>
                <a:cubicBezTo>
                  <a:pt x="179" y="198"/>
                  <a:pt x="184" y="199"/>
                  <a:pt x="183" y="198"/>
                </a:cubicBezTo>
                <a:cubicBezTo>
                  <a:pt x="184" y="197"/>
                  <a:pt x="191" y="197"/>
                  <a:pt x="192" y="198"/>
                </a:cubicBezTo>
                <a:cubicBezTo>
                  <a:pt x="196" y="197"/>
                  <a:pt x="190" y="197"/>
                  <a:pt x="190" y="197"/>
                </a:cubicBezTo>
                <a:cubicBezTo>
                  <a:pt x="188" y="197"/>
                  <a:pt x="186" y="197"/>
                  <a:pt x="182" y="197"/>
                </a:cubicBezTo>
                <a:cubicBezTo>
                  <a:pt x="182" y="198"/>
                  <a:pt x="183" y="198"/>
                  <a:pt x="181" y="198"/>
                </a:cubicBezTo>
                <a:cubicBezTo>
                  <a:pt x="177" y="199"/>
                  <a:pt x="176" y="197"/>
                  <a:pt x="175" y="197"/>
                </a:cubicBezTo>
                <a:cubicBezTo>
                  <a:pt x="177" y="197"/>
                  <a:pt x="177" y="197"/>
                  <a:pt x="177" y="197"/>
                </a:cubicBezTo>
                <a:cubicBezTo>
                  <a:pt x="174" y="197"/>
                  <a:pt x="173" y="197"/>
                  <a:pt x="171" y="197"/>
                </a:cubicBezTo>
                <a:cubicBezTo>
                  <a:pt x="170" y="196"/>
                  <a:pt x="175" y="197"/>
                  <a:pt x="176" y="197"/>
                </a:cubicBezTo>
                <a:cubicBezTo>
                  <a:pt x="174" y="196"/>
                  <a:pt x="174" y="196"/>
                  <a:pt x="174" y="196"/>
                </a:cubicBezTo>
                <a:cubicBezTo>
                  <a:pt x="170" y="196"/>
                  <a:pt x="173" y="197"/>
                  <a:pt x="169" y="196"/>
                </a:cubicBezTo>
                <a:cubicBezTo>
                  <a:pt x="169" y="196"/>
                  <a:pt x="169" y="196"/>
                  <a:pt x="169" y="196"/>
                </a:cubicBezTo>
                <a:cubicBezTo>
                  <a:pt x="166" y="196"/>
                  <a:pt x="166" y="196"/>
                  <a:pt x="166" y="196"/>
                </a:cubicBezTo>
                <a:cubicBezTo>
                  <a:pt x="166" y="197"/>
                  <a:pt x="167" y="197"/>
                  <a:pt x="169" y="197"/>
                </a:cubicBezTo>
                <a:cubicBezTo>
                  <a:pt x="168" y="198"/>
                  <a:pt x="167" y="197"/>
                  <a:pt x="163" y="198"/>
                </a:cubicBezTo>
                <a:cubicBezTo>
                  <a:pt x="162" y="198"/>
                  <a:pt x="165" y="198"/>
                  <a:pt x="165" y="198"/>
                </a:cubicBezTo>
                <a:cubicBezTo>
                  <a:pt x="165" y="199"/>
                  <a:pt x="163" y="199"/>
                  <a:pt x="161" y="199"/>
                </a:cubicBezTo>
                <a:cubicBezTo>
                  <a:pt x="158" y="199"/>
                  <a:pt x="159" y="198"/>
                  <a:pt x="158" y="198"/>
                </a:cubicBezTo>
                <a:cubicBezTo>
                  <a:pt x="159" y="198"/>
                  <a:pt x="161" y="198"/>
                  <a:pt x="161" y="198"/>
                </a:cubicBezTo>
                <a:cubicBezTo>
                  <a:pt x="165" y="197"/>
                  <a:pt x="159" y="197"/>
                  <a:pt x="162" y="196"/>
                </a:cubicBezTo>
                <a:cubicBezTo>
                  <a:pt x="159" y="196"/>
                  <a:pt x="159" y="197"/>
                  <a:pt x="157" y="197"/>
                </a:cubicBezTo>
                <a:cubicBezTo>
                  <a:pt x="158" y="197"/>
                  <a:pt x="157" y="197"/>
                  <a:pt x="158" y="198"/>
                </a:cubicBezTo>
                <a:cubicBezTo>
                  <a:pt x="153" y="199"/>
                  <a:pt x="154" y="196"/>
                  <a:pt x="149" y="197"/>
                </a:cubicBezTo>
                <a:cubicBezTo>
                  <a:pt x="150" y="198"/>
                  <a:pt x="143" y="198"/>
                  <a:pt x="147" y="199"/>
                </a:cubicBezTo>
                <a:cubicBezTo>
                  <a:pt x="145" y="200"/>
                  <a:pt x="144" y="200"/>
                  <a:pt x="143" y="200"/>
                </a:cubicBezTo>
                <a:cubicBezTo>
                  <a:pt x="144" y="199"/>
                  <a:pt x="140" y="199"/>
                  <a:pt x="143" y="198"/>
                </a:cubicBezTo>
                <a:cubicBezTo>
                  <a:pt x="141" y="198"/>
                  <a:pt x="141" y="198"/>
                  <a:pt x="141" y="198"/>
                </a:cubicBezTo>
                <a:cubicBezTo>
                  <a:pt x="144" y="198"/>
                  <a:pt x="144" y="198"/>
                  <a:pt x="144" y="198"/>
                </a:cubicBezTo>
                <a:cubicBezTo>
                  <a:pt x="142" y="197"/>
                  <a:pt x="138" y="197"/>
                  <a:pt x="137" y="196"/>
                </a:cubicBezTo>
                <a:cubicBezTo>
                  <a:pt x="135" y="197"/>
                  <a:pt x="138" y="197"/>
                  <a:pt x="135" y="197"/>
                </a:cubicBezTo>
                <a:cubicBezTo>
                  <a:pt x="136" y="197"/>
                  <a:pt x="134" y="196"/>
                  <a:pt x="133" y="196"/>
                </a:cubicBezTo>
                <a:cubicBezTo>
                  <a:pt x="136" y="197"/>
                  <a:pt x="133" y="197"/>
                  <a:pt x="131" y="198"/>
                </a:cubicBezTo>
                <a:cubicBezTo>
                  <a:pt x="129" y="198"/>
                  <a:pt x="127" y="197"/>
                  <a:pt x="127" y="197"/>
                </a:cubicBezTo>
                <a:cubicBezTo>
                  <a:pt x="130" y="196"/>
                  <a:pt x="130" y="196"/>
                  <a:pt x="130" y="196"/>
                </a:cubicBezTo>
                <a:cubicBezTo>
                  <a:pt x="128" y="197"/>
                  <a:pt x="129" y="196"/>
                  <a:pt x="127" y="196"/>
                </a:cubicBezTo>
                <a:cubicBezTo>
                  <a:pt x="126" y="196"/>
                  <a:pt x="125" y="197"/>
                  <a:pt x="124" y="198"/>
                </a:cubicBezTo>
                <a:cubicBezTo>
                  <a:pt x="123" y="198"/>
                  <a:pt x="122" y="197"/>
                  <a:pt x="121" y="197"/>
                </a:cubicBezTo>
                <a:cubicBezTo>
                  <a:pt x="124" y="197"/>
                  <a:pt x="124" y="197"/>
                  <a:pt x="124" y="197"/>
                </a:cubicBezTo>
                <a:cubicBezTo>
                  <a:pt x="120" y="197"/>
                  <a:pt x="123" y="196"/>
                  <a:pt x="119" y="196"/>
                </a:cubicBezTo>
                <a:cubicBezTo>
                  <a:pt x="118" y="197"/>
                  <a:pt x="118" y="197"/>
                  <a:pt x="118" y="197"/>
                </a:cubicBezTo>
                <a:cubicBezTo>
                  <a:pt x="118" y="197"/>
                  <a:pt x="117" y="196"/>
                  <a:pt x="118" y="196"/>
                </a:cubicBezTo>
                <a:cubicBezTo>
                  <a:pt x="117" y="197"/>
                  <a:pt x="115" y="196"/>
                  <a:pt x="115" y="197"/>
                </a:cubicBezTo>
                <a:cubicBezTo>
                  <a:pt x="114" y="196"/>
                  <a:pt x="114" y="196"/>
                  <a:pt x="114" y="196"/>
                </a:cubicBezTo>
                <a:cubicBezTo>
                  <a:pt x="113" y="196"/>
                  <a:pt x="111" y="197"/>
                  <a:pt x="109" y="197"/>
                </a:cubicBezTo>
                <a:cubicBezTo>
                  <a:pt x="111" y="197"/>
                  <a:pt x="111" y="197"/>
                  <a:pt x="114" y="197"/>
                </a:cubicBezTo>
                <a:cubicBezTo>
                  <a:pt x="115" y="198"/>
                  <a:pt x="111" y="198"/>
                  <a:pt x="110" y="198"/>
                </a:cubicBezTo>
                <a:cubicBezTo>
                  <a:pt x="111" y="197"/>
                  <a:pt x="107" y="198"/>
                  <a:pt x="105" y="198"/>
                </a:cubicBezTo>
                <a:cubicBezTo>
                  <a:pt x="104" y="197"/>
                  <a:pt x="103" y="197"/>
                  <a:pt x="102" y="197"/>
                </a:cubicBezTo>
                <a:cubicBezTo>
                  <a:pt x="102" y="197"/>
                  <a:pt x="102" y="197"/>
                  <a:pt x="102" y="197"/>
                </a:cubicBezTo>
                <a:cubicBezTo>
                  <a:pt x="101" y="196"/>
                  <a:pt x="98" y="198"/>
                  <a:pt x="96" y="197"/>
                </a:cubicBezTo>
                <a:cubicBezTo>
                  <a:pt x="97" y="197"/>
                  <a:pt x="97" y="197"/>
                  <a:pt x="95" y="196"/>
                </a:cubicBezTo>
                <a:cubicBezTo>
                  <a:pt x="97" y="197"/>
                  <a:pt x="92" y="197"/>
                  <a:pt x="93" y="198"/>
                </a:cubicBezTo>
                <a:cubicBezTo>
                  <a:pt x="89" y="198"/>
                  <a:pt x="94" y="197"/>
                  <a:pt x="93" y="196"/>
                </a:cubicBezTo>
                <a:cubicBezTo>
                  <a:pt x="91" y="197"/>
                  <a:pt x="88" y="196"/>
                  <a:pt x="87" y="197"/>
                </a:cubicBezTo>
                <a:cubicBezTo>
                  <a:pt x="90" y="197"/>
                  <a:pt x="87" y="197"/>
                  <a:pt x="86" y="198"/>
                </a:cubicBezTo>
                <a:cubicBezTo>
                  <a:pt x="83" y="198"/>
                  <a:pt x="87" y="197"/>
                  <a:pt x="85" y="197"/>
                </a:cubicBezTo>
                <a:cubicBezTo>
                  <a:pt x="83" y="197"/>
                  <a:pt x="81" y="198"/>
                  <a:pt x="83" y="198"/>
                </a:cubicBezTo>
                <a:cubicBezTo>
                  <a:pt x="82" y="198"/>
                  <a:pt x="79" y="199"/>
                  <a:pt x="77" y="198"/>
                </a:cubicBezTo>
                <a:cubicBezTo>
                  <a:pt x="76" y="198"/>
                  <a:pt x="81" y="198"/>
                  <a:pt x="80" y="198"/>
                </a:cubicBezTo>
                <a:cubicBezTo>
                  <a:pt x="75" y="197"/>
                  <a:pt x="78" y="199"/>
                  <a:pt x="73" y="199"/>
                </a:cubicBezTo>
                <a:cubicBezTo>
                  <a:pt x="75" y="199"/>
                  <a:pt x="73" y="200"/>
                  <a:pt x="71" y="201"/>
                </a:cubicBezTo>
                <a:cubicBezTo>
                  <a:pt x="67" y="201"/>
                  <a:pt x="73" y="200"/>
                  <a:pt x="72" y="200"/>
                </a:cubicBezTo>
                <a:cubicBezTo>
                  <a:pt x="70" y="200"/>
                  <a:pt x="70" y="200"/>
                  <a:pt x="70" y="200"/>
                </a:cubicBezTo>
                <a:cubicBezTo>
                  <a:pt x="67" y="199"/>
                  <a:pt x="75" y="198"/>
                  <a:pt x="73" y="197"/>
                </a:cubicBezTo>
                <a:cubicBezTo>
                  <a:pt x="71" y="198"/>
                  <a:pt x="71" y="198"/>
                  <a:pt x="71" y="198"/>
                </a:cubicBezTo>
                <a:cubicBezTo>
                  <a:pt x="71" y="197"/>
                  <a:pt x="72" y="197"/>
                  <a:pt x="71" y="197"/>
                </a:cubicBezTo>
                <a:cubicBezTo>
                  <a:pt x="71" y="197"/>
                  <a:pt x="66" y="197"/>
                  <a:pt x="66" y="197"/>
                </a:cubicBezTo>
                <a:cubicBezTo>
                  <a:pt x="65" y="198"/>
                  <a:pt x="68" y="197"/>
                  <a:pt x="67" y="197"/>
                </a:cubicBezTo>
                <a:cubicBezTo>
                  <a:pt x="65" y="197"/>
                  <a:pt x="64" y="198"/>
                  <a:pt x="61" y="198"/>
                </a:cubicBezTo>
                <a:cubicBezTo>
                  <a:pt x="63" y="198"/>
                  <a:pt x="60" y="197"/>
                  <a:pt x="61" y="197"/>
                </a:cubicBezTo>
                <a:cubicBezTo>
                  <a:pt x="59" y="197"/>
                  <a:pt x="60" y="198"/>
                  <a:pt x="58" y="197"/>
                </a:cubicBezTo>
                <a:cubicBezTo>
                  <a:pt x="58" y="197"/>
                  <a:pt x="58" y="197"/>
                  <a:pt x="58" y="197"/>
                </a:cubicBezTo>
                <a:cubicBezTo>
                  <a:pt x="49" y="197"/>
                  <a:pt x="39" y="197"/>
                  <a:pt x="31" y="198"/>
                </a:cubicBezTo>
                <a:cubicBezTo>
                  <a:pt x="30" y="198"/>
                  <a:pt x="27" y="198"/>
                  <a:pt x="22" y="197"/>
                </a:cubicBezTo>
                <a:cubicBezTo>
                  <a:pt x="24" y="197"/>
                  <a:pt x="23" y="198"/>
                  <a:pt x="21" y="198"/>
                </a:cubicBezTo>
                <a:cubicBezTo>
                  <a:pt x="19" y="197"/>
                  <a:pt x="19" y="197"/>
                  <a:pt x="19" y="197"/>
                </a:cubicBezTo>
                <a:cubicBezTo>
                  <a:pt x="17" y="197"/>
                  <a:pt x="13" y="198"/>
                  <a:pt x="11" y="198"/>
                </a:cubicBezTo>
                <a:cubicBezTo>
                  <a:pt x="11" y="198"/>
                  <a:pt x="11" y="198"/>
                  <a:pt x="10" y="197"/>
                </a:cubicBezTo>
                <a:cubicBezTo>
                  <a:pt x="10" y="197"/>
                  <a:pt x="10" y="197"/>
                  <a:pt x="10" y="197"/>
                </a:cubicBezTo>
                <a:cubicBezTo>
                  <a:pt x="10" y="196"/>
                  <a:pt x="10" y="194"/>
                  <a:pt x="10" y="195"/>
                </a:cubicBezTo>
                <a:cubicBezTo>
                  <a:pt x="10" y="194"/>
                  <a:pt x="10" y="193"/>
                  <a:pt x="10" y="194"/>
                </a:cubicBezTo>
                <a:cubicBezTo>
                  <a:pt x="10" y="192"/>
                  <a:pt x="10" y="186"/>
                  <a:pt x="10" y="181"/>
                </a:cubicBezTo>
                <a:cubicBezTo>
                  <a:pt x="10" y="183"/>
                  <a:pt x="10" y="183"/>
                  <a:pt x="9" y="183"/>
                </a:cubicBezTo>
                <a:cubicBezTo>
                  <a:pt x="8" y="183"/>
                  <a:pt x="9" y="182"/>
                  <a:pt x="9" y="181"/>
                </a:cubicBezTo>
                <a:cubicBezTo>
                  <a:pt x="9" y="181"/>
                  <a:pt x="9" y="179"/>
                  <a:pt x="10" y="181"/>
                </a:cubicBezTo>
                <a:cubicBezTo>
                  <a:pt x="11" y="175"/>
                  <a:pt x="10" y="168"/>
                  <a:pt x="10" y="161"/>
                </a:cubicBezTo>
                <a:cubicBezTo>
                  <a:pt x="10" y="160"/>
                  <a:pt x="10" y="160"/>
                  <a:pt x="10" y="159"/>
                </a:cubicBezTo>
                <a:cubicBezTo>
                  <a:pt x="10" y="155"/>
                  <a:pt x="10" y="150"/>
                  <a:pt x="10" y="145"/>
                </a:cubicBezTo>
                <a:cubicBezTo>
                  <a:pt x="10" y="146"/>
                  <a:pt x="9" y="145"/>
                  <a:pt x="9" y="142"/>
                </a:cubicBezTo>
                <a:cubicBezTo>
                  <a:pt x="8" y="139"/>
                  <a:pt x="9" y="141"/>
                  <a:pt x="10" y="138"/>
                </a:cubicBezTo>
                <a:cubicBezTo>
                  <a:pt x="10" y="137"/>
                  <a:pt x="10" y="135"/>
                  <a:pt x="10" y="134"/>
                </a:cubicBezTo>
                <a:cubicBezTo>
                  <a:pt x="10" y="134"/>
                  <a:pt x="10" y="134"/>
                  <a:pt x="10" y="134"/>
                </a:cubicBezTo>
                <a:cubicBezTo>
                  <a:pt x="9" y="132"/>
                  <a:pt x="9" y="130"/>
                  <a:pt x="9" y="128"/>
                </a:cubicBezTo>
                <a:cubicBezTo>
                  <a:pt x="9" y="128"/>
                  <a:pt x="9" y="128"/>
                  <a:pt x="9" y="128"/>
                </a:cubicBezTo>
                <a:cubicBezTo>
                  <a:pt x="10" y="127"/>
                  <a:pt x="10" y="125"/>
                  <a:pt x="10" y="123"/>
                </a:cubicBezTo>
                <a:cubicBezTo>
                  <a:pt x="9" y="123"/>
                  <a:pt x="10" y="119"/>
                  <a:pt x="9" y="118"/>
                </a:cubicBezTo>
                <a:cubicBezTo>
                  <a:pt x="9" y="118"/>
                  <a:pt x="9" y="118"/>
                  <a:pt x="9" y="118"/>
                </a:cubicBezTo>
                <a:cubicBezTo>
                  <a:pt x="9" y="117"/>
                  <a:pt x="9" y="117"/>
                  <a:pt x="9" y="117"/>
                </a:cubicBezTo>
                <a:cubicBezTo>
                  <a:pt x="9" y="114"/>
                  <a:pt x="9" y="114"/>
                  <a:pt x="9" y="114"/>
                </a:cubicBezTo>
                <a:cubicBezTo>
                  <a:pt x="9" y="115"/>
                  <a:pt x="10" y="115"/>
                  <a:pt x="10" y="116"/>
                </a:cubicBezTo>
                <a:cubicBezTo>
                  <a:pt x="10" y="113"/>
                  <a:pt x="9" y="115"/>
                  <a:pt x="9" y="113"/>
                </a:cubicBezTo>
                <a:cubicBezTo>
                  <a:pt x="9" y="111"/>
                  <a:pt x="9" y="111"/>
                  <a:pt x="9" y="110"/>
                </a:cubicBezTo>
                <a:cubicBezTo>
                  <a:pt x="10" y="111"/>
                  <a:pt x="9" y="111"/>
                  <a:pt x="9" y="112"/>
                </a:cubicBezTo>
                <a:cubicBezTo>
                  <a:pt x="10" y="113"/>
                  <a:pt x="9" y="111"/>
                  <a:pt x="10" y="111"/>
                </a:cubicBezTo>
                <a:cubicBezTo>
                  <a:pt x="10" y="110"/>
                  <a:pt x="9" y="110"/>
                  <a:pt x="9" y="108"/>
                </a:cubicBezTo>
                <a:cubicBezTo>
                  <a:pt x="9" y="107"/>
                  <a:pt x="9" y="103"/>
                  <a:pt x="10" y="104"/>
                </a:cubicBezTo>
                <a:cubicBezTo>
                  <a:pt x="9" y="102"/>
                  <a:pt x="9" y="101"/>
                  <a:pt x="9" y="100"/>
                </a:cubicBezTo>
                <a:cubicBezTo>
                  <a:pt x="9" y="101"/>
                  <a:pt x="9" y="103"/>
                  <a:pt x="9" y="104"/>
                </a:cubicBezTo>
                <a:cubicBezTo>
                  <a:pt x="8" y="102"/>
                  <a:pt x="8" y="100"/>
                  <a:pt x="9" y="100"/>
                </a:cubicBezTo>
                <a:cubicBezTo>
                  <a:pt x="9" y="101"/>
                  <a:pt x="9" y="101"/>
                  <a:pt x="9" y="101"/>
                </a:cubicBezTo>
                <a:cubicBezTo>
                  <a:pt x="9" y="100"/>
                  <a:pt x="9" y="97"/>
                  <a:pt x="8" y="98"/>
                </a:cubicBezTo>
                <a:cubicBezTo>
                  <a:pt x="9" y="96"/>
                  <a:pt x="9" y="96"/>
                  <a:pt x="9" y="96"/>
                </a:cubicBezTo>
                <a:cubicBezTo>
                  <a:pt x="9" y="95"/>
                  <a:pt x="9" y="93"/>
                  <a:pt x="8" y="91"/>
                </a:cubicBezTo>
                <a:cubicBezTo>
                  <a:pt x="9" y="91"/>
                  <a:pt x="10" y="92"/>
                  <a:pt x="10" y="89"/>
                </a:cubicBezTo>
                <a:cubicBezTo>
                  <a:pt x="9" y="86"/>
                  <a:pt x="9" y="86"/>
                  <a:pt x="9" y="86"/>
                </a:cubicBezTo>
                <a:cubicBezTo>
                  <a:pt x="9" y="84"/>
                  <a:pt x="9" y="84"/>
                  <a:pt x="10" y="84"/>
                </a:cubicBezTo>
                <a:cubicBezTo>
                  <a:pt x="10" y="79"/>
                  <a:pt x="8" y="79"/>
                  <a:pt x="9" y="74"/>
                </a:cubicBezTo>
                <a:cubicBezTo>
                  <a:pt x="9" y="76"/>
                  <a:pt x="9" y="75"/>
                  <a:pt x="10" y="73"/>
                </a:cubicBezTo>
                <a:cubicBezTo>
                  <a:pt x="9" y="73"/>
                  <a:pt x="9" y="72"/>
                  <a:pt x="9" y="72"/>
                </a:cubicBezTo>
                <a:cubicBezTo>
                  <a:pt x="9" y="72"/>
                  <a:pt x="10" y="73"/>
                  <a:pt x="9" y="74"/>
                </a:cubicBezTo>
                <a:cubicBezTo>
                  <a:pt x="9" y="75"/>
                  <a:pt x="9" y="72"/>
                  <a:pt x="9" y="72"/>
                </a:cubicBezTo>
                <a:cubicBezTo>
                  <a:pt x="10" y="68"/>
                  <a:pt x="9" y="59"/>
                  <a:pt x="10" y="53"/>
                </a:cubicBezTo>
                <a:cubicBezTo>
                  <a:pt x="9" y="53"/>
                  <a:pt x="10" y="50"/>
                  <a:pt x="9" y="49"/>
                </a:cubicBezTo>
                <a:cubicBezTo>
                  <a:pt x="10" y="49"/>
                  <a:pt x="9" y="45"/>
                  <a:pt x="10" y="43"/>
                </a:cubicBezTo>
                <a:cubicBezTo>
                  <a:pt x="9" y="44"/>
                  <a:pt x="9" y="44"/>
                  <a:pt x="9" y="44"/>
                </a:cubicBezTo>
                <a:cubicBezTo>
                  <a:pt x="9" y="41"/>
                  <a:pt x="7" y="38"/>
                  <a:pt x="9" y="36"/>
                </a:cubicBezTo>
                <a:cubicBezTo>
                  <a:pt x="9" y="34"/>
                  <a:pt x="9" y="37"/>
                  <a:pt x="9" y="38"/>
                </a:cubicBezTo>
                <a:cubicBezTo>
                  <a:pt x="10" y="35"/>
                  <a:pt x="9" y="30"/>
                  <a:pt x="10" y="27"/>
                </a:cubicBezTo>
                <a:cubicBezTo>
                  <a:pt x="9" y="27"/>
                  <a:pt x="9" y="28"/>
                  <a:pt x="8" y="25"/>
                </a:cubicBezTo>
                <a:cubicBezTo>
                  <a:pt x="9" y="23"/>
                  <a:pt x="9" y="19"/>
                  <a:pt x="9" y="20"/>
                </a:cubicBezTo>
                <a:cubicBezTo>
                  <a:pt x="9" y="18"/>
                  <a:pt x="9" y="18"/>
                  <a:pt x="9" y="16"/>
                </a:cubicBezTo>
                <a:cubicBezTo>
                  <a:pt x="9" y="16"/>
                  <a:pt x="9" y="17"/>
                  <a:pt x="10" y="17"/>
                </a:cubicBezTo>
                <a:cubicBezTo>
                  <a:pt x="10" y="14"/>
                  <a:pt x="9" y="12"/>
                  <a:pt x="9" y="9"/>
                </a:cubicBezTo>
                <a:cubicBezTo>
                  <a:pt x="9" y="9"/>
                  <a:pt x="9" y="9"/>
                  <a:pt x="9" y="8"/>
                </a:cubicBezTo>
                <a:cubicBezTo>
                  <a:pt x="10" y="8"/>
                  <a:pt x="12" y="7"/>
                  <a:pt x="12" y="8"/>
                </a:cubicBezTo>
                <a:cubicBezTo>
                  <a:pt x="14" y="7"/>
                  <a:pt x="18" y="8"/>
                  <a:pt x="18" y="7"/>
                </a:cubicBezTo>
                <a:cubicBezTo>
                  <a:pt x="18" y="7"/>
                  <a:pt x="18" y="7"/>
                  <a:pt x="19" y="7"/>
                </a:cubicBezTo>
                <a:cubicBezTo>
                  <a:pt x="20" y="7"/>
                  <a:pt x="21" y="6"/>
                  <a:pt x="22" y="6"/>
                </a:cubicBezTo>
                <a:cubicBezTo>
                  <a:pt x="22" y="7"/>
                  <a:pt x="22" y="7"/>
                  <a:pt x="22" y="7"/>
                </a:cubicBezTo>
                <a:cubicBezTo>
                  <a:pt x="22" y="8"/>
                  <a:pt x="26" y="7"/>
                  <a:pt x="27" y="8"/>
                </a:cubicBezTo>
                <a:cubicBezTo>
                  <a:pt x="26" y="7"/>
                  <a:pt x="29" y="8"/>
                  <a:pt x="29" y="7"/>
                </a:cubicBezTo>
                <a:cubicBezTo>
                  <a:pt x="31" y="7"/>
                  <a:pt x="31" y="7"/>
                  <a:pt x="31" y="7"/>
                </a:cubicBezTo>
                <a:cubicBezTo>
                  <a:pt x="34" y="7"/>
                  <a:pt x="31" y="7"/>
                  <a:pt x="35" y="7"/>
                </a:cubicBezTo>
                <a:cubicBezTo>
                  <a:pt x="37" y="7"/>
                  <a:pt x="35" y="7"/>
                  <a:pt x="35" y="7"/>
                </a:cubicBezTo>
                <a:cubicBezTo>
                  <a:pt x="37" y="8"/>
                  <a:pt x="38" y="7"/>
                  <a:pt x="40" y="7"/>
                </a:cubicBezTo>
                <a:cubicBezTo>
                  <a:pt x="39" y="7"/>
                  <a:pt x="39" y="7"/>
                  <a:pt x="40" y="7"/>
                </a:cubicBezTo>
                <a:cubicBezTo>
                  <a:pt x="40" y="7"/>
                  <a:pt x="40" y="7"/>
                  <a:pt x="40" y="7"/>
                </a:cubicBezTo>
                <a:cubicBezTo>
                  <a:pt x="41" y="7"/>
                  <a:pt x="42" y="7"/>
                  <a:pt x="42" y="7"/>
                </a:cubicBezTo>
                <a:cubicBezTo>
                  <a:pt x="42" y="7"/>
                  <a:pt x="42" y="7"/>
                  <a:pt x="42" y="7"/>
                </a:cubicBezTo>
                <a:cubicBezTo>
                  <a:pt x="42" y="7"/>
                  <a:pt x="41" y="7"/>
                  <a:pt x="40" y="7"/>
                </a:cubicBezTo>
                <a:cubicBezTo>
                  <a:pt x="41" y="7"/>
                  <a:pt x="42" y="7"/>
                  <a:pt x="42" y="7"/>
                </a:cubicBezTo>
                <a:cubicBezTo>
                  <a:pt x="42" y="7"/>
                  <a:pt x="43" y="7"/>
                  <a:pt x="43" y="7"/>
                </a:cubicBezTo>
                <a:cubicBezTo>
                  <a:pt x="43" y="7"/>
                  <a:pt x="44" y="7"/>
                  <a:pt x="44" y="8"/>
                </a:cubicBezTo>
                <a:cubicBezTo>
                  <a:pt x="44" y="8"/>
                  <a:pt x="44" y="8"/>
                  <a:pt x="44" y="8"/>
                </a:cubicBezTo>
                <a:cubicBezTo>
                  <a:pt x="45" y="8"/>
                  <a:pt x="49" y="7"/>
                  <a:pt x="49" y="7"/>
                </a:cubicBezTo>
                <a:cubicBezTo>
                  <a:pt x="54" y="8"/>
                  <a:pt x="62" y="7"/>
                  <a:pt x="65" y="7"/>
                </a:cubicBezTo>
                <a:cubicBezTo>
                  <a:pt x="65" y="7"/>
                  <a:pt x="65" y="7"/>
                  <a:pt x="65" y="7"/>
                </a:cubicBezTo>
                <a:cubicBezTo>
                  <a:pt x="67" y="7"/>
                  <a:pt x="69" y="7"/>
                  <a:pt x="69" y="7"/>
                </a:cubicBezTo>
                <a:cubicBezTo>
                  <a:pt x="71" y="7"/>
                  <a:pt x="71" y="7"/>
                  <a:pt x="73" y="7"/>
                </a:cubicBezTo>
                <a:cubicBezTo>
                  <a:pt x="74" y="7"/>
                  <a:pt x="74" y="7"/>
                  <a:pt x="73" y="7"/>
                </a:cubicBezTo>
                <a:cubicBezTo>
                  <a:pt x="78" y="8"/>
                  <a:pt x="83" y="6"/>
                  <a:pt x="89" y="7"/>
                </a:cubicBezTo>
                <a:cubicBezTo>
                  <a:pt x="88" y="7"/>
                  <a:pt x="88" y="7"/>
                  <a:pt x="87" y="7"/>
                </a:cubicBezTo>
                <a:cubicBezTo>
                  <a:pt x="91" y="7"/>
                  <a:pt x="95" y="7"/>
                  <a:pt x="99" y="6"/>
                </a:cubicBezTo>
                <a:cubicBezTo>
                  <a:pt x="98" y="6"/>
                  <a:pt x="98" y="7"/>
                  <a:pt x="97" y="7"/>
                </a:cubicBezTo>
                <a:cubicBezTo>
                  <a:pt x="100" y="7"/>
                  <a:pt x="103" y="7"/>
                  <a:pt x="105" y="6"/>
                </a:cubicBezTo>
                <a:cubicBezTo>
                  <a:pt x="103" y="6"/>
                  <a:pt x="105" y="6"/>
                  <a:pt x="103" y="6"/>
                </a:cubicBezTo>
                <a:cubicBezTo>
                  <a:pt x="101" y="6"/>
                  <a:pt x="105" y="5"/>
                  <a:pt x="107" y="6"/>
                </a:cubicBezTo>
                <a:cubicBezTo>
                  <a:pt x="107" y="6"/>
                  <a:pt x="107" y="6"/>
                  <a:pt x="107" y="6"/>
                </a:cubicBezTo>
                <a:cubicBezTo>
                  <a:pt x="110" y="6"/>
                  <a:pt x="110" y="5"/>
                  <a:pt x="113" y="5"/>
                </a:cubicBezTo>
                <a:cubicBezTo>
                  <a:pt x="114" y="6"/>
                  <a:pt x="111" y="6"/>
                  <a:pt x="112" y="6"/>
                </a:cubicBezTo>
                <a:cubicBezTo>
                  <a:pt x="112" y="7"/>
                  <a:pt x="118" y="6"/>
                  <a:pt x="119" y="7"/>
                </a:cubicBezTo>
                <a:cubicBezTo>
                  <a:pt x="119" y="6"/>
                  <a:pt x="120" y="6"/>
                  <a:pt x="120" y="6"/>
                </a:cubicBezTo>
                <a:cubicBezTo>
                  <a:pt x="123" y="6"/>
                  <a:pt x="121" y="6"/>
                  <a:pt x="123" y="6"/>
                </a:cubicBezTo>
                <a:cubicBezTo>
                  <a:pt x="129" y="5"/>
                  <a:pt x="129" y="5"/>
                  <a:pt x="129" y="5"/>
                </a:cubicBezTo>
                <a:cubicBezTo>
                  <a:pt x="129" y="5"/>
                  <a:pt x="131" y="6"/>
                  <a:pt x="129" y="6"/>
                </a:cubicBezTo>
                <a:cubicBezTo>
                  <a:pt x="134" y="6"/>
                  <a:pt x="136" y="5"/>
                  <a:pt x="139" y="4"/>
                </a:cubicBezTo>
                <a:cubicBezTo>
                  <a:pt x="140" y="4"/>
                  <a:pt x="145" y="4"/>
                  <a:pt x="146" y="4"/>
                </a:cubicBezTo>
                <a:cubicBezTo>
                  <a:pt x="147" y="4"/>
                  <a:pt x="145" y="4"/>
                  <a:pt x="145" y="4"/>
                </a:cubicBezTo>
                <a:cubicBezTo>
                  <a:pt x="147" y="5"/>
                  <a:pt x="147" y="5"/>
                  <a:pt x="147" y="5"/>
                </a:cubicBezTo>
                <a:cubicBezTo>
                  <a:pt x="144" y="5"/>
                  <a:pt x="147" y="6"/>
                  <a:pt x="146" y="6"/>
                </a:cubicBezTo>
                <a:cubicBezTo>
                  <a:pt x="148" y="6"/>
                  <a:pt x="154" y="6"/>
                  <a:pt x="158" y="6"/>
                </a:cubicBezTo>
                <a:cubicBezTo>
                  <a:pt x="155" y="5"/>
                  <a:pt x="163" y="6"/>
                  <a:pt x="162" y="5"/>
                </a:cubicBezTo>
                <a:cubicBezTo>
                  <a:pt x="167" y="5"/>
                  <a:pt x="165" y="6"/>
                  <a:pt x="166" y="6"/>
                </a:cubicBezTo>
                <a:cubicBezTo>
                  <a:pt x="171" y="5"/>
                  <a:pt x="175" y="6"/>
                  <a:pt x="179" y="6"/>
                </a:cubicBezTo>
                <a:cubicBezTo>
                  <a:pt x="179" y="6"/>
                  <a:pt x="179" y="6"/>
                  <a:pt x="179" y="6"/>
                </a:cubicBezTo>
                <a:cubicBezTo>
                  <a:pt x="182" y="5"/>
                  <a:pt x="188" y="6"/>
                  <a:pt x="192" y="5"/>
                </a:cubicBezTo>
                <a:cubicBezTo>
                  <a:pt x="192" y="5"/>
                  <a:pt x="192" y="5"/>
                  <a:pt x="191" y="5"/>
                </a:cubicBezTo>
                <a:cubicBezTo>
                  <a:pt x="195" y="6"/>
                  <a:pt x="192" y="4"/>
                  <a:pt x="197" y="5"/>
                </a:cubicBezTo>
                <a:cubicBezTo>
                  <a:pt x="196" y="5"/>
                  <a:pt x="196" y="5"/>
                  <a:pt x="196" y="5"/>
                </a:cubicBezTo>
                <a:cubicBezTo>
                  <a:pt x="199" y="5"/>
                  <a:pt x="201" y="6"/>
                  <a:pt x="205" y="5"/>
                </a:cubicBezTo>
                <a:cubicBezTo>
                  <a:pt x="205" y="5"/>
                  <a:pt x="204" y="5"/>
                  <a:pt x="203" y="5"/>
                </a:cubicBezTo>
                <a:cubicBezTo>
                  <a:pt x="206" y="5"/>
                  <a:pt x="210" y="5"/>
                  <a:pt x="212" y="5"/>
                </a:cubicBezTo>
                <a:cubicBezTo>
                  <a:pt x="213" y="5"/>
                  <a:pt x="212" y="5"/>
                  <a:pt x="211" y="5"/>
                </a:cubicBezTo>
                <a:cubicBezTo>
                  <a:pt x="214" y="6"/>
                  <a:pt x="214" y="5"/>
                  <a:pt x="217" y="5"/>
                </a:cubicBezTo>
                <a:cubicBezTo>
                  <a:pt x="218" y="5"/>
                  <a:pt x="219" y="5"/>
                  <a:pt x="219" y="5"/>
                </a:cubicBezTo>
                <a:cubicBezTo>
                  <a:pt x="220" y="5"/>
                  <a:pt x="224" y="5"/>
                  <a:pt x="226" y="5"/>
                </a:cubicBezTo>
                <a:cubicBezTo>
                  <a:pt x="226" y="5"/>
                  <a:pt x="227" y="5"/>
                  <a:pt x="229" y="5"/>
                </a:cubicBezTo>
                <a:cubicBezTo>
                  <a:pt x="244" y="5"/>
                  <a:pt x="259" y="6"/>
                  <a:pt x="274" y="5"/>
                </a:cubicBezTo>
                <a:cubicBezTo>
                  <a:pt x="276" y="6"/>
                  <a:pt x="270" y="5"/>
                  <a:pt x="272" y="6"/>
                </a:cubicBezTo>
                <a:cubicBezTo>
                  <a:pt x="272" y="5"/>
                  <a:pt x="274" y="6"/>
                  <a:pt x="279" y="6"/>
                </a:cubicBezTo>
                <a:cubicBezTo>
                  <a:pt x="279" y="6"/>
                  <a:pt x="279" y="6"/>
                  <a:pt x="279" y="6"/>
                </a:cubicBezTo>
                <a:cubicBezTo>
                  <a:pt x="281" y="5"/>
                  <a:pt x="282" y="6"/>
                  <a:pt x="284" y="6"/>
                </a:cubicBezTo>
                <a:cubicBezTo>
                  <a:pt x="284" y="6"/>
                  <a:pt x="284" y="6"/>
                  <a:pt x="284" y="6"/>
                </a:cubicBezTo>
                <a:cubicBezTo>
                  <a:pt x="286" y="5"/>
                  <a:pt x="288" y="6"/>
                  <a:pt x="290" y="6"/>
                </a:cubicBezTo>
                <a:cubicBezTo>
                  <a:pt x="290" y="6"/>
                  <a:pt x="290" y="6"/>
                  <a:pt x="290" y="6"/>
                </a:cubicBezTo>
                <a:cubicBezTo>
                  <a:pt x="290" y="8"/>
                  <a:pt x="289" y="9"/>
                  <a:pt x="290" y="12"/>
                </a:cubicBezTo>
                <a:cubicBezTo>
                  <a:pt x="290" y="12"/>
                  <a:pt x="290" y="12"/>
                  <a:pt x="290" y="12"/>
                </a:cubicBezTo>
                <a:cubicBezTo>
                  <a:pt x="289" y="15"/>
                  <a:pt x="291" y="19"/>
                  <a:pt x="290" y="21"/>
                </a:cubicBezTo>
                <a:cubicBezTo>
                  <a:pt x="290" y="24"/>
                  <a:pt x="290" y="27"/>
                  <a:pt x="291" y="28"/>
                </a:cubicBezTo>
                <a:cubicBezTo>
                  <a:pt x="291" y="28"/>
                  <a:pt x="290" y="28"/>
                  <a:pt x="290" y="27"/>
                </a:cubicBezTo>
                <a:cubicBezTo>
                  <a:pt x="291" y="39"/>
                  <a:pt x="290" y="52"/>
                  <a:pt x="291" y="62"/>
                </a:cubicBezTo>
                <a:cubicBezTo>
                  <a:pt x="291" y="62"/>
                  <a:pt x="291" y="62"/>
                  <a:pt x="291" y="61"/>
                </a:cubicBezTo>
                <a:cubicBezTo>
                  <a:pt x="292" y="68"/>
                  <a:pt x="290" y="74"/>
                  <a:pt x="292" y="79"/>
                </a:cubicBezTo>
                <a:cubicBezTo>
                  <a:pt x="292" y="81"/>
                  <a:pt x="292" y="81"/>
                  <a:pt x="292" y="81"/>
                </a:cubicBezTo>
                <a:cubicBezTo>
                  <a:pt x="292" y="82"/>
                  <a:pt x="292" y="82"/>
                  <a:pt x="291" y="83"/>
                </a:cubicBezTo>
                <a:cubicBezTo>
                  <a:pt x="292" y="85"/>
                  <a:pt x="291" y="89"/>
                  <a:pt x="292" y="90"/>
                </a:cubicBezTo>
                <a:cubicBezTo>
                  <a:pt x="292" y="91"/>
                  <a:pt x="292" y="90"/>
                  <a:pt x="291" y="90"/>
                </a:cubicBezTo>
                <a:cubicBezTo>
                  <a:pt x="291" y="93"/>
                  <a:pt x="292" y="96"/>
                  <a:pt x="292" y="99"/>
                </a:cubicBezTo>
                <a:cubicBezTo>
                  <a:pt x="292" y="98"/>
                  <a:pt x="292" y="98"/>
                  <a:pt x="292" y="98"/>
                </a:cubicBezTo>
                <a:cubicBezTo>
                  <a:pt x="291" y="112"/>
                  <a:pt x="290" y="131"/>
                  <a:pt x="291" y="143"/>
                </a:cubicBezTo>
                <a:cubicBezTo>
                  <a:pt x="292" y="146"/>
                  <a:pt x="290" y="144"/>
                  <a:pt x="291" y="146"/>
                </a:cubicBezTo>
                <a:cubicBezTo>
                  <a:pt x="292" y="158"/>
                  <a:pt x="290" y="173"/>
                  <a:pt x="292" y="184"/>
                </a:cubicBezTo>
                <a:cubicBezTo>
                  <a:pt x="292" y="193"/>
                  <a:pt x="294" y="196"/>
                  <a:pt x="294" y="196"/>
                </a:cubicBezTo>
                <a:cubicBezTo>
                  <a:pt x="293" y="174"/>
                  <a:pt x="294" y="156"/>
                  <a:pt x="295" y="135"/>
                </a:cubicBezTo>
                <a:cubicBezTo>
                  <a:pt x="295" y="128"/>
                  <a:pt x="295" y="118"/>
                  <a:pt x="295" y="112"/>
                </a:cubicBezTo>
                <a:close/>
              </a:path>
            </a:pathLst>
          </a:custGeom>
          <a:solidFill>
            <a:srgbClr val="B1DC75">
              <a:alpha val="95000"/>
            </a:srgbClr>
          </a:solidFill>
          <a:ln w="9525" cap="flat" cmpd="sng" algn="ctr">
            <a:noFill/>
            <a:prstDash val="solid"/>
            <a:headEnd/>
            <a:tailEnd/>
          </a:ln>
          <a:effectLst/>
        </p:spPr>
        <p:txBody>
          <a:bodyPr vert="horz" wrap="square" lIns="36000" tIns="72000" rIns="36000" bIns="36000" numCol="1" anchor="ctr" anchorCtr="1" compatLnSpc="1">
            <a:prstTxWarp prst="textNoShape">
              <a:avLst/>
            </a:prstTxWarp>
          </a:bodyPr>
          <a:lstStyle/>
          <a:p>
            <a:pPr algn="ctr" defTabSz="457200">
              <a:defRPr/>
            </a:pPr>
            <a:r>
              <a:rPr lang="en-US" sz="2000" kern="0" dirty="0" smtClean="0">
                <a:solidFill>
                  <a:srgbClr val="003366"/>
                </a:solidFill>
                <a:latin typeface="Courier"/>
                <a:cs typeface="Courier"/>
              </a:rPr>
              <a:t>Maintenance</a:t>
            </a:r>
          </a:p>
          <a:p>
            <a:pPr algn="ctr" defTabSz="457200">
              <a:defRPr/>
            </a:pPr>
            <a:r>
              <a:rPr lang="en-US" sz="2000" kern="0" dirty="0" smtClean="0">
                <a:solidFill>
                  <a:srgbClr val="003366"/>
                </a:solidFill>
                <a:latin typeface="Courier"/>
                <a:cs typeface="Courier"/>
              </a:rPr>
              <a:t>work</a:t>
            </a:r>
            <a:endParaRPr lang="en-US" sz="2000" kern="0" dirty="0">
              <a:solidFill>
                <a:srgbClr val="003366"/>
              </a:solidFill>
              <a:latin typeface="Courier"/>
              <a:cs typeface="Courier"/>
            </a:endParaRPr>
          </a:p>
        </p:txBody>
      </p:sp>
      <p:sp>
        <p:nvSpPr>
          <p:cNvPr id="71" name="Freeform 145"/>
          <p:cNvSpPr>
            <a:spLocks/>
          </p:cNvSpPr>
          <p:nvPr/>
        </p:nvSpPr>
        <p:spPr bwMode="auto">
          <a:xfrm rot="16200000">
            <a:off x="1467361" y="3231973"/>
            <a:ext cx="1802199" cy="45719"/>
          </a:xfrm>
          <a:custGeom>
            <a:avLst/>
            <a:gdLst/>
            <a:ahLst/>
            <a:cxnLst>
              <a:cxn ang="0">
                <a:pos x="543" y="15"/>
              </a:cxn>
              <a:cxn ang="0">
                <a:pos x="525" y="15"/>
              </a:cxn>
              <a:cxn ang="0">
                <a:pos x="488" y="18"/>
              </a:cxn>
              <a:cxn ang="0">
                <a:pos x="475" y="17"/>
              </a:cxn>
              <a:cxn ang="0">
                <a:pos x="436" y="15"/>
              </a:cxn>
              <a:cxn ang="0">
                <a:pos x="423" y="15"/>
              </a:cxn>
              <a:cxn ang="0">
                <a:pos x="401" y="16"/>
              </a:cxn>
              <a:cxn ang="0">
                <a:pos x="382" y="15"/>
              </a:cxn>
              <a:cxn ang="0">
                <a:pos x="372" y="14"/>
              </a:cxn>
              <a:cxn ang="0">
                <a:pos x="363" y="16"/>
              </a:cxn>
              <a:cxn ang="0">
                <a:pos x="341" y="18"/>
              </a:cxn>
              <a:cxn ang="0">
                <a:pos x="329" y="17"/>
              </a:cxn>
              <a:cxn ang="0">
                <a:pos x="316" y="19"/>
              </a:cxn>
              <a:cxn ang="0">
                <a:pos x="300" y="17"/>
              </a:cxn>
              <a:cxn ang="0">
                <a:pos x="282" y="17"/>
              </a:cxn>
              <a:cxn ang="0">
                <a:pos x="259" y="16"/>
              </a:cxn>
              <a:cxn ang="0">
                <a:pos x="250" y="17"/>
              </a:cxn>
              <a:cxn ang="0">
                <a:pos x="241" y="15"/>
              </a:cxn>
              <a:cxn ang="0">
                <a:pos x="233" y="17"/>
              </a:cxn>
              <a:cxn ang="0">
                <a:pos x="230" y="17"/>
              </a:cxn>
              <a:cxn ang="0">
                <a:pos x="219" y="17"/>
              </a:cxn>
              <a:cxn ang="0">
                <a:pos x="188" y="17"/>
              </a:cxn>
              <a:cxn ang="0">
                <a:pos x="176" y="17"/>
              </a:cxn>
              <a:cxn ang="0">
                <a:pos x="166" y="17"/>
              </a:cxn>
              <a:cxn ang="0">
                <a:pos x="140" y="16"/>
              </a:cxn>
              <a:cxn ang="0">
                <a:pos x="134" y="12"/>
              </a:cxn>
              <a:cxn ang="0">
                <a:pos x="125" y="16"/>
              </a:cxn>
              <a:cxn ang="0">
                <a:pos x="118" y="20"/>
              </a:cxn>
              <a:cxn ang="0">
                <a:pos x="106" y="18"/>
              </a:cxn>
              <a:cxn ang="0">
                <a:pos x="102" y="20"/>
              </a:cxn>
              <a:cxn ang="0">
                <a:pos x="97" y="18"/>
              </a:cxn>
              <a:cxn ang="0">
                <a:pos x="88" y="15"/>
              </a:cxn>
              <a:cxn ang="0">
                <a:pos x="78" y="18"/>
              </a:cxn>
              <a:cxn ang="0">
                <a:pos x="73" y="16"/>
              </a:cxn>
              <a:cxn ang="0">
                <a:pos x="65" y="18"/>
              </a:cxn>
              <a:cxn ang="0">
                <a:pos x="56" y="18"/>
              </a:cxn>
              <a:cxn ang="0">
                <a:pos x="60" y="13"/>
              </a:cxn>
              <a:cxn ang="0">
                <a:pos x="44" y="16"/>
              </a:cxn>
              <a:cxn ang="0">
                <a:pos x="22" y="9"/>
              </a:cxn>
              <a:cxn ang="0">
                <a:pos x="15" y="8"/>
              </a:cxn>
              <a:cxn ang="0">
                <a:pos x="0" y="8"/>
              </a:cxn>
              <a:cxn ang="0">
                <a:pos x="6" y="5"/>
              </a:cxn>
              <a:cxn ang="0">
                <a:pos x="20" y="8"/>
              </a:cxn>
              <a:cxn ang="0">
                <a:pos x="46" y="4"/>
              </a:cxn>
              <a:cxn ang="0">
                <a:pos x="89" y="3"/>
              </a:cxn>
              <a:cxn ang="0">
                <a:pos x="137" y="2"/>
              </a:cxn>
              <a:cxn ang="0">
                <a:pos x="176" y="2"/>
              </a:cxn>
              <a:cxn ang="0">
                <a:pos x="204" y="1"/>
              </a:cxn>
              <a:cxn ang="0">
                <a:pos x="263" y="3"/>
              </a:cxn>
              <a:cxn ang="0">
                <a:pos x="294" y="5"/>
              </a:cxn>
              <a:cxn ang="0">
                <a:pos x="334" y="7"/>
              </a:cxn>
              <a:cxn ang="0">
                <a:pos x="467" y="4"/>
              </a:cxn>
              <a:cxn ang="0">
                <a:pos x="502" y="5"/>
              </a:cxn>
              <a:cxn ang="0">
                <a:pos x="604" y="17"/>
              </a:cxn>
            </a:cxnLst>
            <a:rect l="0" t="0" r="r" b="b"/>
            <a:pathLst>
              <a:path w="613" h="21">
                <a:moveTo>
                  <a:pt x="604" y="17"/>
                </a:moveTo>
                <a:cubicBezTo>
                  <a:pt x="597" y="21"/>
                  <a:pt x="587" y="16"/>
                  <a:pt x="579" y="18"/>
                </a:cubicBezTo>
                <a:cubicBezTo>
                  <a:pt x="578" y="19"/>
                  <a:pt x="580" y="16"/>
                  <a:pt x="577" y="17"/>
                </a:cubicBezTo>
                <a:cubicBezTo>
                  <a:pt x="570" y="20"/>
                  <a:pt x="557" y="17"/>
                  <a:pt x="548" y="15"/>
                </a:cubicBezTo>
                <a:cubicBezTo>
                  <a:pt x="549" y="14"/>
                  <a:pt x="549" y="14"/>
                  <a:pt x="549" y="14"/>
                </a:cubicBezTo>
                <a:cubicBezTo>
                  <a:pt x="547" y="13"/>
                  <a:pt x="545" y="15"/>
                  <a:pt x="543" y="15"/>
                </a:cubicBezTo>
                <a:cubicBezTo>
                  <a:pt x="543" y="15"/>
                  <a:pt x="543" y="14"/>
                  <a:pt x="543" y="14"/>
                </a:cubicBezTo>
                <a:cubicBezTo>
                  <a:pt x="542" y="15"/>
                  <a:pt x="539" y="14"/>
                  <a:pt x="539" y="15"/>
                </a:cubicBezTo>
                <a:cubicBezTo>
                  <a:pt x="538" y="15"/>
                  <a:pt x="538" y="14"/>
                  <a:pt x="537" y="13"/>
                </a:cubicBezTo>
                <a:cubicBezTo>
                  <a:pt x="536" y="15"/>
                  <a:pt x="536" y="15"/>
                  <a:pt x="536" y="15"/>
                </a:cubicBezTo>
                <a:cubicBezTo>
                  <a:pt x="533" y="18"/>
                  <a:pt x="529" y="14"/>
                  <a:pt x="524" y="16"/>
                </a:cubicBezTo>
                <a:cubicBezTo>
                  <a:pt x="525" y="16"/>
                  <a:pt x="525" y="15"/>
                  <a:pt x="525" y="15"/>
                </a:cubicBezTo>
                <a:cubicBezTo>
                  <a:pt x="518" y="17"/>
                  <a:pt x="510" y="16"/>
                  <a:pt x="502" y="17"/>
                </a:cubicBezTo>
                <a:cubicBezTo>
                  <a:pt x="503" y="16"/>
                  <a:pt x="503" y="15"/>
                  <a:pt x="502" y="15"/>
                </a:cubicBezTo>
                <a:cubicBezTo>
                  <a:pt x="502" y="16"/>
                  <a:pt x="500" y="17"/>
                  <a:pt x="498" y="17"/>
                </a:cubicBezTo>
                <a:cubicBezTo>
                  <a:pt x="497" y="15"/>
                  <a:pt x="494" y="18"/>
                  <a:pt x="492" y="17"/>
                </a:cubicBezTo>
                <a:cubicBezTo>
                  <a:pt x="492" y="17"/>
                  <a:pt x="492" y="17"/>
                  <a:pt x="492" y="17"/>
                </a:cubicBezTo>
                <a:cubicBezTo>
                  <a:pt x="490" y="19"/>
                  <a:pt x="490" y="16"/>
                  <a:pt x="488" y="18"/>
                </a:cubicBezTo>
                <a:cubicBezTo>
                  <a:pt x="487" y="17"/>
                  <a:pt x="487" y="17"/>
                  <a:pt x="487" y="17"/>
                </a:cubicBezTo>
                <a:cubicBezTo>
                  <a:pt x="486" y="19"/>
                  <a:pt x="485" y="16"/>
                  <a:pt x="483" y="17"/>
                </a:cubicBezTo>
                <a:cubicBezTo>
                  <a:pt x="483" y="17"/>
                  <a:pt x="483" y="17"/>
                  <a:pt x="483" y="17"/>
                </a:cubicBezTo>
                <a:cubicBezTo>
                  <a:pt x="482" y="18"/>
                  <a:pt x="481" y="16"/>
                  <a:pt x="480" y="17"/>
                </a:cubicBezTo>
                <a:cubicBezTo>
                  <a:pt x="480" y="17"/>
                  <a:pt x="480" y="17"/>
                  <a:pt x="480" y="17"/>
                </a:cubicBezTo>
                <a:cubicBezTo>
                  <a:pt x="477" y="17"/>
                  <a:pt x="475" y="16"/>
                  <a:pt x="475" y="17"/>
                </a:cubicBezTo>
                <a:cubicBezTo>
                  <a:pt x="474" y="16"/>
                  <a:pt x="478" y="17"/>
                  <a:pt x="477" y="15"/>
                </a:cubicBezTo>
                <a:cubicBezTo>
                  <a:pt x="467" y="16"/>
                  <a:pt x="457" y="16"/>
                  <a:pt x="447" y="16"/>
                </a:cubicBezTo>
                <a:cubicBezTo>
                  <a:pt x="446" y="15"/>
                  <a:pt x="446" y="15"/>
                  <a:pt x="445" y="14"/>
                </a:cubicBezTo>
                <a:cubicBezTo>
                  <a:pt x="444" y="15"/>
                  <a:pt x="442" y="14"/>
                  <a:pt x="441" y="15"/>
                </a:cubicBezTo>
                <a:cubicBezTo>
                  <a:pt x="441" y="15"/>
                  <a:pt x="440" y="14"/>
                  <a:pt x="440" y="14"/>
                </a:cubicBezTo>
                <a:cubicBezTo>
                  <a:pt x="438" y="14"/>
                  <a:pt x="438" y="16"/>
                  <a:pt x="436" y="15"/>
                </a:cubicBezTo>
                <a:cubicBezTo>
                  <a:pt x="437" y="15"/>
                  <a:pt x="437" y="14"/>
                  <a:pt x="437" y="14"/>
                </a:cubicBezTo>
                <a:cubicBezTo>
                  <a:pt x="435" y="15"/>
                  <a:pt x="433" y="15"/>
                  <a:pt x="431" y="15"/>
                </a:cubicBezTo>
                <a:cubicBezTo>
                  <a:pt x="431" y="15"/>
                  <a:pt x="432" y="15"/>
                  <a:pt x="431" y="14"/>
                </a:cubicBezTo>
                <a:cubicBezTo>
                  <a:pt x="429" y="16"/>
                  <a:pt x="428" y="14"/>
                  <a:pt x="426" y="15"/>
                </a:cubicBezTo>
                <a:cubicBezTo>
                  <a:pt x="426" y="14"/>
                  <a:pt x="426" y="14"/>
                  <a:pt x="426" y="14"/>
                </a:cubicBezTo>
                <a:cubicBezTo>
                  <a:pt x="423" y="12"/>
                  <a:pt x="426" y="16"/>
                  <a:pt x="423" y="15"/>
                </a:cubicBezTo>
                <a:cubicBezTo>
                  <a:pt x="424" y="15"/>
                  <a:pt x="423" y="14"/>
                  <a:pt x="423" y="14"/>
                </a:cubicBezTo>
                <a:cubicBezTo>
                  <a:pt x="421" y="16"/>
                  <a:pt x="417" y="15"/>
                  <a:pt x="415" y="16"/>
                </a:cubicBezTo>
                <a:cubicBezTo>
                  <a:pt x="415" y="15"/>
                  <a:pt x="415" y="15"/>
                  <a:pt x="415" y="15"/>
                </a:cubicBezTo>
                <a:cubicBezTo>
                  <a:pt x="412" y="15"/>
                  <a:pt x="409" y="15"/>
                  <a:pt x="406" y="15"/>
                </a:cubicBezTo>
                <a:cubicBezTo>
                  <a:pt x="405" y="15"/>
                  <a:pt x="407" y="13"/>
                  <a:pt x="404" y="13"/>
                </a:cubicBezTo>
                <a:cubicBezTo>
                  <a:pt x="404" y="15"/>
                  <a:pt x="399" y="14"/>
                  <a:pt x="401" y="16"/>
                </a:cubicBezTo>
                <a:cubicBezTo>
                  <a:pt x="399" y="16"/>
                  <a:pt x="395" y="15"/>
                  <a:pt x="393" y="16"/>
                </a:cubicBezTo>
                <a:cubicBezTo>
                  <a:pt x="394" y="15"/>
                  <a:pt x="392" y="13"/>
                  <a:pt x="394" y="13"/>
                </a:cubicBezTo>
                <a:cubicBezTo>
                  <a:pt x="393" y="12"/>
                  <a:pt x="393" y="12"/>
                  <a:pt x="393" y="12"/>
                </a:cubicBezTo>
                <a:cubicBezTo>
                  <a:pt x="393" y="11"/>
                  <a:pt x="394" y="12"/>
                  <a:pt x="394" y="11"/>
                </a:cubicBezTo>
                <a:cubicBezTo>
                  <a:pt x="393" y="11"/>
                  <a:pt x="390" y="12"/>
                  <a:pt x="389" y="12"/>
                </a:cubicBezTo>
                <a:cubicBezTo>
                  <a:pt x="387" y="13"/>
                  <a:pt x="385" y="15"/>
                  <a:pt x="382" y="15"/>
                </a:cubicBezTo>
                <a:cubicBezTo>
                  <a:pt x="384" y="15"/>
                  <a:pt x="382" y="13"/>
                  <a:pt x="383" y="13"/>
                </a:cubicBezTo>
                <a:cubicBezTo>
                  <a:pt x="378" y="17"/>
                  <a:pt x="378" y="17"/>
                  <a:pt x="378" y="17"/>
                </a:cubicBezTo>
                <a:cubicBezTo>
                  <a:pt x="377" y="17"/>
                  <a:pt x="378" y="15"/>
                  <a:pt x="377" y="16"/>
                </a:cubicBezTo>
                <a:cubicBezTo>
                  <a:pt x="377" y="16"/>
                  <a:pt x="376" y="16"/>
                  <a:pt x="376" y="17"/>
                </a:cubicBezTo>
                <a:cubicBezTo>
                  <a:pt x="375" y="17"/>
                  <a:pt x="372" y="17"/>
                  <a:pt x="371" y="15"/>
                </a:cubicBezTo>
                <a:cubicBezTo>
                  <a:pt x="371" y="15"/>
                  <a:pt x="373" y="15"/>
                  <a:pt x="372" y="14"/>
                </a:cubicBezTo>
                <a:cubicBezTo>
                  <a:pt x="370" y="14"/>
                  <a:pt x="370" y="15"/>
                  <a:pt x="368" y="15"/>
                </a:cubicBezTo>
                <a:cubicBezTo>
                  <a:pt x="368" y="15"/>
                  <a:pt x="368" y="15"/>
                  <a:pt x="368" y="15"/>
                </a:cubicBezTo>
                <a:cubicBezTo>
                  <a:pt x="367" y="14"/>
                  <a:pt x="364" y="15"/>
                  <a:pt x="366" y="16"/>
                </a:cubicBezTo>
                <a:cubicBezTo>
                  <a:pt x="366" y="17"/>
                  <a:pt x="365" y="15"/>
                  <a:pt x="367" y="16"/>
                </a:cubicBezTo>
                <a:cubicBezTo>
                  <a:pt x="366" y="17"/>
                  <a:pt x="364" y="17"/>
                  <a:pt x="362" y="17"/>
                </a:cubicBezTo>
                <a:cubicBezTo>
                  <a:pt x="362" y="17"/>
                  <a:pt x="362" y="16"/>
                  <a:pt x="363" y="16"/>
                </a:cubicBezTo>
                <a:cubicBezTo>
                  <a:pt x="360" y="17"/>
                  <a:pt x="357" y="18"/>
                  <a:pt x="355" y="18"/>
                </a:cubicBezTo>
                <a:cubicBezTo>
                  <a:pt x="355" y="19"/>
                  <a:pt x="356" y="17"/>
                  <a:pt x="356" y="17"/>
                </a:cubicBezTo>
                <a:cubicBezTo>
                  <a:pt x="353" y="16"/>
                  <a:pt x="349" y="19"/>
                  <a:pt x="346" y="17"/>
                </a:cubicBezTo>
                <a:cubicBezTo>
                  <a:pt x="346" y="17"/>
                  <a:pt x="346" y="18"/>
                  <a:pt x="346" y="18"/>
                </a:cubicBezTo>
                <a:cubicBezTo>
                  <a:pt x="344" y="18"/>
                  <a:pt x="345" y="17"/>
                  <a:pt x="343" y="17"/>
                </a:cubicBezTo>
                <a:cubicBezTo>
                  <a:pt x="343" y="16"/>
                  <a:pt x="342" y="17"/>
                  <a:pt x="341" y="18"/>
                </a:cubicBezTo>
                <a:cubicBezTo>
                  <a:pt x="340" y="18"/>
                  <a:pt x="341" y="17"/>
                  <a:pt x="342" y="17"/>
                </a:cubicBezTo>
                <a:cubicBezTo>
                  <a:pt x="340" y="18"/>
                  <a:pt x="334" y="19"/>
                  <a:pt x="330" y="18"/>
                </a:cubicBezTo>
                <a:cubicBezTo>
                  <a:pt x="330" y="18"/>
                  <a:pt x="328" y="20"/>
                  <a:pt x="327" y="19"/>
                </a:cubicBezTo>
                <a:cubicBezTo>
                  <a:pt x="327" y="18"/>
                  <a:pt x="327" y="18"/>
                  <a:pt x="327" y="18"/>
                </a:cubicBezTo>
                <a:cubicBezTo>
                  <a:pt x="327" y="17"/>
                  <a:pt x="324" y="18"/>
                  <a:pt x="324" y="17"/>
                </a:cubicBezTo>
                <a:cubicBezTo>
                  <a:pt x="322" y="19"/>
                  <a:pt x="331" y="16"/>
                  <a:pt x="329" y="17"/>
                </a:cubicBezTo>
                <a:cubicBezTo>
                  <a:pt x="328" y="16"/>
                  <a:pt x="325" y="19"/>
                  <a:pt x="326" y="17"/>
                </a:cubicBezTo>
                <a:cubicBezTo>
                  <a:pt x="324" y="17"/>
                  <a:pt x="323" y="19"/>
                  <a:pt x="321" y="18"/>
                </a:cubicBezTo>
                <a:cubicBezTo>
                  <a:pt x="321" y="18"/>
                  <a:pt x="322" y="16"/>
                  <a:pt x="321" y="16"/>
                </a:cubicBezTo>
                <a:cubicBezTo>
                  <a:pt x="319" y="16"/>
                  <a:pt x="320" y="17"/>
                  <a:pt x="318" y="17"/>
                </a:cubicBezTo>
                <a:cubicBezTo>
                  <a:pt x="317" y="17"/>
                  <a:pt x="317" y="17"/>
                  <a:pt x="317" y="17"/>
                </a:cubicBezTo>
                <a:cubicBezTo>
                  <a:pt x="317" y="19"/>
                  <a:pt x="315" y="17"/>
                  <a:pt x="316" y="19"/>
                </a:cubicBezTo>
                <a:cubicBezTo>
                  <a:pt x="316" y="18"/>
                  <a:pt x="312" y="19"/>
                  <a:pt x="313" y="17"/>
                </a:cubicBezTo>
                <a:cubicBezTo>
                  <a:pt x="313" y="16"/>
                  <a:pt x="313" y="16"/>
                  <a:pt x="313" y="16"/>
                </a:cubicBezTo>
                <a:cubicBezTo>
                  <a:pt x="312" y="16"/>
                  <a:pt x="311" y="17"/>
                  <a:pt x="310" y="18"/>
                </a:cubicBezTo>
                <a:cubicBezTo>
                  <a:pt x="310" y="18"/>
                  <a:pt x="310" y="17"/>
                  <a:pt x="310" y="17"/>
                </a:cubicBezTo>
                <a:cubicBezTo>
                  <a:pt x="310" y="20"/>
                  <a:pt x="308" y="17"/>
                  <a:pt x="306" y="19"/>
                </a:cubicBezTo>
                <a:cubicBezTo>
                  <a:pt x="304" y="18"/>
                  <a:pt x="301" y="19"/>
                  <a:pt x="300" y="17"/>
                </a:cubicBezTo>
                <a:cubicBezTo>
                  <a:pt x="298" y="18"/>
                  <a:pt x="297" y="19"/>
                  <a:pt x="295" y="18"/>
                </a:cubicBezTo>
                <a:cubicBezTo>
                  <a:pt x="295" y="18"/>
                  <a:pt x="296" y="18"/>
                  <a:pt x="296" y="17"/>
                </a:cubicBezTo>
                <a:cubicBezTo>
                  <a:pt x="295" y="17"/>
                  <a:pt x="294" y="17"/>
                  <a:pt x="293" y="18"/>
                </a:cubicBezTo>
                <a:cubicBezTo>
                  <a:pt x="293" y="17"/>
                  <a:pt x="291" y="16"/>
                  <a:pt x="289" y="15"/>
                </a:cubicBezTo>
                <a:cubicBezTo>
                  <a:pt x="288" y="16"/>
                  <a:pt x="288" y="17"/>
                  <a:pt x="288" y="18"/>
                </a:cubicBezTo>
                <a:cubicBezTo>
                  <a:pt x="287" y="16"/>
                  <a:pt x="283" y="20"/>
                  <a:pt x="282" y="17"/>
                </a:cubicBezTo>
                <a:cubicBezTo>
                  <a:pt x="282" y="17"/>
                  <a:pt x="284" y="16"/>
                  <a:pt x="283" y="16"/>
                </a:cubicBezTo>
                <a:cubicBezTo>
                  <a:pt x="281" y="13"/>
                  <a:pt x="280" y="17"/>
                  <a:pt x="277" y="16"/>
                </a:cubicBezTo>
                <a:cubicBezTo>
                  <a:pt x="278" y="18"/>
                  <a:pt x="278" y="18"/>
                  <a:pt x="278" y="18"/>
                </a:cubicBezTo>
                <a:cubicBezTo>
                  <a:pt x="277" y="17"/>
                  <a:pt x="274" y="19"/>
                  <a:pt x="274" y="17"/>
                </a:cubicBezTo>
                <a:cubicBezTo>
                  <a:pt x="273" y="18"/>
                  <a:pt x="271" y="17"/>
                  <a:pt x="272" y="18"/>
                </a:cubicBezTo>
                <a:cubicBezTo>
                  <a:pt x="268" y="17"/>
                  <a:pt x="262" y="19"/>
                  <a:pt x="259" y="16"/>
                </a:cubicBezTo>
                <a:cubicBezTo>
                  <a:pt x="259" y="16"/>
                  <a:pt x="257" y="16"/>
                  <a:pt x="258" y="17"/>
                </a:cubicBezTo>
                <a:cubicBezTo>
                  <a:pt x="259" y="18"/>
                  <a:pt x="259" y="16"/>
                  <a:pt x="259" y="17"/>
                </a:cubicBezTo>
                <a:cubicBezTo>
                  <a:pt x="259" y="17"/>
                  <a:pt x="259" y="17"/>
                  <a:pt x="259" y="18"/>
                </a:cubicBezTo>
                <a:cubicBezTo>
                  <a:pt x="257" y="17"/>
                  <a:pt x="256" y="17"/>
                  <a:pt x="258" y="15"/>
                </a:cubicBezTo>
                <a:cubicBezTo>
                  <a:pt x="255" y="14"/>
                  <a:pt x="255" y="19"/>
                  <a:pt x="251" y="18"/>
                </a:cubicBezTo>
                <a:cubicBezTo>
                  <a:pt x="251" y="17"/>
                  <a:pt x="251" y="17"/>
                  <a:pt x="250" y="17"/>
                </a:cubicBezTo>
                <a:cubicBezTo>
                  <a:pt x="248" y="18"/>
                  <a:pt x="248" y="18"/>
                  <a:pt x="248" y="18"/>
                </a:cubicBezTo>
                <a:cubicBezTo>
                  <a:pt x="246" y="18"/>
                  <a:pt x="247" y="16"/>
                  <a:pt x="247" y="15"/>
                </a:cubicBezTo>
                <a:cubicBezTo>
                  <a:pt x="246" y="15"/>
                  <a:pt x="244" y="15"/>
                  <a:pt x="243" y="16"/>
                </a:cubicBezTo>
                <a:cubicBezTo>
                  <a:pt x="242" y="14"/>
                  <a:pt x="242" y="14"/>
                  <a:pt x="242" y="14"/>
                </a:cubicBezTo>
                <a:cubicBezTo>
                  <a:pt x="243" y="16"/>
                  <a:pt x="241" y="15"/>
                  <a:pt x="240" y="16"/>
                </a:cubicBezTo>
                <a:cubicBezTo>
                  <a:pt x="241" y="15"/>
                  <a:pt x="241" y="15"/>
                  <a:pt x="241" y="15"/>
                </a:cubicBezTo>
                <a:cubicBezTo>
                  <a:pt x="241" y="15"/>
                  <a:pt x="239" y="15"/>
                  <a:pt x="239" y="15"/>
                </a:cubicBezTo>
                <a:cubicBezTo>
                  <a:pt x="239" y="16"/>
                  <a:pt x="240" y="16"/>
                  <a:pt x="241" y="17"/>
                </a:cubicBezTo>
                <a:cubicBezTo>
                  <a:pt x="240" y="17"/>
                  <a:pt x="239" y="17"/>
                  <a:pt x="239" y="18"/>
                </a:cubicBezTo>
                <a:cubicBezTo>
                  <a:pt x="239" y="16"/>
                  <a:pt x="237" y="17"/>
                  <a:pt x="236" y="17"/>
                </a:cubicBezTo>
                <a:cubicBezTo>
                  <a:pt x="235" y="16"/>
                  <a:pt x="234" y="18"/>
                  <a:pt x="234" y="18"/>
                </a:cubicBezTo>
                <a:cubicBezTo>
                  <a:pt x="234" y="17"/>
                  <a:pt x="232" y="18"/>
                  <a:pt x="233" y="17"/>
                </a:cubicBezTo>
                <a:cubicBezTo>
                  <a:pt x="233" y="16"/>
                  <a:pt x="234" y="17"/>
                  <a:pt x="235" y="17"/>
                </a:cubicBezTo>
                <a:cubicBezTo>
                  <a:pt x="234" y="16"/>
                  <a:pt x="234" y="15"/>
                  <a:pt x="232" y="16"/>
                </a:cubicBezTo>
                <a:cubicBezTo>
                  <a:pt x="231" y="16"/>
                  <a:pt x="233" y="18"/>
                  <a:pt x="231" y="18"/>
                </a:cubicBezTo>
                <a:cubicBezTo>
                  <a:pt x="231" y="17"/>
                  <a:pt x="231" y="17"/>
                  <a:pt x="232" y="16"/>
                </a:cubicBezTo>
                <a:cubicBezTo>
                  <a:pt x="230" y="16"/>
                  <a:pt x="230" y="16"/>
                  <a:pt x="230" y="16"/>
                </a:cubicBezTo>
                <a:cubicBezTo>
                  <a:pt x="230" y="17"/>
                  <a:pt x="230" y="17"/>
                  <a:pt x="230" y="17"/>
                </a:cubicBezTo>
                <a:cubicBezTo>
                  <a:pt x="229" y="16"/>
                  <a:pt x="229" y="16"/>
                  <a:pt x="229" y="16"/>
                </a:cubicBezTo>
                <a:cubicBezTo>
                  <a:pt x="229" y="17"/>
                  <a:pt x="226" y="17"/>
                  <a:pt x="226" y="18"/>
                </a:cubicBezTo>
                <a:cubicBezTo>
                  <a:pt x="225" y="18"/>
                  <a:pt x="224" y="17"/>
                  <a:pt x="223" y="17"/>
                </a:cubicBezTo>
                <a:cubicBezTo>
                  <a:pt x="223" y="17"/>
                  <a:pt x="223" y="17"/>
                  <a:pt x="223" y="17"/>
                </a:cubicBezTo>
                <a:cubicBezTo>
                  <a:pt x="222" y="16"/>
                  <a:pt x="220" y="17"/>
                  <a:pt x="219" y="17"/>
                </a:cubicBezTo>
                <a:cubicBezTo>
                  <a:pt x="219" y="17"/>
                  <a:pt x="219" y="17"/>
                  <a:pt x="219" y="17"/>
                </a:cubicBezTo>
                <a:cubicBezTo>
                  <a:pt x="218" y="17"/>
                  <a:pt x="217" y="17"/>
                  <a:pt x="216" y="18"/>
                </a:cubicBezTo>
                <a:cubicBezTo>
                  <a:pt x="214" y="17"/>
                  <a:pt x="215" y="13"/>
                  <a:pt x="214" y="15"/>
                </a:cubicBezTo>
                <a:cubicBezTo>
                  <a:pt x="212" y="15"/>
                  <a:pt x="211" y="17"/>
                  <a:pt x="212" y="18"/>
                </a:cubicBezTo>
                <a:cubicBezTo>
                  <a:pt x="209" y="17"/>
                  <a:pt x="205" y="19"/>
                  <a:pt x="202" y="17"/>
                </a:cubicBezTo>
                <a:cubicBezTo>
                  <a:pt x="202" y="17"/>
                  <a:pt x="202" y="18"/>
                  <a:pt x="201" y="18"/>
                </a:cubicBezTo>
                <a:cubicBezTo>
                  <a:pt x="197" y="17"/>
                  <a:pt x="192" y="19"/>
                  <a:pt x="188" y="17"/>
                </a:cubicBezTo>
                <a:cubicBezTo>
                  <a:pt x="190" y="16"/>
                  <a:pt x="188" y="16"/>
                  <a:pt x="188" y="15"/>
                </a:cubicBezTo>
                <a:cubicBezTo>
                  <a:pt x="187" y="16"/>
                  <a:pt x="187" y="14"/>
                  <a:pt x="187" y="16"/>
                </a:cubicBezTo>
                <a:cubicBezTo>
                  <a:pt x="187" y="17"/>
                  <a:pt x="187" y="17"/>
                  <a:pt x="188" y="18"/>
                </a:cubicBezTo>
                <a:cubicBezTo>
                  <a:pt x="185" y="18"/>
                  <a:pt x="181" y="18"/>
                  <a:pt x="180" y="17"/>
                </a:cubicBezTo>
                <a:cubicBezTo>
                  <a:pt x="181" y="18"/>
                  <a:pt x="180" y="18"/>
                  <a:pt x="179" y="18"/>
                </a:cubicBezTo>
                <a:cubicBezTo>
                  <a:pt x="180" y="17"/>
                  <a:pt x="178" y="16"/>
                  <a:pt x="176" y="17"/>
                </a:cubicBezTo>
                <a:cubicBezTo>
                  <a:pt x="176" y="18"/>
                  <a:pt x="176" y="18"/>
                  <a:pt x="176" y="18"/>
                </a:cubicBezTo>
                <a:cubicBezTo>
                  <a:pt x="175" y="17"/>
                  <a:pt x="175" y="17"/>
                  <a:pt x="175" y="17"/>
                </a:cubicBezTo>
                <a:cubicBezTo>
                  <a:pt x="174" y="17"/>
                  <a:pt x="174" y="19"/>
                  <a:pt x="173" y="18"/>
                </a:cubicBezTo>
                <a:cubicBezTo>
                  <a:pt x="172" y="17"/>
                  <a:pt x="172" y="17"/>
                  <a:pt x="172" y="17"/>
                </a:cubicBezTo>
                <a:cubicBezTo>
                  <a:pt x="171" y="18"/>
                  <a:pt x="169" y="19"/>
                  <a:pt x="167" y="18"/>
                </a:cubicBezTo>
                <a:cubicBezTo>
                  <a:pt x="166" y="17"/>
                  <a:pt x="166" y="17"/>
                  <a:pt x="166" y="17"/>
                </a:cubicBezTo>
                <a:cubicBezTo>
                  <a:pt x="165" y="17"/>
                  <a:pt x="164" y="18"/>
                  <a:pt x="165" y="18"/>
                </a:cubicBezTo>
                <a:cubicBezTo>
                  <a:pt x="162" y="17"/>
                  <a:pt x="160" y="17"/>
                  <a:pt x="160" y="16"/>
                </a:cubicBezTo>
                <a:cubicBezTo>
                  <a:pt x="155" y="19"/>
                  <a:pt x="147" y="19"/>
                  <a:pt x="142" y="19"/>
                </a:cubicBezTo>
                <a:cubicBezTo>
                  <a:pt x="142" y="18"/>
                  <a:pt x="142" y="18"/>
                  <a:pt x="142" y="18"/>
                </a:cubicBezTo>
                <a:cubicBezTo>
                  <a:pt x="140" y="17"/>
                  <a:pt x="141" y="19"/>
                  <a:pt x="140" y="19"/>
                </a:cubicBezTo>
                <a:cubicBezTo>
                  <a:pt x="141" y="18"/>
                  <a:pt x="139" y="17"/>
                  <a:pt x="140" y="16"/>
                </a:cubicBezTo>
                <a:cubicBezTo>
                  <a:pt x="138" y="15"/>
                  <a:pt x="137" y="17"/>
                  <a:pt x="136" y="18"/>
                </a:cubicBezTo>
                <a:cubicBezTo>
                  <a:pt x="136" y="19"/>
                  <a:pt x="137" y="17"/>
                  <a:pt x="137" y="18"/>
                </a:cubicBezTo>
                <a:cubicBezTo>
                  <a:pt x="137" y="19"/>
                  <a:pt x="134" y="18"/>
                  <a:pt x="133" y="19"/>
                </a:cubicBezTo>
                <a:cubicBezTo>
                  <a:pt x="133" y="18"/>
                  <a:pt x="133" y="17"/>
                  <a:pt x="134" y="17"/>
                </a:cubicBezTo>
                <a:cubicBezTo>
                  <a:pt x="132" y="17"/>
                  <a:pt x="132" y="17"/>
                  <a:pt x="132" y="17"/>
                </a:cubicBezTo>
                <a:cubicBezTo>
                  <a:pt x="131" y="16"/>
                  <a:pt x="136" y="14"/>
                  <a:pt x="134" y="12"/>
                </a:cubicBezTo>
                <a:cubicBezTo>
                  <a:pt x="133" y="12"/>
                  <a:pt x="133" y="12"/>
                  <a:pt x="133" y="12"/>
                </a:cubicBezTo>
                <a:cubicBezTo>
                  <a:pt x="132" y="11"/>
                  <a:pt x="136" y="10"/>
                  <a:pt x="133" y="10"/>
                </a:cubicBezTo>
                <a:cubicBezTo>
                  <a:pt x="132" y="11"/>
                  <a:pt x="131" y="13"/>
                  <a:pt x="132" y="14"/>
                </a:cubicBezTo>
                <a:cubicBezTo>
                  <a:pt x="129" y="14"/>
                  <a:pt x="131" y="17"/>
                  <a:pt x="128" y="17"/>
                </a:cubicBezTo>
                <a:cubicBezTo>
                  <a:pt x="127" y="16"/>
                  <a:pt x="130" y="17"/>
                  <a:pt x="129" y="16"/>
                </a:cubicBezTo>
                <a:cubicBezTo>
                  <a:pt x="128" y="14"/>
                  <a:pt x="127" y="16"/>
                  <a:pt x="125" y="16"/>
                </a:cubicBezTo>
                <a:cubicBezTo>
                  <a:pt x="127" y="16"/>
                  <a:pt x="126" y="18"/>
                  <a:pt x="125" y="18"/>
                </a:cubicBezTo>
                <a:cubicBezTo>
                  <a:pt x="123" y="17"/>
                  <a:pt x="126" y="17"/>
                  <a:pt x="124" y="17"/>
                </a:cubicBezTo>
                <a:cubicBezTo>
                  <a:pt x="123" y="17"/>
                  <a:pt x="121" y="18"/>
                  <a:pt x="123" y="19"/>
                </a:cubicBezTo>
                <a:cubicBezTo>
                  <a:pt x="122" y="21"/>
                  <a:pt x="121" y="18"/>
                  <a:pt x="119" y="20"/>
                </a:cubicBezTo>
                <a:cubicBezTo>
                  <a:pt x="119" y="18"/>
                  <a:pt x="122" y="16"/>
                  <a:pt x="119" y="16"/>
                </a:cubicBezTo>
                <a:cubicBezTo>
                  <a:pt x="120" y="17"/>
                  <a:pt x="116" y="17"/>
                  <a:pt x="118" y="20"/>
                </a:cubicBezTo>
                <a:cubicBezTo>
                  <a:pt x="117" y="19"/>
                  <a:pt x="117" y="18"/>
                  <a:pt x="117" y="17"/>
                </a:cubicBezTo>
                <a:cubicBezTo>
                  <a:pt x="116" y="16"/>
                  <a:pt x="114" y="20"/>
                  <a:pt x="114" y="17"/>
                </a:cubicBezTo>
                <a:cubicBezTo>
                  <a:pt x="113" y="18"/>
                  <a:pt x="113" y="18"/>
                  <a:pt x="113" y="18"/>
                </a:cubicBezTo>
                <a:cubicBezTo>
                  <a:pt x="113" y="18"/>
                  <a:pt x="112" y="18"/>
                  <a:pt x="111" y="17"/>
                </a:cubicBezTo>
                <a:cubicBezTo>
                  <a:pt x="110" y="17"/>
                  <a:pt x="108" y="19"/>
                  <a:pt x="108" y="16"/>
                </a:cubicBezTo>
                <a:cubicBezTo>
                  <a:pt x="107" y="17"/>
                  <a:pt x="105" y="17"/>
                  <a:pt x="106" y="18"/>
                </a:cubicBezTo>
                <a:cubicBezTo>
                  <a:pt x="107" y="19"/>
                  <a:pt x="108" y="17"/>
                  <a:pt x="109" y="19"/>
                </a:cubicBezTo>
                <a:cubicBezTo>
                  <a:pt x="107" y="17"/>
                  <a:pt x="106" y="19"/>
                  <a:pt x="105" y="20"/>
                </a:cubicBezTo>
                <a:cubicBezTo>
                  <a:pt x="105" y="19"/>
                  <a:pt x="105" y="19"/>
                  <a:pt x="105" y="19"/>
                </a:cubicBezTo>
                <a:cubicBezTo>
                  <a:pt x="105" y="19"/>
                  <a:pt x="103" y="19"/>
                  <a:pt x="103" y="20"/>
                </a:cubicBezTo>
                <a:cubicBezTo>
                  <a:pt x="103" y="19"/>
                  <a:pt x="103" y="19"/>
                  <a:pt x="103" y="19"/>
                </a:cubicBezTo>
                <a:cubicBezTo>
                  <a:pt x="102" y="20"/>
                  <a:pt x="102" y="20"/>
                  <a:pt x="102" y="20"/>
                </a:cubicBezTo>
                <a:cubicBezTo>
                  <a:pt x="100" y="20"/>
                  <a:pt x="101" y="18"/>
                  <a:pt x="99" y="18"/>
                </a:cubicBezTo>
                <a:cubicBezTo>
                  <a:pt x="101" y="17"/>
                  <a:pt x="101" y="17"/>
                  <a:pt x="101" y="17"/>
                </a:cubicBezTo>
                <a:cubicBezTo>
                  <a:pt x="101" y="17"/>
                  <a:pt x="100" y="16"/>
                  <a:pt x="99" y="16"/>
                </a:cubicBezTo>
                <a:cubicBezTo>
                  <a:pt x="98" y="18"/>
                  <a:pt x="97" y="19"/>
                  <a:pt x="97" y="20"/>
                </a:cubicBezTo>
                <a:cubicBezTo>
                  <a:pt x="96" y="20"/>
                  <a:pt x="97" y="19"/>
                  <a:pt x="95" y="20"/>
                </a:cubicBezTo>
                <a:cubicBezTo>
                  <a:pt x="97" y="18"/>
                  <a:pt x="97" y="18"/>
                  <a:pt x="97" y="18"/>
                </a:cubicBezTo>
                <a:cubicBezTo>
                  <a:pt x="97" y="18"/>
                  <a:pt x="96" y="16"/>
                  <a:pt x="94" y="16"/>
                </a:cubicBezTo>
                <a:cubicBezTo>
                  <a:pt x="93" y="17"/>
                  <a:pt x="91" y="18"/>
                  <a:pt x="93" y="19"/>
                </a:cubicBezTo>
                <a:cubicBezTo>
                  <a:pt x="92" y="19"/>
                  <a:pt x="91" y="18"/>
                  <a:pt x="92" y="18"/>
                </a:cubicBezTo>
                <a:cubicBezTo>
                  <a:pt x="90" y="18"/>
                  <a:pt x="92" y="19"/>
                  <a:pt x="90" y="19"/>
                </a:cubicBezTo>
                <a:cubicBezTo>
                  <a:pt x="90" y="19"/>
                  <a:pt x="87" y="18"/>
                  <a:pt x="86" y="16"/>
                </a:cubicBezTo>
                <a:cubicBezTo>
                  <a:pt x="88" y="15"/>
                  <a:pt x="88" y="15"/>
                  <a:pt x="88" y="15"/>
                </a:cubicBezTo>
                <a:cubicBezTo>
                  <a:pt x="87" y="15"/>
                  <a:pt x="87" y="15"/>
                  <a:pt x="87" y="15"/>
                </a:cubicBezTo>
                <a:cubicBezTo>
                  <a:pt x="88" y="13"/>
                  <a:pt x="86" y="13"/>
                  <a:pt x="87" y="12"/>
                </a:cubicBezTo>
                <a:cubicBezTo>
                  <a:pt x="86" y="12"/>
                  <a:pt x="85" y="12"/>
                  <a:pt x="84" y="12"/>
                </a:cubicBezTo>
                <a:cubicBezTo>
                  <a:pt x="87" y="15"/>
                  <a:pt x="82" y="16"/>
                  <a:pt x="82" y="18"/>
                </a:cubicBezTo>
                <a:cubicBezTo>
                  <a:pt x="79" y="19"/>
                  <a:pt x="81" y="13"/>
                  <a:pt x="77" y="16"/>
                </a:cubicBezTo>
                <a:cubicBezTo>
                  <a:pt x="78" y="17"/>
                  <a:pt x="76" y="19"/>
                  <a:pt x="78" y="18"/>
                </a:cubicBezTo>
                <a:cubicBezTo>
                  <a:pt x="76" y="18"/>
                  <a:pt x="77" y="20"/>
                  <a:pt x="74" y="19"/>
                </a:cubicBezTo>
                <a:cubicBezTo>
                  <a:pt x="76" y="18"/>
                  <a:pt x="73" y="17"/>
                  <a:pt x="75" y="15"/>
                </a:cubicBezTo>
                <a:cubicBezTo>
                  <a:pt x="75" y="16"/>
                  <a:pt x="76" y="16"/>
                  <a:pt x="77" y="16"/>
                </a:cubicBezTo>
                <a:cubicBezTo>
                  <a:pt x="76" y="15"/>
                  <a:pt x="77" y="13"/>
                  <a:pt x="75" y="13"/>
                </a:cubicBezTo>
                <a:cubicBezTo>
                  <a:pt x="74" y="14"/>
                  <a:pt x="72" y="14"/>
                  <a:pt x="72" y="15"/>
                </a:cubicBezTo>
                <a:cubicBezTo>
                  <a:pt x="72" y="16"/>
                  <a:pt x="74" y="15"/>
                  <a:pt x="73" y="16"/>
                </a:cubicBezTo>
                <a:cubicBezTo>
                  <a:pt x="71" y="17"/>
                  <a:pt x="71" y="15"/>
                  <a:pt x="70" y="17"/>
                </a:cubicBezTo>
                <a:cubicBezTo>
                  <a:pt x="71" y="17"/>
                  <a:pt x="71" y="18"/>
                  <a:pt x="71" y="19"/>
                </a:cubicBezTo>
                <a:cubicBezTo>
                  <a:pt x="70" y="20"/>
                  <a:pt x="70" y="20"/>
                  <a:pt x="70" y="20"/>
                </a:cubicBezTo>
                <a:cubicBezTo>
                  <a:pt x="70" y="19"/>
                  <a:pt x="70" y="19"/>
                  <a:pt x="70" y="19"/>
                </a:cubicBezTo>
                <a:cubicBezTo>
                  <a:pt x="67" y="18"/>
                  <a:pt x="69" y="20"/>
                  <a:pt x="66" y="20"/>
                </a:cubicBezTo>
                <a:cubicBezTo>
                  <a:pt x="65" y="18"/>
                  <a:pt x="65" y="18"/>
                  <a:pt x="65" y="18"/>
                </a:cubicBezTo>
                <a:cubicBezTo>
                  <a:pt x="66" y="17"/>
                  <a:pt x="69" y="19"/>
                  <a:pt x="69" y="16"/>
                </a:cubicBezTo>
                <a:cubicBezTo>
                  <a:pt x="67" y="16"/>
                  <a:pt x="66" y="18"/>
                  <a:pt x="64" y="17"/>
                </a:cubicBezTo>
                <a:cubicBezTo>
                  <a:pt x="66" y="16"/>
                  <a:pt x="66" y="16"/>
                  <a:pt x="66" y="16"/>
                </a:cubicBezTo>
                <a:cubicBezTo>
                  <a:pt x="65" y="16"/>
                  <a:pt x="65" y="13"/>
                  <a:pt x="62" y="15"/>
                </a:cubicBezTo>
                <a:cubicBezTo>
                  <a:pt x="61" y="16"/>
                  <a:pt x="62" y="16"/>
                  <a:pt x="61" y="17"/>
                </a:cubicBezTo>
                <a:cubicBezTo>
                  <a:pt x="59" y="17"/>
                  <a:pt x="58" y="18"/>
                  <a:pt x="56" y="18"/>
                </a:cubicBezTo>
                <a:cubicBezTo>
                  <a:pt x="56" y="16"/>
                  <a:pt x="52" y="18"/>
                  <a:pt x="55" y="16"/>
                </a:cubicBezTo>
                <a:cubicBezTo>
                  <a:pt x="55" y="17"/>
                  <a:pt x="60" y="17"/>
                  <a:pt x="61" y="15"/>
                </a:cubicBezTo>
                <a:cubicBezTo>
                  <a:pt x="60" y="13"/>
                  <a:pt x="63" y="16"/>
                  <a:pt x="64" y="13"/>
                </a:cubicBezTo>
                <a:cubicBezTo>
                  <a:pt x="61" y="13"/>
                  <a:pt x="62" y="11"/>
                  <a:pt x="61" y="10"/>
                </a:cubicBezTo>
                <a:cubicBezTo>
                  <a:pt x="61" y="10"/>
                  <a:pt x="60" y="10"/>
                  <a:pt x="60" y="11"/>
                </a:cubicBezTo>
                <a:cubicBezTo>
                  <a:pt x="59" y="12"/>
                  <a:pt x="60" y="12"/>
                  <a:pt x="60" y="13"/>
                </a:cubicBezTo>
                <a:cubicBezTo>
                  <a:pt x="57" y="13"/>
                  <a:pt x="55" y="13"/>
                  <a:pt x="53" y="15"/>
                </a:cubicBezTo>
                <a:cubicBezTo>
                  <a:pt x="53" y="14"/>
                  <a:pt x="53" y="13"/>
                  <a:pt x="54" y="13"/>
                </a:cubicBezTo>
                <a:cubicBezTo>
                  <a:pt x="51" y="13"/>
                  <a:pt x="48" y="13"/>
                  <a:pt x="45" y="12"/>
                </a:cubicBezTo>
                <a:cubicBezTo>
                  <a:pt x="46" y="14"/>
                  <a:pt x="41" y="13"/>
                  <a:pt x="43" y="15"/>
                </a:cubicBezTo>
                <a:cubicBezTo>
                  <a:pt x="44" y="15"/>
                  <a:pt x="45" y="17"/>
                  <a:pt x="45" y="18"/>
                </a:cubicBezTo>
                <a:cubicBezTo>
                  <a:pt x="44" y="17"/>
                  <a:pt x="45" y="17"/>
                  <a:pt x="44" y="16"/>
                </a:cubicBezTo>
                <a:cubicBezTo>
                  <a:pt x="43" y="17"/>
                  <a:pt x="42" y="14"/>
                  <a:pt x="41" y="16"/>
                </a:cubicBezTo>
                <a:cubicBezTo>
                  <a:pt x="44" y="15"/>
                  <a:pt x="42" y="13"/>
                  <a:pt x="42" y="12"/>
                </a:cubicBezTo>
                <a:cubicBezTo>
                  <a:pt x="40" y="13"/>
                  <a:pt x="42" y="11"/>
                  <a:pt x="40" y="11"/>
                </a:cubicBezTo>
                <a:cubicBezTo>
                  <a:pt x="38" y="11"/>
                  <a:pt x="36" y="12"/>
                  <a:pt x="33" y="12"/>
                </a:cubicBezTo>
                <a:cubicBezTo>
                  <a:pt x="31" y="11"/>
                  <a:pt x="26" y="12"/>
                  <a:pt x="24" y="12"/>
                </a:cubicBezTo>
                <a:cubicBezTo>
                  <a:pt x="22" y="11"/>
                  <a:pt x="23" y="10"/>
                  <a:pt x="22" y="9"/>
                </a:cubicBezTo>
                <a:cubicBezTo>
                  <a:pt x="20" y="9"/>
                  <a:pt x="23" y="11"/>
                  <a:pt x="20" y="10"/>
                </a:cubicBezTo>
                <a:cubicBezTo>
                  <a:pt x="21" y="10"/>
                  <a:pt x="21" y="10"/>
                  <a:pt x="21" y="10"/>
                </a:cubicBezTo>
                <a:cubicBezTo>
                  <a:pt x="20" y="10"/>
                  <a:pt x="16" y="9"/>
                  <a:pt x="15" y="11"/>
                </a:cubicBezTo>
                <a:cubicBezTo>
                  <a:pt x="16" y="9"/>
                  <a:pt x="16" y="9"/>
                  <a:pt x="16" y="9"/>
                </a:cubicBezTo>
                <a:cubicBezTo>
                  <a:pt x="16" y="9"/>
                  <a:pt x="15" y="9"/>
                  <a:pt x="15" y="10"/>
                </a:cubicBezTo>
                <a:cubicBezTo>
                  <a:pt x="15" y="9"/>
                  <a:pt x="14" y="8"/>
                  <a:pt x="15" y="8"/>
                </a:cubicBezTo>
                <a:cubicBezTo>
                  <a:pt x="14" y="7"/>
                  <a:pt x="12" y="8"/>
                  <a:pt x="10" y="8"/>
                </a:cubicBezTo>
                <a:cubicBezTo>
                  <a:pt x="11" y="9"/>
                  <a:pt x="11" y="9"/>
                  <a:pt x="11" y="9"/>
                </a:cubicBezTo>
                <a:cubicBezTo>
                  <a:pt x="8" y="10"/>
                  <a:pt x="6" y="9"/>
                  <a:pt x="4" y="9"/>
                </a:cubicBezTo>
                <a:cubicBezTo>
                  <a:pt x="4" y="8"/>
                  <a:pt x="4" y="8"/>
                  <a:pt x="4" y="8"/>
                </a:cubicBezTo>
                <a:cubicBezTo>
                  <a:pt x="2" y="9"/>
                  <a:pt x="2" y="9"/>
                  <a:pt x="2" y="9"/>
                </a:cubicBezTo>
                <a:cubicBezTo>
                  <a:pt x="2" y="8"/>
                  <a:pt x="1" y="7"/>
                  <a:pt x="0" y="8"/>
                </a:cubicBezTo>
                <a:cubicBezTo>
                  <a:pt x="4" y="5"/>
                  <a:pt x="4" y="5"/>
                  <a:pt x="4" y="5"/>
                </a:cubicBezTo>
                <a:cubicBezTo>
                  <a:pt x="6" y="6"/>
                  <a:pt x="3" y="6"/>
                  <a:pt x="4" y="8"/>
                </a:cubicBezTo>
                <a:cubicBezTo>
                  <a:pt x="4" y="9"/>
                  <a:pt x="7" y="8"/>
                  <a:pt x="8" y="7"/>
                </a:cubicBezTo>
                <a:cubicBezTo>
                  <a:pt x="7" y="7"/>
                  <a:pt x="6" y="7"/>
                  <a:pt x="6" y="8"/>
                </a:cubicBezTo>
                <a:cubicBezTo>
                  <a:pt x="5" y="6"/>
                  <a:pt x="7" y="6"/>
                  <a:pt x="8" y="5"/>
                </a:cubicBezTo>
                <a:cubicBezTo>
                  <a:pt x="7" y="5"/>
                  <a:pt x="6" y="5"/>
                  <a:pt x="6" y="5"/>
                </a:cubicBezTo>
                <a:cubicBezTo>
                  <a:pt x="7" y="4"/>
                  <a:pt x="8" y="4"/>
                  <a:pt x="10" y="4"/>
                </a:cubicBezTo>
                <a:cubicBezTo>
                  <a:pt x="9" y="5"/>
                  <a:pt x="11" y="5"/>
                  <a:pt x="10" y="6"/>
                </a:cubicBezTo>
                <a:cubicBezTo>
                  <a:pt x="10" y="4"/>
                  <a:pt x="12" y="4"/>
                  <a:pt x="14" y="4"/>
                </a:cubicBezTo>
                <a:cubicBezTo>
                  <a:pt x="16" y="6"/>
                  <a:pt x="18" y="4"/>
                  <a:pt x="20" y="4"/>
                </a:cubicBezTo>
                <a:cubicBezTo>
                  <a:pt x="19" y="5"/>
                  <a:pt x="18" y="7"/>
                  <a:pt x="17" y="7"/>
                </a:cubicBezTo>
                <a:cubicBezTo>
                  <a:pt x="18" y="8"/>
                  <a:pt x="18" y="7"/>
                  <a:pt x="20" y="8"/>
                </a:cubicBezTo>
                <a:cubicBezTo>
                  <a:pt x="21" y="7"/>
                  <a:pt x="21" y="5"/>
                  <a:pt x="23" y="5"/>
                </a:cubicBezTo>
                <a:cubicBezTo>
                  <a:pt x="23" y="6"/>
                  <a:pt x="23" y="6"/>
                  <a:pt x="23" y="6"/>
                </a:cubicBezTo>
                <a:cubicBezTo>
                  <a:pt x="25" y="5"/>
                  <a:pt x="25" y="4"/>
                  <a:pt x="27" y="4"/>
                </a:cubicBezTo>
                <a:cubicBezTo>
                  <a:pt x="31" y="5"/>
                  <a:pt x="35" y="5"/>
                  <a:pt x="38" y="5"/>
                </a:cubicBezTo>
                <a:cubicBezTo>
                  <a:pt x="38" y="6"/>
                  <a:pt x="38" y="6"/>
                  <a:pt x="38" y="6"/>
                </a:cubicBezTo>
                <a:cubicBezTo>
                  <a:pt x="40" y="4"/>
                  <a:pt x="44" y="5"/>
                  <a:pt x="46" y="4"/>
                </a:cubicBezTo>
                <a:cubicBezTo>
                  <a:pt x="50" y="5"/>
                  <a:pt x="55" y="3"/>
                  <a:pt x="57" y="5"/>
                </a:cubicBezTo>
                <a:cubicBezTo>
                  <a:pt x="63" y="4"/>
                  <a:pt x="69" y="4"/>
                  <a:pt x="76" y="4"/>
                </a:cubicBezTo>
                <a:cubicBezTo>
                  <a:pt x="75" y="6"/>
                  <a:pt x="75" y="6"/>
                  <a:pt x="75" y="6"/>
                </a:cubicBezTo>
                <a:cubicBezTo>
                  <a:pt x="76" y="5"/>
                  <a:pt x="76" y="7"/>
                  <a:pt x="77" y="7"/>
                </a:cubicBezTo>
                <a:cubicBezTo>
                  <a:pt x="76" y="5"/>
                  <a:pt x="79" y="5"/>
                  <a:pt x="80" y="4"/>
                </a:cubicBezTo>
                <a:cubicBezTo>
                  <a:pt x="83" y="5"/>
                  <a:pt x="87" y="4"/>
                  <a:pt x="89" y="3"/>
                </a:cubicBezTo>
                <a:cubicBezTo>
                  <a:pt x="90" y="4"/>
                  <a:pt x="90" y="4"/>
                  <a:pt x="90" y="4"/>
                </a:cubicBezTo>
                <a:cubicBezTo>
                  <a:pt x="92" y="2"/>
                  <a:pt x="96" y="4"/>
                  <a:pt x="99" y="4"/>
                </a:cubicBezTo>
                <a:cubicBezTo>
                  <a:pt x="100" y="5"/>
                  <a:pt x="100" y="6"/>
                  <a:pt x="101" y="6"/>
                </a:cubicBezTo>
                <a:cubicBezTo>
                  <a:pt x="103" y="4"/>
                  <a:pt x="104" y="4"/>
                  <a:pt x="107" y="3"/>
                </a:cubicBezTo>
                <a:cubicBezTo>
                  <a:pt x="109" y="3"/>
                  <a:pt x="112" y="4"/>
                  <a:pt x="114" y="4"/>
                </a:cubicBezTo>
                <a:cubicBezTo>
                  <a:pt x="122" y="2"/>
                  <a:pt x="130" y="4"/>
                  <a:pt x="137" y="2"/>
                </a:cubicBezTo>
                <a:cubicBezTo>
                  <a:pt x="138" y="3"/>
                  <a:pt x="138" y="3"/>
                  <a:pt x="138" y="3"/>
                </a:cubicBezTo>
                <a:cubicBezTo>
                  <a:pt x="146" y="1"/>
                  <a:pt x="155" y="3"/>
                  <a:pt x="162" y="2"/>
                </a:cubicBezTo>
                <a:cubicBezTo>
                  <a:pt x="161" y="4"/>
                  <a:pt x="161" y="4"/>
                  <a:pt x="161" y="4"/>
                </a:cubicBezTo>
                <a:cubicBezTo>
                  <a:pt x="163" y="5"/>
                  <a:pt x="166" y="4"/>
                  <a:pt x="165" y="2"/>
                </a:cubicBezTo>
                <a:cubicBezTo>
                  <a:pt x="167" y="3"/>
                  <a:pt x="170" y="1"/>
                  <a:pt x="172" y="3"/>
                </a:cubicBezTo>
                <a:cubicBezTo>
                  <a:pt x="174" y="4"/>
                  <a:pt x="174" y="2"/>
                  <a:pt x="176" y="2"/>
                </a:cubicBezTo>
                <a:cubicBezTo>
                  <a:pt x="180" y="3"/>
                  <a:pt x="182" y="3"/>
                  <a:pt x="186" y="2"/>
                </a:cubicBezTo>
                <a:cubicBezTo>
                  <a:pt x="185" y="2"/>
                  <a:pt x="185" y="2"/>
                  <a:pt x="185" y="2"/>
                </a:cubicBezTo>
                <a:cubicBezTo>
                  <a:pt x="184" y="3"/>
                  <a:pt x="184" y="3"/>
                  <a:pt x="185" y="4"/>
                </a:cubicBezTo>
                <a:cubicBezTo>
                  <a:pt x="187" y="3"/>
                  <a:pt x="190" y="4"/>
                  <a:pt x="189" y="2"/>
                </a:cubicBezTo>
                <a:cubicBezTo>
                  <a:pt x="193" y="3"/>
                  <a:pt x="199" y="1"/>
                  <a:pt x="203" y="3"/>
                </a:cubicBezTo>
                <a:cubicBezTo>
                  <a:pt x="203" y="2"/>
                  <a:pt x="204" y="2"/>
                  <a:pt x="204" y="1"/>
                </a:cubicBezTo>
                <a:cubicBezTo>
                  <a:pt x="208" y="1"/>
                  <a:pt x="212" y="3"/>
                  <a:pt x="215" y="2"/>
                </a:cubicBezTo>
                <a:cubicBezTo>
                  <a:pt x="215" y="2"/>
                  <a:pt x="214" y="3"/>
                  <a:pt x="215" y="3"/>
                </a:cubicBezTo>
                <a:cubicBezTo>
                  <a:pt x="216" y="3"/>
                  <a:pt x="215" y="2"/>
                  <a:pt x="216" y="2"/>
                </a:cubicBezTo>
                <a:cubicBezTo>
                  <a:pt x="222" y="0"/>
                  <a:pt x="229" y="3"/>
                  <a:pt x="234" y="3"/>
                </a:cubicBezTo>
                <a:cubicBezTo>
                  <a:pt x="244" y="2"/>
                  <a:pt x="254" y="3"/>
                  <a:pt x="263" y="3"/>
                </a:cubicBezTo>
                <a:cubicBezTo>
                  <a:pt x="263" y="3"/>
                  <a:pt x="263" y="3"/>
                  <a:pt x="263" y="3"/>
                </a:cubicBezTo>
                <a:cubicBezTo>
                  <a:pt x="266" y="1"/>
                  <a:pt x="270" y="5"/>
                  <a:pt x="273" y="2"/>
                </a:cubicBezTo>
                <a:cubicBezTo>
                  <a:pt x="274" y="3"/>
                  <a:pt x="276" y="2"/>
                  <a:pt x="275" y="3"/>
                </a:cubicBezTo>
                <a:cubicBezTo>
                  <a:pt x="278" y="2"/>
                  <a:pt x="282" y="5"/>
                  <a:pt x="286" y="3"/>
                </a:cubicBezTo>
                <a:cubicBezTo>
                  <a:pt x="285" y="3"/>
                  <a:pt x="285" y="3"/>
                  <a:pt x="285" y="3"/>
                </a:cubicBezTo>
                <a:cubicBezTo>
                  <a:pt x="288" y="5"/>
                  <a:pt x="292" y="3"/>
                  <a:pt x="295" y="4"/>
                </a:cubicBezTo>
                <a:cubicBezTo>
                  <a:pt x="295" y="4"/>
                  <a:pt x="294" y="5"/>
                  <a:pt x="294" y="5"/>
                </a:cubicBezTo>
                <a:cubicBezTo>
                  <a:pt x="296" y="6"/>
                  <a:pt x="298" y="3"/>
                  <a:pt x="298" y="5"/>
                </a:cubicBezTo>
                <a:cubicBezTo>
                  <a:pt x="299" y="5"/>
                  <a:pt x="299" y="4"/>
                  <a:pt x="299" y="4"/>
                </a:cubicBezTo>
                <a:cubicBezTo>
                  <a:pt x="307" y="5"/>
                  <a:pt x="316" y="4"/>
                  <a:pt x="325" y="3"/>
                </a:cubicBezTo>
                <a:cubicBezTo>
                  <a:pt x="331" y="5"/>
                  <a:pt x="325" y="8"/>
                  <a:pt x="330" y="6"/>
                </a:cubicBezTo>
                <a:cubicBezTo>
                  <a:pt x="330" y="6"/>
                  <a:pt x="330" y="5"/>
                  <a:pt x="330" y="5"/>
                </a:cubicBezTo>
                <a:cubicBezTo>
                  <a:pt x="332" y="5"/>
                  <a:pt x="333" y="8"/>
                  <a:pt x="334" y="7"/>
                </a:cubicBezTo>
                <a:cubicBezTo>
                  <a:pt x="334" y="5"/>
                  <a:pt x="335" y="6"/>
                  <a:pt x="335" y="5"/>
                </a:cubicBezTo>
                <a:cubicBezTo>
                  <a:pt x="339" y="6"/>
                  <a:pt x="340" y="8"/>
                  <a:pt x="343" y="7"/>
                </a:cubicBezTo>
                <a:cubicBezTo>
                  <a:pt x="343" y="7"/>
                  <a:pt x="343" y="7"/>
                  <a:pt x="343" y="7"/>
                </a:cubicBezTo>
                <a:cubicBezTo>
                  <a:pt x="346" y="5"/>
                  <a:pt x="350" y="6"/>
                  <a:pt x="353" y="4"/>
                </a:cubicBezTo>
                <a:cubicBezTo>
                  <a:pt x="373" y="4"/>
                  <a:pt x="392" y="3"/>
                  <a:pt x="411" y="3"/>
                </a:cubicBezTo>
                <a:cubicBezTo>
                  <a:pt x="429" y="3"/>
                  <a:pt x="448" y="3"/>
                  <a:pt x="467" y="4"/>
                </a:cubicBezTo>
                <a:cubicBezTo>
                  <a:pt x="471" y="7"/>
                  <a:pt x="472" y="6"/>
                  <a:pt x="476" y="6"/>
                </a:cubicBezTo>
                <a:cubicBezTo>
                  <a:pt x="476" y="6"/>
                  <a:pt x="476" y="6"/>
                  <a:pt x="476" y="6"/>
                </a:cubicBezTo>
                <a:cubicBezTo>
                  <a:pt x="477" y="5"/>
                  <a:pt x="480" y="6"/>
                  <a:pt x="480" y="5"/>
                </a:cubicBezTo>
                <a:cubicBezTo>
                  <a:pt x="487" y="5"/>
                  <a:pt x="494" y="5"/>
                  <a:pt x="501" y="5"/>
                </a:cubicBezTo>
                <a:cubicBezTo>
                  <a:pt x="500" y="5"/>
                  <a:pt x="499" y="7"/>
                  <a:pt x="501" y="7"/>
                </a:cubicBezTo>
                <a:cubicBezTo>
                  <a:pt x="502" y="5"/>
                  <a:pt x="502" y="5"/>
                  <a:pt x="502" y="5"/>
                </a:cubicBezTo>
                <a:cubicBezTo>
                  <a:pt x="502" y="6"/>
                  <a:pt x="502" y="6"/>
                  <a:pt x="502" y="6"/>
                </a:cubicBezTo>
                <a:cubicBezTo>
                  <a:pt x="503" y="6"/>
                  <a:pt x="504" y="5"/>
                  <a:pt x="503" y="4"/>
                </a:cubicBezTo>
                <a:cubicBezTo>
                  <a:pt x="522" y="3"/>
                  <a:pt x="539" y="7"/>
                  <a:pt x="557" y="7"/>
                </a:cubicBezTo>
                <a:cubicBezTo>
                  <a:pt x="562" y="8"/>
                  <a:pt x="568" y="8"/>
                  <a:pt x="572" y="7"/>
                </a:cubicBezTo>
                <a:cubicBezTo>
                  <a:pt x="586" y="10"/>
                  <a:pt x="598" y="13"/>
                  <a:pt x="613" y="12"/>
                </a:cubicBezTo>
                <a:cubicBezTo>
                  <a:pt x="613" y="12"/>
                  <a:pt x="610" y="17"/>
                  <a:pt x="604" y="17"/>
                </a:cubicBezTo>
                <a:close/>
              </a:path>
            </a:pathLst>
          </a:custGeom>
          <a:solidFill>
            <a:schemeClr val="tx1"/>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US" sz="1600">
              <a:solidFill>
                <a:prstClr val="black"/>
              </a:solidFill>
              <a:latin typeface="Calibri"/>
            </a:endParaRPr>
          </a:p>
        </p:txBody>
      </p:sp>
      <p:grpSp>
        <p:nvGrpSpPr>
          <p:cNvPr id="72" name="Grupa 57"/>
          <p:cNvGrpSpPr/>
          <p:nvPr/>
        </p:nvGrpSpPr>
        <p:grpSpPr>
          <a:xfrm rot="271967">
            <a:off x="2891895" y="2807770"/>
            <a:ext cx="514604" cy="269709"/>
            <a:chOff x="5246340" y="1637308"/>
            <a:chExt cx="1384382" cy="936104"/>
          </a:xfrm>
          <a:solidFill>
            <a:schemeClr val="accent5"/>
          </a:solidFill>
        </p:grpSpPr>
        <p:sp>
          <p:nvSpPr>
            <p:cNvPr id="73"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pFill/>
            <a:ln w="9525" cap="flat" cmpd="sng" algn="ctr">
              <a:solidFill>
                <a:srgbClr val="000000"/>
              </a:solidFill>
              <a:prstDash val="solid"/>
              <a:headEnd/>
              <a:tailEnd/>
            </a:ln>
            <a:effectLst/>
          </p:spPr>
          <p:txBody>
            <a:bodyPr vert="horz" wrap="square" lIns="36000" tIns="72000" rIns="36000" bIns="36000" numCol="1" anchor="ctr" anchorCtr="1" compatLnSpc="1">
              <a:prstTxWarp prst="textNoShape">
                <a:avLst/>
              </a:prstTxWarp>
            </a:bodyPr>
            <a:lstStyle/>
            <a:p>
              <a:pPr algn="ctr" defTabSz="914400">
                <a:defRPr/>
              </a:pPr>
              <a:endParaRPr lang="en-US" sz="1600" kern="0" baseline="-16000" dirty="0">
                <a:solidFill>
                  <a:sysClr val="windowText" lastClr="000000">
                    <a:lumMod val="95000"/>
                    <a:lumOff val="5000"/>
                  </a:sysClr>
                </a:solidFill>
                <a:latin typeface="Segoe Print" pitchFamily="2" charset="0"/>
                <a:cs typeface="Arial" pitchFamily="34" charset="0"/>
              </a:endParaRPr>
            </a:p>
          </p:txBody>
        </p:sp>
        <p:sp>
          <p:nvSpPr>
            <p:cNvPr id="74"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grpFill/>
            <a:ln w="9525">
              <a:solidFill>
                <a:srgbClr val="000000"/>
              </a:solidFill>
              <a:round/>
              <a:headEnd/>
              <a:tailEnd/>
            </a:ln>
          </p:spPr>
          <p:txBody>
            <a:bodyPr vert="horz" wrap="square" lIns="36000" tIns="72000" rIns="36000" bIns="36000" numCol="1" anchor="ctr" anchorCtr="1" compatLnSpc="1">
              <a:prstTxWarp prst="textNoShape">
                <a:avLst/>
              </a:prstTxWarp>
            </a:bodyPr>
            <a:lstStyle/>
            <a:p>
              <a:pPr defTabSz="914400">
                <a:defRPr/>
              </a:pPr>
              <a:endParaRPr lang="en-US" sz="1600" kern="0">
                <a:solidFill>
                  <a:sysClr val="windowText" lastClr="000000"/>
                </a:solidFill>
                <a:latin typeface="Segoe Print" pitchFamily="2" charset="0"/>
              </a:endParaRPr>
            </a:p>
          </p:txBody>
        </p:sp>
      </p:grpSp>
      <p:grpSp>
        <p:nvGrpSpPr>
          <p:cNvPr id="75" name="Grupa 57"/>
          <p:cNvGrpSpPr/>
          <p:nvPr/>
        </p:nvGrpSpPr>
        <p:grpSpPr>
          <a:xfrm rot="271967">
            <a:off x="2999963" y="2502812"/>
            <a:ext cx="514604" cy="269709"/>
            <a:chOff x="5246340" y="1637308"/>
            <a:chExt cx="1384382" cy="936104"/>
          </a:xfrm>
          <a:solidFill>
            <a:schemeClr val="accent5"/>
          </a:solidFill>
        </p:grpSpPr>
        <p:sp>
          <p:nvSpPr>
            <p:cNvPr id="79"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pFill/>
            <a:ln w="9525" cap="flat" cmpd="sng" algn="ctr">
              <a:solidFill>
                <a:srgbClr val="000000"/>
              </a:solidFill>
              <a:prstDash val="solid"/>
              <a:headEnd/>
              <a:tailEnd/>
            </a:ln>
            <a:effectLst/>
          </p:spPr>
          <p:txBody>
            <a:bodyPr vert="horz" wrap="square" lIns="36000" tIns="72000" rIns="36000" bIns="36000" numCol="1" anchor="ctr" anchorCtr="1" compatLnSpc="1">
              <a:prstTxWarp prst="textNoShape">
                <a:avLst/>
              </a:prstTxWarp>
            </a:bodyPr>
            <a:lstStyle/>
            <a:p>
              <a:pPr algn="ctr" defTabSz="914400">
                <a:defRPr/>
              </a:pPr>
              <a:endParaRPr lang="en-US" sz="1600" kern="0" baseline="-16000" dirty="0">
                <a:solidFill>
                  <a:sysClr val="windowText" lastClr="000000">
                    <a:lumMod val="95000"/>
                    <a:lumOff val="5000"/>
                  </a:sysClr>
                </a:solidFill>
                <a:latin typeface="Segoe Print" pitchFamily="2" charset="0"/>
                <a:cs typeface="Arial" pitchFamily="34" charset="0"/>
              </a:endParaRPr>
            </a:p>
          </p:txBody>
        </p:sp>
        <p:sp>
          <p:nvSpPr>
            <p:cNvPr id="80"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grpFill/>
            <a:ln w="9525">
              <a:solidFill>
                <a:srgbClr val="000000"/>
              </a:solidFill>
              <a:round/>
              <a:headEnd/>
              <a:tailEnd/>
            </a:ln>
          </p:spPr>
          <p:txBody>
            <a:bodyPr vert="horz" wrap="square" lIns="36000" tIns="72000" rIns="36000" bIns="36000" numCol="1" anchor="ctr" anchorCtr="1" compatLnSpc="1">
              <a:prstTxWarp prst="textNoShape">
                <a:avLst/>
              </a:prstTxWarp>
            </a:bodyPr>
            <a:lstStyle/>
            <a:p>
              <a:pPr defTabSz="914400">
                <a:defRPr/>
              </a:pPr>
              <a:endParaRPr lang="en-US" sz="1600" kern="0">
                <a:solidFill>
                  <a:sysClr val="windowText" lastClr="000000"/>
                </a:solidFill>
                <a:latin typeface="Segoe Print" pitchFamily="2" charset="0"/>
              </a:endParaRPr>
            </a:p>
          </p:txBody>
        </p:sp>
      </p:grpSp>
      <p:grpSp>
        <p:nvGrpSpPr>
          <p:cNvPr id="81" name="Grupa 57"/>
          <p:cNvGrpSpPr/>
          <p:nvPr/>
        </p:nvGrpSpPr>
        <p:grpSpPr>
          <a:xfrm>
            <a:off x="5808482" y="2540430"/>
            <a:ext cx="514604" cy="269709"/>
            <a:chOff x="5246340" y="1637308"/>
            <a:chExt cx="1384382" cy="936104"/>
          </a:xfrm>
          <a:solidFill>
            <a:schemeClr val="accent5">
              <a:lumMod val="60000"/>
              <a:lumOff val="40000"/>
            </a:schemeClr>
          </a:solidFill>
        </p:grpSpPr>
        <p:sp>
          <p:nvSpPr>
            <p:cNvPr id="82"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pFill/>
            <a:ln w="9525" cap="flat" cmpd="sng" algn="ctr">
              <a:solidFill>
                <a:srgbClr val="000000"/>
              </a:solidFill>
              <a:prstDash val="solid"/>
              <a:headEnd/>
              <a:tailEnd/>
            </a:ln>
            <a:effectLst/>
          </p:spPr>
          <p:txBody>
            <a:bodyPr vert="horz" wrap="square" lIns="36000" tIns="72000" rIns="36000" bIns="36000" numCol="1" anchor="ctr" anchorCtr="1" compatLnSpc="1">
              <a:prstTxWarp prst="textNoShape">
                <a:avLst/>
              </a:prstTxWarp>
            </a:bodyPr>
            <a:lstStyle/>
            <a:p>
              <a:pPr algn="ctr" defTabSz="914400">
                <a:defRPr/>
              </a:pPr>
              <a:endParaRPr lang="en-US" sz="1600" kern="0" baseline="-16000" dirty="0">
                <a:solidFill>
                  <a:sysClr val="windowText" lastClr="000000">
                    <a:lumMod val="95000"/>
                    <a:lumOff val="5000"/>
                  </a:sysClr>
                </a:solidFill>
                <a:latin typeface="Segoe Print" pitchFamily="2" charset="0"/>
                <a:cs typeface="Arial" pitchFamily="34" charset="0"/>
              </a:endParaRPr>
            </a:p>
          </p:txBody>
        </p:sp>
        <p:sp>
          <p:nvSpPr>
            <p:cNvPr id="83"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grpFill/>
            <a:ln w="9525">
              <a:solidFill>
                <a:srgbClr val="000000"/>
              </a:solidFill>
              <a:round/>
              <a:headEnd/>
              <a:tailEnd/>
            </a:ln>
          </p:spPr>
          <p:txBody>
            <a:bodyPr vert="horz" wrap="square" lIns="36000" tIns="72000" rIns="36000" bIns="36000" numCol="1" anchor="ctr" anchorCtr="1" compatLnSpc="1">
              <a:prstTxWarp prst="textNoShape">
                <a:avLst/>
              </a:prstTxWarp>
            </a:bodyPr>
            <a:lstStyle/>
            <a:p>
              <a:pPr defTabSz="914400">
                <a:defRPr/>
              </a:pPr>
              <a:endParaRPr lang="en-US" sz="1600" kern="0">
                <a:solidFill>
                  <a:sysClr val="windowText" lastClr="000000"/>
                </a:solidFill>
                <a:latin typeface="Segoe Print" pitchFamily="2" charset="0"/>
              </a:endParaRPr>
            </a:p>
          </p:txBody>
        </p:sp>
      </p:grpSp>
      <p:grpSp>
        <p:nvGrpSpPr>
          <p:cNvPr id="84" name="Grupa 57"/>
          <p:cNvGrpSpPr/>
          <p:nvPr/>
        </p:nvGrpSpPr>
        <p:grpSpPr>
          <a:xfrm>
            <a:off x="3816951" y="2508252"/>
            <a:ext cx="514604" cy="269709"/>
            <a:chOff x="5246340" y="1637308"/>
            <a:chExt cx="1384382" cy="936104"/>
          </a:xfrm>
          <a:solidFill>
            <a:schemeClr val="accent3"/>
          </a:solidFill>
        </p:grpSpPr>
        <p:sp>
          <p:nvSpPr>
            <p:cNvPr id="85"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pFill/>
            <a:ln w="9525" cap="flat" cmpd="sng" algn="ctr">
              <a:solidFill>
                <a:srgbClr val="000000"/>
              </a:solidFill>
              <a:prstDash val="solid"/>
              <a:headEnd/>
              <a:tailEnd/>
            </a:ln>
            <a:effectLst/>
          </p:spPr>
          <p:txBody>
            <a:bodyPr vert="horz" wrap="square" lIns="36000" tIns="72000" rIns="36000" bIns="36000" numCol="1" anchor="ctr" anchorCtr="1" compatLnSpc="1">
              <a:prstTxWarp prst="textNoShape">
                <a:avLst/>
              </a:prstTxWarp>
            </a:bodyPr>
            <a:lstStyle/>
            <a:p>
              <a:pPr algn="ctr" defTabSz="914400">
                <a:defRPr/>
              </a:pPr>
              <a:endParaRPr lang="en-US" sz="1600" kern="0" baseline="-16000" dirty="0">
                <a:solidFill>
                  <a:sysClr val="windowText" lastClr="000000">
                    <a:lumMod val="95000"/>
                    <a:lumOff val="5000"/>
                  </a:sysClr>
                </a:solidFill>
                <a:latin typeface="Segoe Print" pitchFamily="2" charset="0"/>
                <a:cs typeface="Arial" pitchFamily="34" charset="0"/>
              </a:endParaRPr>
            </a:p>
          </p:txBody>
        </p:sp>
        <p:sp>
          <p:nvSpPr>
            <p:cNvPr id="86"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grpFill/>
            <a:ln w="9525">
              <a:solidFill>
                <a:srgbClr val="000000"/>
              </a:solidFill>
              <a:round/>
              <a:headEnd/>
              <a:tailEnd/>
            </a:ln>
          </p:spPr>
          <p:txBody>
            <a:bodyPr vert="horz" wrap="square" lIns="36000" tIns="72000" rIns="36000" bIns="36000" numCol="1" anchor="ctr" anchorCtr="1" compatLnSpc="1">
              <a:prstTxWarp prst="textNoShape">
                <a:avLst/>
              </a:prstTxWarp>
            </a:bodyPr>
            <a:lstStyle/>
            <a:p>
              <a:pPr defTabSz="914400">
                <a:defRPr/>
              </a:pPr>
              <a:endParaRPr lang="en-US" sz="1600" kern="0">
                <a:solidFill>
                  <a:sysClr val="windowText" lastClr="000000"/>
                </a:solidFill>
                <a:latin typeface="Segoe Print" pitchFamily="2" charset="0"/>
              </a:endParaRPr>
            </a:p>
          </p:txBody>
        </p:sp>
      </p:grpSp>
      <p:grpSp>
        <p:nvGrpSpPr>
          <p:cNvPr id="87" name="Grupa 57"/>
          <p:cNvGrpSpPr/>
          <p:nvPr/>
        </p:nvGrpSpPr>
        <p:grpSpPr>
          <a:xfrm>
            <a:off x="7240957" y="2795507"/>
            <a:ext cx="514604" cy="269709"/>
            <a:chOff x="5246340" y="1637308"/>
            <a:chExt cx="1384382" cy="936104"/>
          </a:xfrm>
          <a:solidFill>
            <a:srgbClr val="4EBDD8"/>
          </a:solidFill>
        </p:grpSpPr>
        <p:sp>
          <p:nvSpPr>
            <p:cNvPr id="88"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pFill/>
            <a:ln w="9525" cap="flat" cmpd="sng" algn="ctr">
              <a:solidFill>
                <a:srgbClr val="000000"/>
              </a:solidFill>
              <a:prstDash val="solid"/>
              <a:headEnd/>
              <a:tailEnd/>
            </a:ln>
            <a:effectLst/>
          </p:spPr>
          <p:txBody>
            <a:bodyPr vert="horz" wrap="square" lIns="36000" tIns="72000" rIns="36000" bIns="36000" numCol="1" anchor="ctr" anchorCtr="1" compatLnSpc="1">
              <a:prstTxWarp prst="textNoShape">
                <a:avLst/>
              </a:prstTxWarp>
            </a:bodyPr>
            <a:lstStyle/>
            <a:p>
              <a:pPr algn="ctr" defTabSz="914400">
                <a:defRPr/>
              </a:pPr>
              <a:endParaRPr lang="en-US" sz="1600" kern="0" baseline="-16000" dirty="0">
                <a:solidFill>
                  <a:sysClr val="windowText" lastClr="000000">
                    <a:lumMod val="95000"/>
                    <a:lumOff val="5000"/>
                  </a:sysClr>
                </a:solidFill>
                <a:latin typeface="Segoe Print" pitchFamily="2" charset="0"/>
                <a:cs typeface="Arial" pitchFamily="34" charset="0"/>
              </a:endParaRPr>
            </a:p>
          </p:txBody>
        </p:sp>
        <p:sp>
          <p:nvSpPr>
            <p:cNvPr id="89"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grpFill/>
            <a:ln w="9525">
              <a:solidFill>
                <a:srgbClr val="000000"/>
              </a:solidFill>
              <a:round/>
              <a:headEnd/>
              <a:tailEnd/>
            </a:ln>
          </p:spPr>
          <p:txBody>
            <a:bodyPr vert="horz" wrap="square" lIns="36000" tIns="72000" rIns="36000" bIns="36000" numCol="1" anchor="ctr" anchorCtr="1" compatLnSpc="1">
              <a:prstTxWarp prst="textNoShape">
                <a:avLst/>
              </a:prstTxWarp>
            </a:bodyPr>
            <a:lstStyle/>
            <a:p>
              <a:pPr defTabSz="914400">
                <a:defRPr/>
              </a:pPr>
              <a:endParaRPr lang="en-US" sz="1600" kern="0">
                <a:solidFill>
                  <a:sysClr val="windowText" lastClr="000000"/>
                </a:solidFill>
                <a:latin typeface="Segoe Print" pitchFamily="2" charset="0"/>
              </a:endParaRPr>
            </a:p>
          </p:txBody>
        </p:sp>
      </p:grpSp>
      <p:grpSp>
        <p:nvGrpSpPr>
          <p:cNvPr id="90" name="Grupa 57"/>
          <p:cNvGrpSpPr/>
          <p:nvPr/>
        </p:nvGrpSpPr>
        <p:grpSpPr>
          <a:xfrm>
            <a:off x="7418667" y="2542379"/>
            <a:ext cx="514604" cy="269709"/>
            <a:chOff x="5246340" y="1637308"/>
            <a:chExt cx="1384382" cy="936104"/>
          </a:xfrm>
          <a:solidFill>
            <a:srgbClr val="4EBDD8"/>
          </a:solidFill>
        </p:grpSpPr>
        <p:sp>
          <p:nvSpPr>
            <p:cNvPr id="91"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pFill/>
            <a:ln w="9525" cap="flat" cmpd="sng" algn="ctr">
              <a:solidFill>
                <a:srgbClr val="000000"/>
              </a:solidFill>
              <a:prstDash val="solid"/>
              <a:headEnd/>
              <a:tailEnd/>
            </a:ln>
            <a:effectLst/>
          </p:spPr>
          <p:txBody>
            <a:bodyPr vert="horz" wrap="square" lIns="36000" tIns="72000" rIns="36000" bIns="36000" numCol="1" anchor="ctr" anchorCtr="1" compatLnSpc="1">
              <a:prstTxWarp prst="textNoShape">
                <a:avLst/>
              </a:prstTxWarp>
            </a:bodyPr>
            <a:lstStyle/>
            <a:p>
              <a:pPr algn="ctr" defTabSz="914400">
                <a:defRPr/>
              </a:pPr>
              <a:endParaRPr lang="en-US" sz="1600" kern="0" baseline="-16000" dirty="0">
                <a:solidFill>
                  <a:sysClr val="windowText" lastClr="000000">
                    <a:lumMod val="95000"/>
                    <a:lumOff val="5000"/>
                  </a:sysClr>
                </a:solidFill>
                <a:latin typeface="Segoe Print" pitchFamily="2" charset="0"/>
                <a:cs typeface="Arial" pitchFamily="34" charset="0"/>
              </a:endParaRPr>
            </a:p>
          </p:txBody>
        </p:sp>
        <p:sp>
          <p:nvSpPr>
            <p:cNvPr id="92"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grpFill/>
            <a:ln w="9525">
              <a:solidFill>
                <a:srgbClr val="000000"/>
              </a:solidFill>
              <a:round/>
              <a:headEnd/>
              <a:tailEnd/>
            </a:ln>
          </p:spPr>
          <p:txBody>
            <a:bodyPr vert="horz" wrap="square" lIns="36000" tIns="72000" rIns="36000" bIns="36000" numCol="1" anchor="ctr" anchorCtr="1" compatLnSpc="1">
              <a:prstTxWarp prst="textNoShape">
                <a:avLst/>
              </a:prstTxWarp>
            </a:bodyPr>
            <a:lstStyle/>
            <a:p>
              <a:pPr defTabSz="914400">
                <a:defRPr/>
              </a:pPr>
              <a:endParaRPr lang="en-US" sz="1600" kern="0">
                <a:solidFill>
                  <a:sysClr val="windowText" lastClr="000000"/>
                </a:solidFill>
                <a:latin typeface="Segoe Print" pitchFamily="2" charset="0"/>
              </a:endParaRPr>
            </a:p>
          </p:txBody>
        </p:sp>
      </p:grpSp>
      <p:grpSp>
        <p:nvGrpSpPr>
          <p:cNvPr id="93" name="Grupa 57"/>
          <p:cNvGrpSpPr/>
          <p:nvPr/>
        </p:nvGrpSpPr>
        <p:grpSpPr>
          <a:xfrm>
            <a:off x="7571067" y="2694779"/>
            <a:ext cx="514604" cy="269709"/>
            <a:chOff x="5246340" y="1637308"/>
            <a:chExt cx="1384382" cy="936104"/>
          </a:xfrm>
          <a:solidFill>
            <a:srgbClr val="4EBDD8"/>
          </a:solidFill>
        </p:grpSpPr>
        <p:sp>
          <p:nvSpPr>
            <p:cNvPr id="94"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pFill/>
            <a:ln w="9525" cap="flat" cmpd="sng" algn="ctr">
              <a:solidFill>
                <a:srgbClr val="000000"/>
              </a:solidFill>
              <a:prstDash val="solid"/>
              <a:headEnd/>
              <a:tailEnd/>
            </a:ln>
            <a:effectLst/>
          </p:spPr>
          <p:txBody>
            <a:bodyPr vert="horz" wrap="square" lIns="36000" tIns="72000" rIns="36000" bIns="36000" numCol="1" anchor="ctr" anchorCtr="1" compatLnSpc="1">
              <a:prstTxWarp prst="textNoShape">
                <a:avLst/>
              </a:prstTxWarp>
            </a:bodyPr>
            <a:lstStyle/>
            <a:p>
              <a:pPr algn="ctr" defTabSz="914400">
                <a:defRPr/>
              </a:pPr>
              <a:endParaRPr lang="en-US" sz="1600" kern="0" baseline="-16000" dirty="0">
                <a:solidFill>
                  <a:sysClr val="windowText" lastClr="000000">
                    <a:lumMod val="95000"/>
                    <a:lumOff val="5000"/>
                  </a:sysClr>
                </a:solidFill>
                <a:latin typeface="Segoe Print" pitchFamily="2" charset="0"/>
                <a:cs typeface="Arial" pitchFamily="34" charset="0"/>
              </a:endParaRPr>
            </a:p>
          </p:txBody>
        </p:sp>
        <p:sp>
          <p:nvSpPr>
            <p:cNvPr id="95"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grpFill/>
            <a:ln w="9525">
              <a:solidFill>
                <a:srgbClr val="000000"/>
              </a:solidFill>
              <a:round/>
              <a:headEnd/>
              <a:tailEnd/>
            </a:ln>
          </p:spPr>
          <p:txBody>
            <a:bodyPr vert="horz" wrap="square" lIns="36000" tIns="72000" rIns="36000" bIns="36000" numCol="1" anchor="ctr" anchorCtr="1" compatLnSpc="1">
              <a:prstTxWarp prst="textNoShape">
                <a:avLst/>
              </a:prstTxWarp>
            </a:bodyPr>
            <a:lstStyle/>
            <a:p>
              <a:pPr defTabSz="914400">
                <a:defRPr/>
              </a:pPr>
              <a:endParaRPr lang="en-US" sz="1600" kern="0">
                <a:solidFill>
                  <a:sysClr val="windowText" lastClr="000000"/>
                </a:solidFill>
                <a:latin typeface="Segoe Print" pitchFamily="2" charset="0"/>
              </a:endParaRPr>
            </a:p>
          </p:txBody>
        </p:sp>
      </p:grpSp>
    </p:spTree>
    <p:extLst>
      <p:ext uri="{BB962C8B-B14F-4D97-AF65-F5344CB8AC3E}">
        <p14:creationId xmlns:p14="http://schemas.microsoft.com/office/powerpoint/2010/main" val="631223138"/>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 y="0"/>
            <a:ext cx="9144001" cy="857250"/>
          </a:xfrm>
          <a:solidFill>
            <a:schemeClr val="bg1">
              <a:lumMod val="85000"/>
            </a:schemeClr>
          </a:solidFill>
        </p:spPr>
        <p:txBody>
          <a:bodyPr>
            <a:normAutofit fontScale="90000"/>
          </a:bodyPr>
          <a:lstStyle/>
          <a:p>
            <a:pPr algn="l"/>
            <a:r>
              <a:rPr lang="en-US" dirty="0" smtClean="0">
                <a:latin typeface="Gotham HTF Light"/>
                <a:cs typeface="Gotham HTF Light"/>
              </a:rPr>
              <a:t/>
            </a:r>
            <a:br>
              <a:rPr lang="en-US" dirty="0" smtClean="0">
                <a:latin typeface="Gotham HTF Light"/>
                <a:cs typeface="Gotham HTF Light"/>
              </a:rPr>
            </a:br>
            <a:r>
              <a:rPr lang="en-US" sz="3600" dirty="0" smtClean="0">
                <a:latin typeface="Gotham HTF Medium"/>
                <a:cs typeface="Gotham HTF Medium"/>
              </a:rPr>
              <a:t> </a:t>
            </a:r>
            <a:r>
              <a:rPr lang="en-US" sz="3600" dirty="0" smtClean="0">
                <a:solidFill>
                  <a:srgbClr val="12B4D8"/>
                </a:solidFill>
                <a:latin typeface="Gotham HTF Medium"/>
                <a:cs typeface="Gotham HTF Medium"/>
              </a:rPr>
              <a:t>  #2  conflicting priorities</a:t>
            </a:r>
            <a:r>
              <a:rPr lang="en-US" sz="3400" dirty="0" smtClean="0">
                <a:latin typeface="Gotham HTF Light"/>
                <a:cs typeface="Gotham HTF Light"/>
              </a:rPr>
              <a:t/>
            </a:r>
            <a:br>
              <a:rPr lang="en-US" sz="3400" dirty="0" smtClean="0">
                <a:latin typeface="Gotham HTF Light"/>
                <a:cs typeface="Gotham HTF Light"/>
              </a:rPr>
            </a:br>
            <a:r>
              <a:rPr lang="en-US" sz="2400" dirty="0"/>
              <a:t/>
            </a:r>
            <a:br>
              <a:rPr lang="en-US" sz="2400" dirty="0"/>
            </a:br>
            <a:endParaRPr lang="en-US" sz="2700" dirty="0">
              <a:latin typeface="Gotham HTF Light"/>
              <a:cs typeface="Gotham HTF Light"/>
            </a:endParaRPr>
          </a:p>
        </p:txBody>
      </p:sp>
      <p:sp>
        <p:nvSpPr>
          <p:cNvPr id="4" name="Footer Placeholder 3"/>
          <p:cNvSpPr>
            <a:spLocks noGrp="1"/>
          </p:cNvSpPr>
          <p:nvPr>
            <p:ph type="ftr" sz="quarter" idx="3"/>
          </p:nvPr>
        </p:nvSpPr>
        <p:spPr/>
        <p:txBody>
          <a:bodyPr/>
          <a:lstStyle/>
          <a:p>
            <a:r>
              <a:rPr lang="en-US" dirty="0" smtClean="0">
                <a:solidFill>
                  <a:srgbClr val="9FA39B"/>
                </a:solidFill>
              </a:rPr>
              <a:t>@dominicad</a:t>
            </a:r>
          </a:p>
        </p:txBody>
      </p:sp>
      <p:pic>
        <p:nvPicPr>
          <p:cNvPr id="3" name="Picture 2" descr="IMG_Man looking at a zillion post-its.png"/>
          <p:cNvPicPr>
            <a:picLocks noChangeAspect="1"/>
          </p:cNvPicPr>
          <p:nvPr/>
        </p:nvPicPr>
        <p:blipFill rotWithShape="1">
          <a:blip r:embed="rId3">
            <a:extLst>
              <a:ext uri="{28A0092B-C50C-407E-A947-70E740481C1C}">
                <a14:useLocalDpi xmlns:a14="http://schemas.microsoft.com/office/drawing/2010/main" val="0"/>
              </a:ext>
            </a:extLst>
          </a:blip>
          <a:srcRect l="18271" t="18601" r="16420" b="20000"/>
          <a:stretch/>
        </p:blipFill>
        <p:spPr>
          <a:xfrm>
            <a:off x="1462800" y="857250"/>
            <a:ext cx="5759681" cy="4061176"/>
          </a:xfrm>
          <a:prstGeom prst="rect">
            <a:avLst/>
          </a:prstGeom>
        </p:spPr>
      </p:pic>
      <p:sp>
        <p:nvSpPr>
          <p:cNvPr id="5" name="Freeform 145"/>
          <p:cNvSpPr>
            <a:spLocks/>
          </p:cNvSpPr>
          <p:nvPr/>
        </p:nvSpPr>
        <p:spPr bwMode="auto">
          <a:xfrm>
            <a:off x="0" y="879138"/>
            <a:ext cx="9143999" cy="45719"/>
          </a:xfrm>
          <a:custGeom>
            <a:avLst/>
            <a:gdLst/>
            <a:ahLst/>
            <a:cxnLst>
              <a:cxn ang="0">
                <a:pos x="543" y="15"/>
              </a:cxn>
              <a:cxn ang="0">
                <a:pos x="525" y="15"/>
              </a:cxn>
              <a:cxn ang="0">
                <a:pos x="488" y="18"/>
              </a:cxn>
              <a:cxn ang="0">
                <a:pos x="475" y="17"/>
              </a:cxn>
              <a:cxn ang="0">
                <a:pos x="436" y="15"/>
              </a:cxn>
              <a:cxn ang="0">
                <a:pos x="423" y="15"/>
              </a:cxn>
              <a:cxn ang="0">
                <a:pos x="401" y="16"/>
              </a:cxn>
              <a:cxn ang="0">
                <a:pos x="382" y="15"/>
              </a:cxn>
              <a:cxn ang="0">
                <a:pos x="372" y="14"/>
              </a:cxn>
              <a:cxn ang="0">
                <a:pos x="363" y="16"/>
              </a:cxn>
              <a:cxn ang="0">
                <a:pos x="341" y="18"/>
              </a:cxn>
              <a:cxn ang="0">
                <a:pos x="329" y="17"/>
              </a:cxn>
              <a:cxn ang="0">
                <a:pos x="316" y="19"/>
              </a:cxn>
              <a:cxn ang="0">
                <a:pos x="300" y="17"/>
              </a:cxn>
              <a:cxn ang="0">
                <a:pos x="282" y="17"/>
              </a:cxn>
              <a:cxn ang="0">
                <a:pos x="259" y="16"/>
              </a:cxn>
              <a:cxn ang="0">
                <a:pos x="250" y="17"/>
              </a:cxn>
              <a:cxn ang="0">
                <a:pos x="241" y="15"/>
              </a:cxn>
              <a:cxn ang="0">
                <a:pos x="233" y="17"/>
              </a:cxn>
              <a:cxn ang="0">
                <a:pos x="230" y="17"/>
              </a:cxn>
              <a:cxn ang="0">
                <a:pos x="219" y="17"/>
              </a:cxn>
              <a:cxn ang="0">
                <a:pos x="188" y="17"/>
              </a:cxn>
              <a:cxn ang="0">
                <a:pos x="176" y="17"/>
              </a:cxn>
              <a:cxn ang="0">
                <a:pos x="166" y="17"/>
              </a:cxn>
              <a:cxn ang="0">
                <a:pos x="140" y="16"/>
              </a:cxn>
              <a:cxn ang="0">
                <a:pos x="134" y="12"/>
              </a:cxn>
              <a:cxn ang="0">
                <a:pos x="125" y="16"/>
              </a:cxn>
              <a:cxn ang="0">
                <a:pos x="118" y="20"/>
              </a:cxn>
              <a:cxn ang="0">
                <a:pos x="106" y="18"/>
              </a:cxn>
              <a:cxn ang="0">
                <a:pos x="102" y="20"/>
              </a:cxn>
              <a:cxn ang="0">
                <a:pos x="97" y="18"/>
              </a:cxn>
              <a:cxn ang="0">
                <a:pos x="88" y="15"/>
              </a:cxn>
              <a:cxn ang="0">
                <a:pos x="78" y="18"/>
              </a:cxn>
              <a:cxn ang="0">
                <a:pos x="73" y="16"/>
              </a:cxn>
              <a:cxn ang="0">
                <a:pos x="65" y="18"/>
              </a:cxn>
              <a:cxn ang="0">
                <a:pos x="56" y="18"/>
              </a:cxn>
              <a:cxn ang="0">
                <a:pos x="60" y="13"/>
              </a:cxn>
              <a:cxn ang="0">
                <a:pos x="44" y="16"/>
              </a:cxn>
              <a:cxn ang="0">
                <a:pos x="22" y="9"/>
              </a:cxn>
              <a:cxn ang="0">
                <a:pos x="15" y="8"/>
              </a:cxn>
              <a:cxn ang="0">
                <a:pos x="0" y="8"/>
              </a:cxn>
              <a:cxn ang="0">
                <a:pos x="6" y="5"/>
              </a:cxn>
              <a:cxn ang="0">
                <a:pos x="20" y="8"/>
              </a:cxn>
              <a:cxn ang="0">
                <a:pos x="46" y="4"/>
              </a:cxn>
              <a:cxn ang="0">
                <a:pos x="89" y="3"/>
              </a:cxn>
              <a:cxn ang="0">
                <a:pos x="137" y="2"/>
              </a:cxn>
              <a:cxn ang="0">
                <a:pos x="176" y="2"/>
              </a:cxn>
              <a:cxn ang="0">
                <a:pos x="204" y="1"/>
              </a:cxn>
              <a:cxn ang="0">
                <a:pos x="263" y="3"/>
              </a:cxn>
              <a:cxn ang="0">
                <a:pos x="294" y="5"/>
              </a:cxn>
              <a:cxn ang="0">
                <a:pos x="334" y="7"/>
              </a:cxn>
              <a:cxn ang="0">
                <a:pos x="467" y="4"/>
              </a:cxn>
              <a:cxn ang="0">
                <a:pos x="502" y="5"/>
              </a:cxn>
              <a:cxn ang="0">
                <a:pos x="604" y="17"/>
              </a:cxn>
            </a:cxnLst>
            <a:rect l="0" t="0" r="r" b="b"/>
            <a:pathLst>
              <a:path w="613" h="21">
                <a:moveTo>
                  <a:pt x="604" y="17"/>
                </a:moveTo>
                <a:cubicBezTo>
                  <a:pt x="597" y="21"/>
                  <a:pt x="587" y="16"/>
                  <a:pt x="579" y="18"/>
                </a:cubicBezTo>
                <a:cubicBezTo>
                  <a:pt x="578" y="19"/>
                  <a:pt x="580" y="16"/>
                  <a:pt x="577" y="17"/>
                </a:cubicBezTo>
                <a:cubicBezTo>
                  <a:pt x="570" y="20"/>
                  <a:pt x="557" y="17"/>
                  <a:pt x="548" y="15"/>
                </a:cubicBezTo>
                <a:cubicBezTo>
                  <a:pt x="549" y="14"/>
                  <a:pt x="549" y="14"/>
                  <a:pt x="549" y="14"/>
                </a:cubicBezTo>
                <a:cubicBezTo>
                  <a:pt x="547" y="13"/>
                  <a:pt x="545" y="15"/>
                  <a:pt x="543" y="15"/>
                </a:cubicBezTo>
                <a:cubicBezTo>
                  <a:pt x="543" y="15"/>
                  <a:pt x="543" y="14"/>
                  <a:pt x="543" y="14"/>
                </a:cubicBezTo>
                <a:cubicBezTo>
                  <a:pt x="542" y="15"/>
                  <a:pt x="539" y="14"/>
                  <a:pt x="539" y="15"/>
                </a:cubicBezTo>
                <a:cubicBezTo>
                  <a:pt x="538" y="15"/>
                  <a:pt x="538" y="14"/>
                  <a:pt x="537" y="13"/>
                </a:cubicBezTo>
                <a:cubicBezTo>
                  <a:pt x="536" y="15"/>
                  <a:pt x="536" y="15"/>
                  <a:pt x="536" y="15"/>
                </a:cubicBezTo>
                <a:cubicBezTo>
                  <a:pt x="533" y="18"/>
                  <a:pt x="529" y="14"/>
                  <a:pt x="524" y="16"/>
                </a:cubicBezTo>
                <a:cubicBezTo>
                  <a:pt x="525" y="16"/>
                  <a:pt x="525" y="15"/>
                  <a:pt x="525" y="15"/>
                </a:cubicBezTo>
                <a:cubicBezTo>
                  <a:pt x="518" y="17"/>
                  <a:pt x="510" y="16"/>
                  <a:pt x="502" y="17"/>
                </a:cubicBezTo>
                <a:cubicBezTo>
                  <a:pt x="503" y="16"/>
                  <a:pt x="503" y="15"/>
                  <a:pt x="502" y="15"/>
                </a:cubicBezTo>
                <a:cubicBezTo>
                  <a:pt x="502" y="16"/>
                  <a:pt x="500" y="17"/>
                  <a:pt x="498" y="17"/>
                </a:cubicBezTo>
                <a:cubicBezTo>
                  <a:pt x="497" y="15"/>
                  <a:pt x="494" y="18"/>
                  <a:pt x="492" y="17"/>
                </a:cubicBezTo>
                <a:cubicBezTo>
                  <a:pt x="492" y="17"/>
                  <a:pt x="492" y="17"/>
                  <a:pt x="492" y="17"/>
                </a:cubicBezTo>
                <a:cubicBezTo>
                  <a:pt x="490" y="19"/>
                  <a:pt x="490" y="16"/>
                  <a:pt x="488" y="18"/>
                </a:cubicBezTo>
                <a:cubicBezTo>
                  <a:pt x="487" y="17"/>
                  <a:pt x="487" y="17"/>
                  <a:pt x="487" y="17"/>
                </a:cubicBezTo>
                <a:cubicBezTo>
                  <a:pt x="486" y="19"/>
                  <a:pt x="485" y="16"/>
                  <a:pt x="483" y="17"/>
                </a:cubicBezTo>
                <a:cubicBezTo>
                  <a:pt x="483" y="17"/>
                  <a:pt x="483" y="17"/>
                  <a:pt x="483" y="17"/>
                </a:cubicBezTo>
                <a:cubicBezTo>
                  <a:pt x="482" y="18"/>
                  <a:pt x="481" y="16"/>
                  <a:pt x="480" y="17"/>
                </a:cubicBezTo>
                <a:cubicBezTo>
                  <a:pt x="480" y="17"/>
                  <a:pt x="480" y="17"/>
                  <a:pt x="480" y="17"/>
                </a:cubicBezTo>
                <a:cubicBezTo>
                  <a:pt x="477" y="17"/>
                  <a:pt x="475" y="16"/>
                  <a:pt x="475" y="17"/>
                </a:cubicBezTo>
                <a:cubicBezTo>
                  <a:pt x="474" y="16"/>
                  <a:pt x="478" y="17"/>
                  <a:pt x="477" y="15"/>
                </a:cubicBezTo>
                <a:cubicBezTo>
                  <a:pt x="467" y="16"/>
                  <a:pt x="457" y="16"/>
                  <a:pt x="447" y="16"/>
                </a:cubicBezTo>
                <a:cubicBezTo>
                  <a:pt x="446" y="15"/>
                  <a:pt x="446" y="15"/>
                  <a:pt x="445" y="14"/>
                </a:cubicBezTo>
                <a:cubicBezTo>
                  <a:pt x="444" y="15"/>
                  <a:pt x="442" y="14"/>
                  <a:pt x="441" y="15"/>
                </a:cubicBezTo>
                <a:cubicBezTo>
                  <a:pt x="441" y="15"/>
                  <a:pt x="440" y="14"/>
                  <a:pt x="440" y="14"/>
                </a:cubicBezTo>
                <a:cubicBezTo>
                  <a:pt x="438" y="14"/>
                  <a:pt x="438" y="16"/>
                  <a:pt x="436" y="15"/>
                </a:cubicBezTo>
                <a:cubicBezTo>
                  <a:pt x="437" y="15"/>
                  <a:pt x="437" y="14"/>
                  <a:pt x="437" y="14"/>
                </a:cubicBezTo>
                <a:cubicBezTo>
                  <a:pt x="435" y="15"/>
                  <a:pt x="433" y="15"/>
                  <a:pt x="431" y="15"/>
                </a:cubicBezTo>
                <a:cubicBezTo>
                  <a:pt x="431" y="15"/>
                  <a:pt x="432" y="15"/>
                  <a:pt x="431" y="14"/>
                </a:cubicBezTo>
                <a:cubicBezTo>
                  <a:pt x="429" y="16"/>
                  <a:pt x="428" y="14"/>
                  <a:pt x="426" y="15"/>
                </a:cubicBezTo>
                <a:cubicBezTo>
                  <a:pt x="426" y="14"/>
                  <a:pt x="426" y="14"/>
                  <a:pt x="426" y="14"/>
                </a:cubicBezTo>
                <a:cubicBezTo>
                  <a:pt x="423" y="12"/>
                  <a:pt x="426" y="16"/>
                  <a:pt x="423" y="15"/>
                </a:cubicBezTo>
                <a:cubicBezTo>
                  <a:pt x="424" y="15"/>
                  <a:pt x="423" y="14"/>
                  <a:pt x="423" y="14"/>
                </a:cubicBezTo>
                <a:cubicBezTo>
                  <a:pt x="421" y="16"/>
                  <a:pt x="417" y="15"/>
                  <a:pt x="415" y="16"/>
                </a:cubicBezTo>
                <a:cubicBezTo>
                  <a:pt x="415" y="15"/>
                  <a:pt x="415" y="15"/>
                  <a:pt x="415" y="15"/>
                </a:cubicBezTo>
                <a:cubicBezTo>
                  <a:pt x="412" y="15"/>
                  <a:pt x="409" y="15"/>
                  <a:pt x="406" y="15"/>
                </a:cubicBezTo>
                <a:cubicBezTo>
                  <a:pt x="405" y="15"/>
                  <a:pt x="407" y="13"/>
                  <a:pt x="404" y="13"/>
                </a:cubicBezTo>
                <a:cubicBezTo>
                  <a:pt x="404" y="15"/>
                  <a:pt x="399" y="14"/>
                  <a:pt x="401" y="16"/>
                </a:cubicBezTo>
                <a:cubicBezTo>
                  <a:pt x="399" y="16"/>
                  <a:pt x="395" y="15"/>
                  <a:pt x="393" y="16"/>
                </a:cubicBezTo>
                <a:cubicBezTo>
                  <a:pt x="394" y="15"/>
                  <a:pt x="392" y="13"/>
                  <a:pt x="394" y="13"/>
                </a:cubicBezTo>
                <a:cubicBezTo>
                  <a:pt x="393" y="12"/>
                  <a:pt x="393" y="12"/>
                  <a:pt x="393" y="12"/>
                </a:cubicBezTo>
                <a:cubicBezTo>
                  <a:pt x="393" y="11"/>
                  <a:pt x="394" y="12"/>
                  <a:pt x="394" y="11"/>
                </a:cubicBezTo>
                <a:cubicBezTo>
                  <a:pt x="393" y="11"/>
                  <a:pt x="390" y="12"/>
                  <a:pt x="389" y="12"/>
                </a:cubicBezTo>
                <a:cubicBezTo>
                  <a:pt x="387" y="13"/>
                  <a:pt x="385" y="15"/>
                  <a:pt x="382" y="15"/>
                </a:cubicBezTo>
                <a:cubicBezTo>
                  <a:pt x="384" y="15"/>
                  <a:pt x="382" y="13"/>
                  <a:pt x="383" y="13"/>
                </a:cubicBezTo>
                <a:cubicBezTo>
                  <a:pt x="378" y="17"/>
                  <a:pt x="378" y="17"/>
                  <a:pt x="378" y="17"/>
                </a:cubicBezTo>
                <a:cubicBezTo>
                  <a:pt x="377" y="17"/>
                  <a:pt x="378" y="15"/>
                  <a:pt x="377" y="16"/>
                </a:cubicBezTo>
                <a:cubicBezTo>
                  <a:pt x="377" y="16"/>
                  <a:pt x="376" y="16"/>
                  <a:pt x="376" y="17"/>
                </a:cubicBezTo>
                <a:cubicBezTo>
                  <a:pt x="375" y="17"/>
                  <a:pt x="372" y="17"/>
                  <a:pt x="371" y="15"/>
                </a:cubicBezTo>
                <a:cubicBezTo>
                  <a:pt x="371" y="15"/>
                  <a:pt x="373" y="15"/>
                  <a:pt x="372" y="14"/>
                </a:cubicBezTo>
                <a:cubicBezTo>
                  <a:pt x="370" y="14"/>
                  <a:pt x="370" y="15"/>
                  <a:pt x="368" y="15"/>
                </a:cubicBezTo>
                <a:cubicBezTo>
                  <a:pt x="368" y="15"/>
                  <a:pt x="368" y="15"/>
                  <a:pt x="368" y="15"/>
                </a:cubicBezTo>
                <a:cubicBezTo>
                  <a:pt x="367" y="14"/>
                  <a:pt x="364" y="15"/>
                  <a:pt x="366" y="16"/>
                </a:cubicBezTo>
                <a:cubicBezTo>
                  <a:pt x="366" y="17"/>
                  <a:pt x="365" y="15"/>
                  <a:pt x="367" y="16"/>
                </a:cubicBezTo>
                <a:cubicBezTo>
                  <a:pt x="366" y="17"/>
                  <a:pt x="364" y="17"/>
                  <a:pt x="362" y="17"/>
                </a:cubicBezTo>
                <a:cubicBezTo>
                  <a:pt x="362" y="17"/>
                  <a:pt x="362" y="16"/>
                  <a:pt x="363" y="16"/>
                </a:cubicBezTo>
                <a:cubicBezTo>
                  <a:pt x="360" y="17"/>
                  <a:pt x="357" y="18"/>
                  <a:pt x="355" y="18"/>
                </a:cubicBezTo>
                <a:cubicBezTo>
                  <a:pt x="355" y="19"/>
                  <a:pt x="356" y="17"/>
                  <a:pt x="356" y="17"/>
                </a:cubicBezTo>
                <a:cubicBezTo>
                  <a:pt x="353" y="16"/>
                  <a:pt x="349" y="19"/>
                  <a:pt x="346" y="17"/>
                </a:cubicBezTo>
                <a:cubicBezTo>
                  <a:pt x="346" y="17"/>
                  <a:pt x="346" y="18"/>
                  <a:pt x="346" y="18"/>
                </a:cubicBezTo>
                <a:cubicBezTo>
                  <a:pt x="344" y="18"/>
                  <a:pt x="345" y="17"/>
                  <a:pt x="343" y="17"/>
                </a:cubicBezTo>
                <a:cubicBezTo>
                  <a:pt x="343" y="16"/>
                  <a:pt x="342" y="17"/>
                  <a:pt x="341" y="18"/>
                </a:cubicBezTo>
                <a:cubicBezTo>
                  <a:pt x="340" y="18"/>
                  <a:pt x="341" y="17"/>
                  <a:pt x="342" y="17"/>
                </a:cubicBezTo>
                <a:cubicBezTo>
                  <a:pt x="340" y="18"/>
                  <a:pt x="334" y="19"/>
                  <a:pt x="330" y="18"/>
                </a:cubicBezTo>
                <a:cubicBezTo>
                  <a:pt x="330" y="18"/>
                  <a:pt x="328" y="20"/>
                  <a:pt x="327" y="19"/>
                </a:cubicBezTo>
                <a:cubicBezTo>
                  <a:pt x="327" y="18"/>
                  <a:pt x="327" y="18"/>
                  <a:pt x="327" y="18"/>
                </a:cubicBezTo>
                <a:cubicBezTo>
                  <a:pt x="327" y="17"/>
                  <a:pt x="324" y="18"/>
                  <a:pt x="324" y="17"/>
                </a:cubicBezTo>
                <a:cubicBezTo>
                  <a:pt x="322" y="19"/>
                  <a:pt x="331" y="16"/>
                  <a:pt x="329" y="17"/>
                </a:cubicBezTo>
                <a:cubicBezTo>
                  <a:pt x="328" y="16"/>
                  <a:pt x="325" y="19"/>
                  <a:pt x="326" y="17"/>
                </a:cubicBezTo>
                <a:cubicBezTo>
                  <a:pt x="324" y="17"/>
                  <a:pt x="323" y="19"/>
                  <a:pt x="321" y="18"/>
                </a:cubicBezTo>
                <a:cubicBezTo>
                  <a:pt x="321" y="18"/>
                  <a:pt x="322" y="16"/>
                  <a:pt x="321" y="16"/>
                </a:cubicBezTo>
                <a:cubicBezTo>
                  <a:pt x="319" y="16"/>
                  <a:pt x="320" y="17"/>
                  <a:pt x="318" y="17"/>
                </a:cubicBezTo>
                <a:cubicBezTo>
                  <a:pt x="317" y="17"/>
                  <a:pt x="317" y="17"/>
                  <a:pt x="317" y="17"/>
                </a:cubicBezTo>
                <a:cubicBezTo>
                  <a:pt x="317" y="19"/>
                  <a:pt x="315" y="17"/>
                  <a:pt x="316" y="19"/>
                </a:cubicBezTo>
                <a:cubicBezTo>
                  <a:pt x="316" y="18"/>
                  <a:pt x="312" y="19"/>
                  <a:pt x="313" y="17"/>
                </a:cubicBezTo>
                <a:cubicBezTo>
                  <a:pt x="313" y="16"/>
                  <a:pt x="313" y="16"/>
                  <a:pt x="313" y="16"/>
                </a:cubicBezTo>
                <a:cubicBezTo>
                  <a:pt x="312" y="16"/>
                  <a:pt x="311" y="17"/>
                  <a:pt x="310" y="18"/>
                </a:cubicBezTo>
                <a:cubicBezTo>
                  <a:pt x="310" y="18"/>
                  <a:pt x="310" y="17"/>
                  <a:pt x="310" y="17"/>
                </a:cubicBezTo>
                <a:cubicBezTo>
                  <a:pt x="310" y="20"/>
                  <a:pt x="308" y="17"/>
                  <a:pt x="306" y="19"/>
                </a:cubicBezTo>
                <a:cubicBezTo>
                  <a:pt x="304" y="18"/>
                  <a:pt x="301" y="19"/>
                  <a:pt x="300" y="17"/>
                </a:cubicBezTo>
                <a:cubicBezTo>
                  <a:pt x="298" y="18"/>
                  <a:pt x="297" y="19"/>
                  <a:pt x="295" y="18"/>
                </a:cubicBezTo>
                <a:cubicBezTo>
                  <a:pt x="295" y="18"/>
                  <a:pt x="296" y="18"/>
                  <a:pt x="296" y="17"/>
                </a:cubicBezTo>
                <a:cubicBezTo>
                  <a:pt x="295" y="17"/>
                  <a:pt x="294" y="17"/>
                  <a:pt x="293" y="18"/>
                </a:cubicBezTo>
                <a:cubicBezTo>
                  <a:pt x="293" y="17"/>
                  <a:pt x="291" y="16"/>
                  <a:pt x="289" y="15"/>
                </a:cubicBezTo>
                <a:cubicBezTo>
                  <a:pt x="288" y="16"/>
                  <a:pt x="288" y="17"/>
                  <a:pt x="288" y="18"/>
                </a:cubicBezTo>
                <a:cubicBezTo>
                  <a:pt x="287" y="16"/>
                  <a:pt x="283" y="20"/>
                  <a:pt x="282" y="17"/>
                </a:cubicBezTo>
                <a:cubicBezTo>
                  <a:pt x="282" y="17"/>
                  <a:pt x="284" y="16"/>
                  <a:pt x="283" y="16"/>
                </a:cubicBezTo>
                <a:cubicBezTo>
                  <a:pt x="281" y="13"/>
                  <a:pt x="280" y="17"/>
                  <a:pt x="277" y="16"/>
                </a:cubicBezTo>
                <a:cubicBezTo>
                  <a:pt x="278" y="18"/>
                  <a:pt x="278" y="18"/>
                  <a:pt x="278" y="18"/>
                </a:cubicBezTo>
                <a:cubicBezTo>
                  <a:pt x="277" y="17"/>
                  <a:pt x="274" y="19"/>
                  <a:pt x="274" y="17"/>
                </a:cubicBezTo>
                <a:cubicBezTo>
                  <a:pt x="273" y="18"/>
                  <a:pt x="271" y="17"/>
                  <a:pt x="272" y="18"/>
                </a:cubicBezTo>
                <a:cubicBezTo>
                  <a:pt x="268" y="17"/>
                  <a:pt x="262" y="19"/>
                  <a:pt x="259" y="16"/>
                </a:cubicBezTo>
                <a:cubicBezTo>
                  <a:pt x="259" y="16"/>
                  <a:pt x="257" y="16"/>
                  <a:pt x="258" y="17"/>
                </a:cubicBezTo>
                <a:cubicBezTo>
                  <a:pt x="259" y="18"/>
                  <a:pt x="259" y="16"/>
                  <a:pt x="259" y="17"/>
                </a:cubicBezTo>
                <a:cubicBezTo>
                  <a:pt x="259" y="17"/>
                  <a:pt x="259" y="17"/>
                  <a:pt x="259" y="18"/>
                </a:cubicBezTo>
                <a:cubicBezTo>
                  <a:pt x="257" y="17"/>
                  <a:pt x="256" y="17"/>
                  <a:pt x="258" y="15"/>
                </a:cubicBezTo>
                <a:cubicBezTo>
                  <a:pt x="255" y="14"/>
                  <a:pt x="255" y="19"/>
                  <a:pt x="251" y="18"/>
                </a:cubicBezTo>
                <a:cubicBezTo>
                  <a:pt x="251" y="17"/>
                  <a:pt x="251" y="17"/>
                  <a:pt x="250" y="17"/>
                </a:cubicBezTo>
                <a:cubicBezTo>
                  <a:pt x="248" y="18"/>
                  <a:pt x="248" y="18"/>
                  <a:pt x="248" y="18"/>
                </a:cubicBezTo>
                <a:cubicBezTo>
                  <a:pt x="246" y="18"/>
                  <a:pt x="247" y="16"/>
                  <a:pt x="247" y="15"/>
                </a:cubicBezTo>
                <a:cubicBezTo>
                  <a:pt x="246" y="15"/>
                  <a:pt x="244" y="15"/>
                  <a:pt x="243" y="16"/>
                </a:cubicBezTo>
                <a:cubicBezTo>
                  <a:pt x="242" y="14"/>
                  <a:pt x="242" y="14"/>
                  <a:pt x="242" y="14"/>
                </a:cubicBezTo>
                <a:cubicBezTo>
                  <a:pt x="243" y="16"/>
                  <a:pt x="241" y="15"/>
                  <a:pt x="240" y="16"/>
                </a:cubicBezTo>
                <a:cubicBezTo>
                  <a:pt x="241" y="15"/>
                  <a:pt x="241" y="15"/>
                  <a:pt x="241" y="15"/>
                </a:cubicBezTo>
                <a:cubicBezTo>
                  <a:pt x="241" y="15"/>
                  <a:pt x="239" y="15"/>
                  <a:pt x="239" y="15"/>
                </a:cubicBezTo>
                <a:cubicBezTo>
                  <a:pt x="239" y="16"/>
                  <a:pt x="240" y="16"/>
                  <a:pt x="241" y="17"/>
                </a:cubicBezTo>
                <a:cubicBezTo>
                  <a:pt x="240" y="17"/>
                  <a:pt x="239" y="17"/>
                  <a:pt x="239" y="18"/>
                </a:cubicBezTo>
                <a:cubicBezTo>
                  <a:pt x="239" y="16"/>
                  <a:pt x="237" y="17"/>
                  <a:pt x="236" y="17"/>
                </a:cubicBezTo>
                <a:cubicBezTo>
                  <a:pt x="235" y="16"/>
                  <a:pt x="234" y="18"/>
                  <a:pt x="234" y="18"/>
                </a:cubicBezTo>
                <a:cubicBezTo>
                  <a:pt x="234" y="17"/>
                  <a:pt x="232" y="18"/>
                  <a:pt x="233" y="17"/>
                </a:cubicBezTo>
                <a:cubicBezTo>
                  <a:pt x="233" y="16"/>
                  <a:pt x="234" y="17"/>
                  <a:pt x="235" y="17"/>
                </a:cubicBezTo>
                <a:cubicBezTo>
                  <a:pt x="234" y="16"/>
                  <a:pt x="234" y="15"/>
                  <a:pt x="232" y="16"/>
                </a:cubicBezTo>
                <a:cubicBezTo>
                  <a:pt x="231" y="16"/>
                  <a:pt x="233" y="18"/>
                  <a:pt x="231" y="18"/>
                </a:cubicBezTo>
                <a:cubicBezTo>
                  <a:pt x="231" y="17"/>
                  <a:pt x="231" y="17"/>
                  <a:pt x="232" y="16"/>
                </a:cubicBezTo>
                <a:cubicBezTo>
                  <a:pt x="230" y="16"/>
                  <a:pt x="230" y="16"/>
                  <a:pt x="230" y="16"/>
                </a:cubicBezTo>
                <a:cubicBezTo>
                  <a:pt x="230" y="17"/>
                  <a:pt x="230" y="17"/>
                  <a:pt x="230" y="17"/>
                </a:cubicBezTo>
                <a:cubicBezTo>
                  <a:pt x="229" y="16"/>
                  <a:pt x="229" y="16"/>
                  <a:pt x="229" y="16"/>
                </a:cubicBezTo>
                <a:cubicBezTo>
                  <a:pt x="229" y="17"/>
                  <a:pt x="226" y="17"/>
                  <a:pt x="226" y="18"/>
                </a:cubicBezTo>
                <a:cubicBezTo>
                  <a:pt x="225" y="18"/>
                  <a:pt x="224" y="17"/>
                  <a:pt x="223" y="17"/>
                </a:cubicBezTo>
                <a:cubicBezTo>
                  <a:pt x="223" y="17"/>
                  <a:pt x="223" y="17"/>
                  <a:pt x="223" y="17"/>
                </a:cubicBezTo>
                <a:cubicBezTo>
                  <a:pt x="222" y="16"/>
                  <a:pt x="220" y="17"/>
                  <a:pt x="219" y="17"/>
                </a:cubicBezTo>
                <a:cubicBezTo>
                  <a:pt x="219" y="17"/>
                  <a:pt x="219" y="17"/>
                  <a:pt x="219" y="17"/>
                </a:cubicBezTo>
                <a:cubicBezTo>
                  <a:pt x="218" y="17"/>
                  <a:pt x="217" y="17"/>
                  <a:pt x="216" y="18"/>
                </a:cubicBezTo>
                <a:cubicBezTo>
                  <a:pt x="214" y="17"/>
                  <a:pt x="215" y="13"/>
                  <a:pt x="214" y="15"/>
                </a:cubicBezTo>
                <a:cubicBezTo>
                  <a:pt x="212" y="15"/>
                  <a:pt x="211" y="17"/>
                  <a:pt x="212" y="18"/>
                </a:cubicBezTo>
                <a:cubicBezTo>
                  <a:pt x="209" y="17"/>
                  <a:pt x="205" y="19"/>
                  <a:pt x="202" y="17"/>
                </a:cubicBezTo>
                <a:cubicBezTo>
                  <a:pt x="202" y="17"/>
                  <a:pt x="202" y="18"/>
                  <a:pt x="201" y="18"/>
                </a:cubicBezTo>
                <a:cubicBezTo>
                  <a:pt x="197" y="17"/>
                  <a:pt x="192" y="19"/>
                  <a:pt x="188" y="17"/>
                </a:cubicBezTo>
                <a:cubicBezTo>
                  <a:pt x="190" y="16"/>
                  <a:pt x="188" y="16"/>
                  <a:pt x="188" y="15"/>
                </a:cubicBezTo>
                <a:cubicBezTo>
                  <a:pt x="187" y="16"/>
                  <a:pt x="187" y="14"/>
                  <a:pt x="187" y="16"/>
                </a:cubicBezTo>
                <a:cubicBezTo>
                  <a:pt x="187" y="17"/>
                  <a:pt x="187" y="17"/>
                  <a:pt x="188" y="18"/>
                </a:cubicBezTo>
                <a:cubicBezTo>
                  <a:pt x="185" y="18"/>
                  <a:pt x="181" y="18"/>
                  <a:pt x="180" y="17"/>
                </a:cubicBezTo>
                <a:cubicBezTo>
                  <a:pt x="181" y="18"/>
                  <a:pt x="180" y="18"/>
                  <a:pt x="179" y="18"/>
                </a:cubicBezTo>
                <a:cubicBezTo>
                  <a:pt x="180" y="17"/>
                  <a:pt x="178" y="16"/>
                  <a:pt x="176" y="17"/>
                </a:cubicBezTo>
                <a:cubicBezTo>
                  <a:pt x="176" y="18"/>
                  <a:pt x="176" y="18"/>
                  <a:pt x="176" y="18"/>
                </a:cubicBezTo>
                <a:cubicBezTo>
                  <a:pt x="175" y="17"/>
                  <a:pt x="175" y="17"/>
                  <a:pt x="175" y="17"/>
                </a:cubicBezTo>
                <a:cubicBezTo>
                  <a:pt x="174" y="17"/>
                  <a:pt x="174" y="19"/>
                  <a:pt x="173" y="18"/>
                </a:cubicBezTo>
                <a:cubicBezTo>
                  <a:pt x="172" y="17"/>
                  <a:pt x="172" y="17"/>
                  <a:pt x="172" y="17"/>
                </a:cubicBezTo>
                <a:cubicBezTo>
                  <a:pt x="171" y="18"/>
                  <a:pt x="169" y="19"/>
                  <a:pt x="167" y="18"/>
                </a:cubicBezTo>
                <a:cubicBezTo>
                  <a:pt x="166" y="17"/>
                  <a:pt x="166" y="17"/>
                  <a:pt x="166" y="17"/>
                </a:cubicBezTo>
                <a:cubicBezTo>
                  <a:pt x="165" y="17"/>
                  <a:pt x="164" y="18"/>
                  <a:pt x="165" y="18"/>
                </a:cubicBezTo>
                <a:cubicBezTo>
                  <a:pt x="162" y="17"/>
                  <a:pt x="160" y="17"/>
                  <a:pt x="160" y="16"/>
                </a:cubicBezTo>
                <a:cubicBezTo>
                  <a:pt x="155" y="19"/>
                  <a:pt x="147" y="19"/>
                  <a:pt x="142" y="19"/>
                </a:cubicBezTo>
                <a:cubicBezTo>
                  <a:pt x="142" y="18"/>
                  <a:pt x="142" y="18"/>
                  <a:pt x="142" y="18"/>
                </a:cubicBezTo>
                <a:cubicBezTo>
                  <a:pt x="140" y="17"/>
                  <a:pt x="141" y="19"/>
                  <a:pt x="140" y="19"/>
                </a:cubicBezTo>
                <a:cubicBezTo>
                  <a:pt x="141" y="18"/>
                  <a:pt x="139" y="17"/>
                  <a:pt x="140" y="16"/>
                </a:cubicBezTo>
                <a:cubicBezTo>
                  <a:pt x="138" y="15"/>
                  <a:pt x="137" y="17"/>
                  <a:pt x="136" y="18"/>
                </a:cubicBezTo>
                <a:cubicBezTo>
                  <a:pt x="136" y="19"/>
                  <a:pt x="137" y="17"/>
                  <a:pt x="137" y="18"/>
                </a:cubicBezTo>
                <a:cubicBezTo>
                  <a:pt x="137" y="19"/>
                  <a:pt x="134" y="18"/>
                  <a:pt x="133" y="19"/>
                </a:cubicBezTo>
                <a:cubicBezTo>
                  <a:pt x="133" y="18"/>
                  <a:pt x="133" y="17"/>
                  <a:pt x="134" y="17"/>
                </a:cubicBezTo>
                <a:cubicBezTo>
                  <a:pt x="132" y="17"/>
                  <a:pt x="132" y="17"/>
                  <a:pt x="132" y="17"/>
                </a:cubicBezTo>
                <a:cubicBezTo>
                  <a:pt x="131" y="16"/>
                  <a:pt x="136" y="14"/>
                  <a:pt x="134" y="12"/>
                </a:cubicBezTo>
                <a:cubicBezTo>
                  <a:pt x="133" y="12"/>
                  <a:pt x="133" y="12"/>
                  <a:pt x="133" y="12"/>
                </a:cubicBezTo>
                <a:cubicBezTo>
                  <a:pt x="132" y="11"/>
                  <a:pt x="136" y="10"/>
                  <a:pt x="133" y="10"/>
                </a:cubicBezTo>
                <a:cubicBezTo>
                  <a:pt x="132" y="11"/>
                  <a:pt x="131" y="13"/>
                  <a:pt x="132" y="14"/>
                </a:cubicBezTo>
                <a:cubicBezTo>
                  <a:pt x="129" y="14"/>
                  <a:pt x="131" y="17"/>
                  <a:pt x="128" y="17"/>
                </a:cubicBezTo>
                <a:cubicBezTo>
                  <a:pt x="127" y="16"/>
                  <a:pt x="130" y="17"/>
                  <a:pt x="129" y="16"/>
                </a:cubicBezTo>
                <a:cubicBezTo>
                  <a:pt x="128" y="14"/>
                  <a:pt x="127" y="16"/>
                  <a:pt x="125" y="16"/>
                </a:cubicBezTo>
                <a:cubicBezTo>
                  <a:pt x="127" y="16"/>
                  <a:pt x="126" y="18"/>
                  <a:pt x="125" y="18"/>
                </a:cubicBezTo>
                <a:cubicBezTo>
                  <a:pt x="123" y="17"/>
                  <a:pt x="126" y="17"/>
                  <a:pt x="124" y="17"/>
                </a:cubicBezTo>
                <a:cubicBezTo>
                  <a:pt x="123" y="17"/>
                  <a:pt x="121" y="18"/>
                  <a:pt x="123" y="19"/>
                </a:cubicBezTo>
                <a:cubicBezTo>
                  <a:pt x="122" y="21"/>
                  <a:pt x="121" y="18"/>
                  <a:pt x="119" y="20"/>
                </a:cubicBezTo>
                <a:cubicBezTo>
                  <a:pt x="119" y="18"/>
                  <a:pt x="122" y="16"/>
                  <a:pt x="119" y="16"/>
                </a:cubicBezTo>
                <a:cubicBezTo>
                  <a:pt x="120" y="17"/>
                  <a:pt x="116" y="17"/>
                  <a:pt x="118" y="20"/>
                </a:cubicBezTo>
                <a:cubicBezTo>
                  <a:pt x="117" y="19"/>
                  <a:pt x="117" y="18"/>
                  <a:pt x="117" y="17"/>
                </a:cubicBezTo>
                <a:cubicBezTo>
                  <a:pt x="116" y="16"/>
                  <a:pt x="114" y="20"/>
                  <a:pt x="114" y="17"/>
                </a:cubicBezTo>
                <a:cubicBezTo>
                  <a:pt x="113" y="18"/>
                  <a:pt x="113" y="18"/>
                  <a:pt x="113" y="18"/>
                </a:cubicBezTo>
                <a:cubicBezTo>
                  <a:pt x="113" y="18"/>
                  <a:pt x="112" y="18"/>
                  <a:pt x="111" y="17"/>
                </a:cubicBezTo>
                <a:cubicBezTo>
                  <a:pt x="110" y="17"/>
                  <a:pt x="108" y="19"/>
                  <a:pt x="108" y="16"/>
                </a:cubicBezTo>
                <a:cubicBezTo>
                  <a:pt x="107" y="17"/>
                  <a:pt x="105" y="17"/>
                  <a:pt x="106" y="18"/>
                </a:cubicBezTo>
                <a:cubicBezTo>
                  <a:pt x="107" y="19"/>
                  <a:pt x="108" y="17"/>
                  <a:pt x="109" y="19"/>
                </a:cubicBezTo>
                <a:cubicBezTo>
                  <a:pt x="107" y="17"/>
                  <a:pt x="106" y="19"/>
                  <a:pt x="105" y="20"/>
                </a:cubicBezTo>
                <a:cubicBezTo>
                  <a:pt x="105" y="19"/>
                  <a:pt x="105" y="19"/>
                  <a:pt x="105" y="19"/>
                </a:cubicBezTo>
                <a:cubicBezTo>
                  <a:pt x="105" y="19"/>
                  <a:pt x="103" y="19"/>
                  <a:pt x="103" y="20"/>
                </a:cubicBezTo>
                <a:cubicBezTo>
                  <a:pt x="103" y="19"/>
                  <a:pt x="103" y="19"/>
                  <a:pt x="103" y="19"/>
                </a:cubicBezTo>
                <a:cubicBezTo>
                  <a:pt x="102" y="20"/>
                  <a:pt x="102" y="20"/>
                  <a:pt x="102" y="20"/>
                </a:cubicBezTo>
                <a:cubicBezTo>
                  <a:pt x="100" y="20"/>
                  <a:pt x="101" y="18"/>
                  <a:pt x="99" y="18"/>
                </a:cubicBezTo>
                <a:cubicBezTo>
                  <a:pt x="101" y="17"/>
                  <a:pt x="101" y="17"/>
                  <a:pt x="101" y="17"/>
                </a:cubicBezTo>
                <a:cubicBezTo>
                  <a:pt x="101" y="17"/>
                  <a:pt x="100" y="16"/>
                  <a:pt x="99" y="16"/>
                </a:cubicBezTo>
                <a:cubicBezTo>
                  <a:pt x="98" y="18"/>
                  <a:pt x="97" y="19"/>
                  <a:pt x="97" y="20"/>
                </a:cubicBezTo>
                <a:cubicBezTo>
                  <a:pt x="96" y="20"/>
                  <a:pt x="97" y="19"/>
                  <a:pt x="95" y="20"/>
                </a:cubicBezTo>
                <a:cubicBezTo>
                  <a:pt x="97" y="18"/>
                  <a:pt x="97" y="18"/>
                  <a:pt x="97" y="18"/>
                </a:cubicBezTo>
                <a:cubicBezTo>
                  <a:pt x="97" y="18"/>
                  <a:pt x="96" y="16"/>
                  <a:pt x="94" y="16"/>
                </a:cubicBezTo>
                <a:cubicBezTo>
                  <a:pt x="93" y="17"/>
                  <a:pt x="91" y="18"/>
                  <a:pt x="93" y="19"/>
                </a:cubicBezTo>
                <a:cubicBezTo>
                  <a:pt x="92" y="19"/>
                  <a:pt x="91" y="18"/>
                  <a:pt x="92" y="18"/>
                </a:cubicBezTo>
                <a:cubicBezTo>
                  <a:pt x="90" y="18"/>
                  <a:pt x="92" y="19"/>
                  <a:pt x="90" y="19"/>
                </a:cubicBezTo>
                <a:cubicBezTo>
                  <a:pt x="90" y="19"/>
                  <a:pt x="87" y="18"/>
                  <a:pt x="86" y="16"/>
                </a:cubicBezTo>
                <a:cubicBezTo>
                  <a:pt x="88" y="15"/>
                  <a:pt x="88" y="15"/>
                  <a:pt x="88" y="15"/>
                </a:cubicBezTo>
                <a:cubicBezTo>
                  <a:pt x="87" y="15"/>
                  <a:pt x="87" y="15"/>
                  <a:pt x="87" y="15"/>
                </a:cubicBezTo>
                <a:cubicBezTo>
                  <a:pt x="88" y="13"/>
                  <a:pt x="86" y="13"/>
                  <a:pt x="87" y="12"/>
                </a:cubicBezTo>
                <a:cubicBezTo>
                  <a:pt x="86" y="12"/>
                  <a:pt x="85" y="12"/>
                  <a:pt x="84" y="12"/>
                </a:cubicBezTo>
                <a:cubicBezTo>
                  <a:pt x="87" y="15"/>
                  <a:pt x="82" y="16"/>
                  <a:pt x="82" y="18"/>
                </a:cubicBezTo>
                <a:cubicBezTo>
                  <a:pt x="79" y="19"/>
                  <a:pt x="81" y="13"/>
                  <a:pt x="77" y="16"/>
                </a:cubicBezTo>
                <a:cubicBezTo>
                  <a:pt x="78" y="17"/>
                  <a:pt x="76" y="19"/>
                  <a:pt x="78" y="18"/>
                </a:cubicBezTo>
                <a:cubicBezTo>
                  <a:pt x="76" y="18"/>
                  <a:pt x="77" y="20"/>
                  <a:pt x="74" y="19"/>
                </a:cubicBezTo>
                <a:cubicBezTo>
                  <a:pt x="76" y="18"/>
                  <a:pt x="73" y="17"/>
                  <a:pt x="75" y="15"/>
                </a:cubicBezTo>
                <a:cubicBezTo>
                  <a:pt x="75" y="16"/>
                  <a:pt x="76" y="16"/>
                  <a:pt x="77" y="16"/>
                </a:cubicBezTo>
                <a:cubicBezTo>
                  <a:pt x="76" y="15"/>
                  <a:pt x="77" y="13"/>
                  <a:pt x="75" y="13"/>
                </a:cubicBezTo>
                <a:cubicBezTo>
                  <a:pt x="74" y="14"/>
                  <a:pt x="72" y="14"/>
                  <a:pt x="72" y="15"/>
                </a:cubicBezTo>
                <a:cubicBezTo>
                  <a:pt x="72" y="16"/>
                  <a:pt x="74" y="15"/>
                  <a:pt x="73" y="16"/>
                </a:cubicBezTo>
                <a:cubicBezTo>
                  <a:pt x="71" y="17"/>
                  <a:pt x="71" y="15"/>
                  <a:pt x="70" y="17"/>
                </a:cubicBezTo>
                <a:cubicBezTo>
                  <a:pt x="71" y="17"/>
                  <a:pt x="71" y="18"/>
                  <a:pt x="71" y="19"/>
                </a:cubicBezTo>
                <a:cubicBezTo>
                  <a:pt x="70" y="20"/>
                  <a:pt x="70" y="20"/>
                  <a:pt x="70" y="20"/>
                </a:cubicBezTo>
                <a:cubicBezTo>
                  <a:pt x="70" y="19"/>
                  <a:pt x="70" y="19"/>
                  <a:pt x="70" y="19"/>
                </a:cubicBezTo>
                <a:cubicBezTo>
                  <a:pt x="67" y="18"/>
                  <a:pt x="69" y="20"/>
                  <a:pt x="66" y="20"/>
                </a:cubicBezTo>
                <a:cubicBezTo>
                  <a:pt x="65" y="18"/>
                  <a:pt x="65" y="18"/>
                  <a:pt x="65" y="18"/>
                </a:cubicBezTo>
                <a:cubicBezTo>
                  <a:pt x="66" y="17"/>
                  <a:pt x="69" y="19"/>
                  <a:pt x="69" y="16"/>
                </a:cubicBezTo>
                <a:cubicBezTo>
                  <a:pt x="67" y="16"/>
                  <a:pt x="66" y="18"/>
                  <a:pt x="64" y="17"/>
                </a:cubicBezTo>
                <a:cubicBezTo>
                  <a:pt x="66" y="16"/>
                  <a:pt x="66" y="16"/>
                  <a:pt x="66" y="16"/>
                </a:cubicBezTo>
                <a:cubicBezTo>
                  <a:pt x="65" y="16"/>
                  <a:pt x="65" y="13"/>
                  <a:pt x="62" y="15"/>
                </a:cubicBezTo>
                <a:cubicBezTo>
                  <a:pt x="61" y="16"/>
                  <a:pt x="62" y="16"/>
                  <a:pt x="61" y="17"/>
                </a:cubicBezTo>
                <a:cubicBezTo>
                  <a:pt x="59" y="17"/>
                  <a:pt x="58" y="18"/>
                  <a:pt x="56" y="18"/>
                </a:cubicBezTo>
                <a:cubicBezTo>
                  <a:pt x="56" y="16"/>
                  <a:pt x="52" y="18"/>
                  <a:pt x="55" y="16"/>
                </a:cubicBezTo>
                <a:cubicBezTo>
                  <a:pt x="55" y="17"/>
                  <a:pt x="60" y="17"/>
                  <a:pt x="61" y="15"/>
                </a:cubicBezTo>
                <a:cubicBezTo>
                  <a:pt x="60" y="13"/>
                  <a:pt x="63" y="16"/>
                  <a:pt x="64" y="13"/>
                </a:cubicBezTo>
                <a:cubicBezTo>
                  <a:pt x="61" y="13"/>
                  <a:pt x="62" y="11"/>
                  <a:pt x="61" y="10"/>
                </a:cubicBezTo>
                <a:cubicBezTo>
                  <a:pt x="61" y="10"/>
                  <a:pt x="60" y="10"/>
                  <a:pt x="60" y="11"/>
                </a:cubicBezTo>
                <a:cubicBezTo>
                  <a:pt x="59" y="12"/>
                  <a:pt x="60" y="12"/>
                  <a:pt x="60" y="13"/>
                </a:cubicBezTo>
                <a:cubicBezTo>
                  <a:pt x="57" y="13"/>
                  <a:pt x="55" y="13"/>
                  <a:pt x="53" y="15"/>
                </a:cubicBezTo>
                <a:cubicBezTo>
                  <a:pt x="53" y="14"/>
                  <a:pt x="53" y="13"/>
                  <a:pt x="54" y="13"/>
                </a:cubicBezTo>
                <a:cubicBezTo>
                  <a:pt x="51" y="13"/>
                  <a:pt x="48" y="13"/>
                  <a:pt x="45" y="12"/>
                </a:cubicBezTo>
                <a:cubicBezTo>
                  <a:pt x="46" y="14"/>
                  <a:pt x="41" y="13"/>
                  <a:pt x="43" y="15"/>
                </a:cubicBezTo>
                <a:cubicBezTo>
                  <a:pt x="44" y="15"/>
                  <a:pt x="45" y="17"/>
                  <a:pt x="45" y="18"/>
                </a:cubicBezTo>
                <a:cubicBezTo>
                  <a:pt x="44" y="17"/>
                  <a:pt x="45" y="17"/>
                  <a:pt x="44" y="16"/>
                </a:cubicBezTo>
                <a:cubicBezTo>
                  <a:pt x="43" y="17"/>
                  <a:pt x="42" y="14"/>
                  <a:pt x="41" y="16"/>
                </a:cubicBezTo>
                <a:cubicBezTo>
                  <a:pt x="44" y="15"/>
                  <a:pt x="42" y="13"/>
                  <a:pt x="42" y="12"/>
                </a:cubicBezTo>
                <a:cubicBezTo>
                  <a:pt x="40" y="13"/>
                  <a:pt x="42" y="11"/>
                  <a:pt x="40" y="11"/>
                </a:cubicBezTo>
                <a:cubicBezTo>
                  <a:pt x="38" y="11"/>
                  <a:pt x="36" y="12"/>
                  <a:pt x="33" y="12"/>
                </a:cubicBezTo>
                <a:cubicBezTo>
                  <a:pt x="31" y="11"/>
                  <a:pt x="26" y="12"/>
                  <a:pt x="24" y="12"/>
                </a:cubicBezTo>
                <a:cubicBezTo>
                  <a:pt x="22" y="11"/>
                  <a:pt x="23" y="10"/>
                  <a:pt x="22" y="9"/>
                </a:cubicBezTo>
                <a:cubicBezTo>
                  <a:pt x="20" y="9"/>
                  <a:pt x="23" y="11"/>
                  <a:pt x="20" y="10"/>
                </a:cubicBezTo>
                <a:cubicBezTo>
                  <a:pt x="21" y="10"/>
                  <a:pt x="21" y="10"/>
                  <a:pt x="21" y="10"/>
                </a:cubicBezTo>
                <a:cubicBezTo>
                  <a:pt x="20" y="10"/>
                  <a:pt x="16" y="9"/>
                  <a:pt x="15" y="11"/>
                </a:cubicBezTo>
                <a:cubicBezTo>
                  <a:pt x="16" y="9"/>
                  <a:pt x="16" y="9"/>
                  <a:pt x="16" y="9"/>
                </a:cubicBezTo>
                <a:cubicBezTo>
                  <a:pt x="16" y="9"/>
                  <a:pt x="15" y="9"/>
                  <a:pt x="15" y="10"/>
                </a:cubicBezTo>
                <a:cubicBezTo>
                  <a:pt x="15" y="9"/>
                  <a:pt x="14" y="8"/>
                  <a:pt x="15" y="8"/>
                </a:cubicBezTo>
                <a:cubicBezTo>
                  <a:pt x="14" y="7"/>
                  <a:pt x="12" y="8"/>
                  <a:pt x="10" y="8"/>
                </a:cubicBezTo>
                <a:cubicBezTo>
                  <a:pt x="11" y="9"/>
                  <a:pt x="11" y="9"/>
                  <a:pt x="11" y="9"/>
                </a:cubicBezTo>
                <a:cubicBezTo>
                  <a:pt x="8" y="10"/>
                  <a:pt x="6" y="9"/>
                  <a:pt x="4" y="9"/>
                </a:cubicBezTo>
                <a:cubicBezTo>
                  <a:pt x="4" y="8"/>
                  <a:pt x="4" y="8"/>
                  <a:pt x="4" y="8"/>
                </a:cubicBezTo>
                <a:cubicBezTo>
                  <a:pt x="2" y="9"/>
                  <a:pt x="2" y="9"/>
                  <a:pt x="2" y="9"/>
                </a:cubicBezTo>
                <a:cubicBezTo>
                  <a:pt x="2" y="8"/>
                  <a:pt x="1" y="7"/>
                  <a:pt x="0" y="8"/>
                </a:cubicBezTo>
                <a:cubicBezTo>
                  <a:pt x="4" y="5"/>
                  <a:pt x="4" y="5"/>
                  <a:pt x="4" y="5"/>
                </a:cubicBezTo>
                <a:cubicBezTo>
                  <a:pt x="6" y="6"/>
                  <a:pt x="3" y="6"/>
                  <a:pt x="4" y="8"/>
                </a:cubicBezTo>
                <a:cubicBezTo>
                  <a:pt x="4" y="9"/>
                  <a:pt x="7" y="8"/>
                  <a:pt x="8" y="7"/>
                </a:cubicBezTo>
                <a:cubicBezTo>
                  <a:pt x="7" y="7"/>
                  <a:pt x="6" y="7"/>
                  <a:pt x="6" y="8"/>
                </a:cubicBezTo>
                <a:cubicBezTo>
                  <a:pt x="5" y="6"/>
                  <a:pt x="7" y="6"/>
                  <a:pt x="8" y="5"/>
                </a:cubicBezTo>
                <a:cubicBezTo>
                  <a:pt x="7" y="5"/>
                  <a:pt x="6" y="5"/>
                  <a:pt x="6" y="5"/>
                </a:cubicBezTo>
                <a:cubicBezTo>
                  <a:pt x="7" y="4"/>
                  <a:pt x="8" y="4"/>
                  <a:pt x="10" y="4"/>
                </a:cubicBezTo>
                <a:cubicBezTo>
                  <a:pt x="9" y="5"/>
                  <a:pt x="11" y="5"/>
                  <a:pt x="10" y="6"/>
                </a:cubicBezTo>
                <a:cubicBezTo>
                  <a:pt x="10" y="4"/>
                  <a:pt x="12" y="4"/>
                  <a:pt x="14" y="4"/>
                </a:cubicBezTo>
                <a:cubicBezTo>
                  <a:pt x="16" y="6"/>
                  <a:pt x="18" y="4"/>
                  <a:pt x="20" y="4"/>
                </a:cubicBezTo>
                <a:cubicBezTo>
                  <a:pt x="19" y="5"/>
                  <a:pt x="18" y="7"/>
                  <a:pt x="17" y="7"/>
                </a:cubicBezTo>
                <a:cubicBezTo>
                  <a:pt x="18" y="8"/>
                  <a:pt x="18" y="7"/>
                  <a:pt x="20" y="8"/>
                </a:cubicBezTo>
                <a:cubicBezTo>
                  <a:pt x="21" y="7"/>
                  <a:pt x="21" y="5"/>
                  <a:pt x="23" y="5"/>
                </a:cubicBezTo>
                <a:cubicBezTo>
                  <a:pt x="23" y="6"/>
                  <a:pt x="23" y="6"/>
                  <a:pt x="23" y="6"/>
                </a:cubicBezTo>
                <a:cubicBezTo>
                  <a:pt x="25" y="5"/>
                  <a:pt x="25" y="4"/>
                  <a:pt x="27" y="4"/>
                </a:cubicBezTo>
                <a:cubicBezTo>
                  <a:pt x="31" y="5"/>
                  <a:pt x="35" y="5"/>
                  <a:pt x="38" y="5"/>
                </a:cubicBezTo>
                <a:cubicBezTo>
                  <a:pt x="38" y="6"/>
                  <a:pt x="38" y="6"/>
                  <a:pt x="38" y="6"/>
                </a:cubicBezTo>
                <a:cubicBezTo>
                  <a:pt x="40" y="4"/>
                  <a:pt x="44" y="5"/>
                  <a:pt x="46" y="4"/>
                </a:cubicBezTo>
                <a:cubicBezTo>
                  <a:pt x="50" y="5"/>
                  <a:pt x="55" y="3"/>
                  <a:pt x="57" y="5"/>
                </a:cubicBezTo>
                <a:cubicBezTo>
                  <a:pt x="63" y="4"/>
                  <a:pt x="69" y="4"/>
                  <a:pt x="76" y="4"/>
                </a:cubicBezTo>
                <a:cubicBezTo>
                  <a:pt x="75" y="6"/>
                  <a:pt x="75" y="6"/>
                  <a:pt x="75" y="6"/>
                </a:cubicBezTo>
                <a:cubicBezTo>
                  <a:pt x="76" y="5"/>
                  <a:pt x="76" y="7"/>
                  <a:pt x="77" y="7"/>
                </a:cubicBezTo>
                <a:cubicBezTo>
                  <a:pt x="76" y="5"/>
                  <a:pt x="79" y="5"/>
                  <a:pt x="80" y="4"/>
                </a:cubicBezTo>
                <a:cubicBezTo>
                  <a:pt x="83" y="5"/>
                  <a:pt x="87" y="4"/>
                  <a:pt x="89" y="3"/>
                </a:cubicBezTo>
                <a:cubicBezTo>
                  <a:pt x="90" y="4"/>
                  <a:pt x="90" y="4"/>
                  <a:pt x="90" y="4"/>
                </a:cubicBezTo>
                <a:cubicBezTo>
                  <a:pt x="92" y="2"/>
                  <a:pt x="96" y="4"/>
                  <a:pt x="99" y="4"/>
                </a:cubicBezTo>
                <a:cubicBezTo>
                  <a:pt x="100" y="5"/>
                  <a:pt x="100" y="6"/>
                  <a:pt x="101" y="6"/>
                </a:cubicBezTo>
                <a:cubicBezTo>
                  <a:pt x="103" y="4"/>
                  <a:pt x="104" y="4"/>
                  <a:pt x="107" y="3"/>
                </a:cubicBezTo>
                <a:cubicBezTo>
                  <a:pt x="109" y="3"/>
                  <a:pt x="112" y="4"/>
                  <a:pt x="114" y="4"/>
                </a:cubicBezTo>
                <a:cubicBezTo>
                  <a:pt x="122" y="2"/>
                  <a:pt x="130" y="4"/>
                  <a:pt x="137" y="2"/>
                </a:cubicBezTo>
                <a:cubicBezTo>
                  <a:pt x="138" y="3"/>
                  <a:pt x="138" y="3"/>
                  <a:pt x="138" y="3"/>
                </a:cubicBezTo>
                <a:cubicBezTo>
                  <a:pt x="146" y="1"/>
                  <a:pt x="155" y="3"/>
                  <a:pt x="162" y="2"/>
                </a:cubicBezTo>
                <a:cubicBezTo>
                  <a:pt x="161" y="4"/>
                  <a:pt x="161" y="4"/>
                  <a:pt x="161" y="4"/>
                </a:cubicBezTo>
                <a:cubicBezTo>
                  <a:pt x="163" y="5"/>
                  <a:pt x="166" y="4"/>
                  <a:pt x="165" y="2"/>
                </a:cubicBezTo>
                <a:cubicBezTo>
                  <a:pt x="167" y="3"/>
                  <a:pt x="170" y="1"/>
                  <a:pt x="172" y="3"/>
                </a:cubicBezTo>
                <a:cubicBezTo>
                  <a:pt x="174" y="4"/>
                  <a:pt x="174" y="2"/>
                  <a:pt x="176" y="2"/>
                </a:cubicBezTo>
                <a:cubicBezTo>
                  <a:pt x="180" y="3"/>
                  <a:pt x="182" y="3"/>
                  <a:pt x="186" y="2"/>
                </a:cubicBezTo>
                <a:cubicBezTo>
                  <a:pt x="185" y="2"/>
                  <a:pt x="185" y="2"/>
                  <a:pt x="185" y="2"/>
                </a:cubicBezTo>
                <a:cubicBezTo>
                  <a:pt x="184" y="3"/>
                  <a:pt x="184" y="3"/>
                  <a:pt x="185" y="4"/>
                </a:cubicBezTo>
                <a:cubicBezTo>
                  <a:pt x="187" y="3"/>
                  <a:pt x="190" y="4"/>
                  <a:pt x="189" y="2"/>
                </a:cubicBezTo>
                <a:cubicBezTo>
                  <a:pt x="193" y="3"/>
                  <a:pt x="199" y="1"/>
                  <a:pt x="203" y="3"/>
                </a:cubicBezTo>
                <a:cubicBezTo>
                  <a:pt x="203" y="2"/>
                  <a:pt x="204" y="2"/>
                  <a:pt x="204" y="1"/>
                </a:cubicBezTo>
                <a:cubicBezTo>
                  <a:pt x="208" y="1"/>
                  <a:pt x="212" y="3"/>
                  <a:pt x="215" y="2"/>
                </a:cubicBezTo>
                <a:cubicBezTo>
                  <a:pt x="215" y="2"/>
                  <a:pt x="214" y="3"/>
                  <a:pt x="215" y="3"/>
                </a:cubicBezTo>
                <a:cubicBezTo>
                  <a:pt x="216" y="3"/>
                  <a:pt x="215" y="2"/>
                  <a:pt x="216" y="2"/>
                </a:cubicBezTo>
                <a:cubicBezTo>
                  <a:pt x="222" y="0"/>
                  <a:pt x="229" y="3"/>
                  <a:pt x="234" y="3"/>
                </a:cubicBezTo>
                <a:cubicBezTo>
                  <a:pt x="244" y="2"/>
                  <a:pt x="254" y="3"/>
                  <a:pt x="263" y="3"/>
                </a:cubicBezTo>
                <a:cubicBezTo>
                  <a:pt x="263" y="3"/>
                  <a:pt x="263" y="3"/>
                  <a:pt x="263" y="3"/>
                </a:cubicBezTo>
                <a:cubicBezTo>
                  <a:pt x="266" y="1"/>
                  <a:pt x="270" y="5"/>
                  <a:pt x="273" y="2"/>
                </a:cubicBezTo>
                <a:cubicBezTo>
                  <a:pt x="274" y="3"/>
                  <a:pt x="276" y="2"/>
                  <a:pt x="275" y="3"/>
                </a:cubicBezTo>
                <a:cubicBezTo>
                  <a:pt x="278" y="2"/>
                  <a:pt x="282" y="5"/>
                  <a:pt x="286" y="3"/>
                </a:cubicBezTo>
                <a:cubicBezTo>
                  <a:pt x="285" y="3"/>
                  <a:pt x="285" y="3"/>
                  <a:pt x="285" y="3"/>
                </a:cubicBezTo>
                <a:cubicBezTo>
                  <a:pt x="288" y="5"/>
                  <a:pt x="292" y="3"/>
                  <a:pt x="295" y="4"/>
                </a:cubicBezTo>
                <a:cubicBezTo>
                  <a:pt x="295" y="4"/>
                  <a:pt x="294" y="5"/>
                  <a:pt x="294" y="5"/>
                </a:cubicBezTo>
                <a:cubicBezTo>
                  <a:pt x="296" y="6"/>
                  <a:pt x="298" y="3"/>
                  <a:pt x="298" y="5"/>
                </a:cubicBezTo>
                <a:cubicBezTo>
                  <a:pt x="299" y="5"/>
                  <a:pt x="299" y="4"/>
                  <a:pt x="299" y="4"/>
                </a:cubicBezTo>
                <a:cubicBezTo>
                  <a:pt x="307" y="5"/>
                  <a:pt x="316" y="4"/>
                  <a:pt x="325" y="3"/>
                </a:cubicBezTo>
                <a:cubicBezTo>
                  <a:pt x="331" y="5"/>
                  <a:pt x="325" y="8"/>
                  <a:pt x="330" y="6"/>
                </a:cubicBezTo>
                <a:cubicBezTo>
                  <a:pt x="330" y="6"/>
                  <a:pt x="330" y="5"/>
                  <a:pt x="330" y="5"/>
                </a:cubicBezTo>
                <a:cubicBezTo>
                  <a:pt x="332" y="5"/>
                  <a:pt x="333" y="8"/>
                  <a:pt x="334" y="7"/>
                </a:cubicBezTo>
                <a:cubicBezTo>
                  <a:pt x="334" y="5"/>
                  <a:pt x="335" y="6"/>
                  <a:pt x="335" y="5"/>
                </a:cubicBezTo>
                <a:cubicBezTo>
                  <a:pt x="339" y="6"/>
                  <a:pt x="340" y="8"/>
                  <a:pt x="343" y="7"/>
                </a:cubicBezTo>
                <a:cubicBezTo>
                  <a:pt x="343" y="7"/>
                  <a:pt x="343" y="7"/>
                  <a:pt x="343" y="7"/>
                </a:cubicBezTo>
                <a:cubicBezTo>
                  <a:pt x="346" y="5"/>
                  <a:pt x="350" y="6"/>
                  <a:pt x="353" y="4"/>
                </a:cubicBezTo>
                <a:cubicBezTo>
                  <a:pt x="373" y="4"/>
                  <a:pt x="392" y="3"/>
                  <a:pt x="411" y="3"/>
                </a:cubicBezTo>
                <a:cubicBezTo>
                  <a:pt x="429" y="3"/>
                  <a:pt x="448" y="3"/>
                  <a:pt x="467" y="4"/>
                </a:cubicBezTo>
                <a:cubicBezTo>
                  <a:pt x="471" y="7"/>
                  <a:pt x="472" y="6"/>
                  <a:pt x="476" y="6"/>
                </a:cubicBezTo>
                <a:cubicBezTo>
                  <a:pt x="476" y="6"/>
                  <a:pt x="476" y="6"/>
                  <a:pt x="476" y="6"/>
                </a:cubicBezTo>
                <a:cubicBezTo>
                  <a:pt x="477" y="5"/>
                  <a:pt x="480" y="6"/>
                  <a:pt x="480" y="5"/>
                </a:cubicBezTo>
                <a:cubicBezTo>
                  <a:pt x="487" y="5"/>
                  <a:pt x="494" y="5"/>
                  <a:pt x="501" y="5"/>
                </a:cubicBezTo>
                <a:cubicBezTo>
                  <a:pt x="500" y="5"/>
                  <a:pt x="499" y="7"/>
                  <a:pt x="501" y="7"/>
                </a:cubicBezTo>
                <a:cubicBezTo>
                  <a:pt x="502" y="5"/>
                  <a:pt x="502" y="5"/>
                  <a:pt x="502" y="5"/>
                </a:cubicBezTo>
                <a:cubicBezTo>
                  <a:pt x="502" y="6"/>
                  <a:pt x="502" y="6"/>
                  <a:pt x="502" y="6"/>
                </a:cubicBezTo>
                <a:cubicBezTo>
                  <a:pt x="503" y="6"/>
                  <a:pt x="504" y="5"/>
                  <a:pt x="503" y="4"/>
                </a:cubicBezTo>
                <a:cubicBezTo>
                  <a:pt x="522" y="3"/>
                  <a:pt x="539" y="7"/>
                  <a:pt x="557" y="7"/>
                </a:cubicBezTo>
                <a:cubicBezTo>
                  <a:pt x="562" y="8"/>
                  <a:pt x="568" y="8"/>
                  <a:pt x="572" y="7"/>
                </a:cubicBezTo>
                <a:cubicBezTo>
                  <a:pt x="586" y="10"/>
                  <a:pt x="598" y="13"/>
                  <a:pt x="613" y="12"/>
                </a:cubicBezTo>
                <a:cubicBezTo>
                  <a:pt x="613" y="12"/>
                  <a:pt x="610" y="17"/>
                  <a:pt x="604" y="17"/>
                </a:cubicBezTo>
                <a:close/>
              </a:path>
            </a:pathLst>
          </a:custGeom>
          <a:solidFill>
            <a:schemeClr val="tx1"/>
          </a:solidFill>
          <a:ln w="9525">
            <a:noFill/>
            <a:round/>
            <a:headEnd/>
            <a:tailEnd/>
          </a:ln>
        </p:spPr>
        <p:txBody>
          <a:bodyPr vert="horz" wrap="square" lIns="91440" tIns="45720" rIns="91440" bIns="45720" numCol="1" anchor="t" anchorCtr="0" compatLnSpc="1">
            <a:prstTxWarp prst="textNoShape">
              <a:avLst/>
            </a:prstTxWarp>
          </a:bodyPr>
          <a:lstStyle/>
          <a:p>
            <a:pPr algn="ctr" defTabSz="457200"/>
            <a:endParaRPr lang="en-US" sz="1600">
              <a:solidFill>
                <a:prstClr val="black"/>
              </a:solidFill>
              <a:latin typeface="Calibri"/>
            </a:endParaRPr>
          </a:p>
        </p:txBody>
      </p:sp>
    </p:spTree>
    <p:extLst>
      <p:ext uri="{BB962C8B-B14F-4D97-AF65-F5344CB8AC3E}">
        <p14:creationId xmlns:p14="http://schemas.microsoft.com/office/powerpoint/2010/main" val="2932685341"/>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13184"/>
            <a:ext cx="9143999" cy="857250"/>
          </a:xfrm>
          <a:solidFill>
            <a:schemeClr val="bg1">
              <a:lumMod val="85000"/>
            </a:schemeClr>
          </a:solidFill>
        </p:spPr>
        <p:txBody>
          <a:bodyPr>
            <a:normAutofit fontScale="90000"/>
          </a:bodyPr>
          <a:lstStyle/>
          <a:p>
            <a:pPr algn="l"/>
            <a:r>
              <a:rPr lang="en-US" dirty="0" smtClean="0">
                <a:latin typeface="Gotham HTF Light"/>
                <a:cs typeface="Gotham HTF Light"/>
              </a:rPr>
              <a:t/>
            </a:r>
            <a:br>
              <a:rPr lang="en-US" dirty="0" smtClean="0">
                <a:latin typeface="Gotham HTF Light"/>
                <a:cs typeface="Gotham HTF Light"/>
              </a:rPr>
            </a:br>
            <a:r>
              <a:rPr lang="en-US" dirty="0" smtClean="0">
                <a:latin typeface="Gotham HTF Light"/>
                <a:cs typeface="Gotham HTF Light"/>
              </a:rPr>
              <a:t/>
            </a:r>
            <a:br>
              <a:rPr lang="en-US" dirty="0" smtClean="0">
                <a:latin typeface="Gotham HTF Light"/>
                <a:cs typeface="Gotham HTF Light"/>
              </a:rPr>
            </a:br>
            <a:r>
              <a:rPr lang="en-US" dirty="0" smtClean="0">
                <a:latin typeface="Gotham HTF Light"/>
                <a:cs typeface="Gotham HTF Light"/>
              </a:rPr>
              <a:t>    </a:t>
            </a:r>
            <a:r>
              <a:rPr lang="en-US" sz="3100" dirty="0" smtClean="0">
                <a:solidFill>
                  <a:schemeClr val="tx1"/>
                </a:solidFill>
                <a:latin typeface="Gotham HTF Medium"/>
                <a:cs typeface="Gotham HTF Medium"/>
              </a:rPr>
              <a:t>Anticipate</a:t>
            </a:r>
            <a:r>
              <a:rPr lang="en-US" sz="3100" dirty="0" smtClean="0">
                <a:solidFill>
                  <a:srgbClr val="12B4D8"/>
                </a:solidFill>
                <a:latin typeface="Gotham HTF Medium"/>
                <a:cs typeface="Gotham HTF Medium"/>
              </a:rPr>
              <a:t> conflicting priorities</a:t>
            </a:r>
            <a:r>
              <a:rPr lang="en-US" sz="3300" dirty="0" smtClean="0">
                <a:latin typeface="Gotham HTF Light"/>
                <a:cs typeface="Gotham HTF Light"/>
              </a:rPr>
              <a:t/>
            </a:r>
            <a:br>
              <a:rPr lang="en-US" sz="3300" dirty="0" smtClean="0">
                <a:latin typeface="Gotham HTF Light"/>
                <a:cs typeface="Gotham HTF Light"/>
              </a:rPr>
            </a:br>
            <a:r>
              <a:rPr lang="en-US" dirty="0"/>
              <a:t/>
            </a:r>
            <a:br>
              <a:rPr lang="en-US" dirty="0"/>
            </a:br>
            <a:r>
              <a:rPr lang="en-US" sz="2400" dirty="0"/>
              <a:t/>
            </a:r>
            <a:br>
              <a:rPr lang="en-US" sz="2400" dirty="0"/>
            </a:br>
            <a:endParaRPr lang="en-US" sz="2700" dirty="0">
              <a:latin typeface="Gotham HTF Light"/>
              <a:cs typeface="Gotham HTF Light"/>
            </a:endParaRPr>
          </a:p>
        </p:txBody>
      </p:sp>
      <p:sp>
        <p:nvSpPr>
          <p:cNvPr id="4" name="Footer Placeholder 3"/>
          <p:cNvSpPr>
            <a:spLocks noGrp="1"/>
          </p:cNvSpPr>
          <p:nvPr>
            <p:ph type="ftr" sz="quarter" idx="3"/>
          </p:nvPr>
        </p:nvSpPr>
        <p:spPr/>
        <p:txBody>
          <a:bodyPr/>
          <a:lstStyle/>
          <a:p>
            <a:r>
              <a:rPr lang="en-US" dirty="0" smtClean="0">
                <a:solidFill>
                  <a:srgbClr val="9FA39B"/>
                </a:solidFill>
              </a:rPr>
              <a:t>@dominicad</a:t>
            </a:r>
          </a:p>
        </p:txBody>
      </p:sp>
      <p:sp>
        <p:nvSpPr>
          <p:cNvPr id="3" name="Rectangle 2"/>
          <p:cNvSpPr/>
          <p:nvPr/>
        </p:nvSpPr>
        <p:spPr>
          <a:xfrm>
            <a:off x="843865" y="1334461"/>
            <a:ext cx="7671498" cy="1200328"/>
          </a:xfrm>
          <a:prstGeom prst="rect">
            <a:avLst/>
          </a:prstGeom>
        </p:spPr>
        <p:txBody>
          <a:bodyPr wrap="square">
            <a:spAutoFit/>
          </a:bodyPr>
          <a:lstStyle/>
          <a:p>
            <a:r>
              <a:rPr lang="en-US" sz="2400" dirty="0" smtClean="0">
                <a:latin typeface="Gotham HTF Light"/>
                <a:cs typeface="Gotham HTF Light"/>
              </a:rPr>
              <a:t>End</a:t>
            </a:r>
            <a:r>
              <a:rPr lang="en-US" sz="2400" dirty="0">
                <a:latin typeface="Gotham HTF Light"/>
                <a:cs typeface="Gotham HTF Light"/>
              </a:rPr>
              <a:t>-of-month invoicing  </a:t>
            </a:r>
            <a:r>
              <a:rPr lang="en-US" sz="2400" dirty="0" smtClean="0">
                <a:latin typeface="Gotham HTF Light"/>
                <a:cs typeface="Gotham HTF Light"/>
              </a:rPr>
              <a:t>competes </a:t>
            </a:r>
            <a:r>
              <a:rPr lang="en-US" sz="2400" dirty="0">
                <a:latin typeface="Gotham HTF Light"/>
                <a:cs typeface="Gotham HTF Light"/>
              </a:rPr>
              <a:t>with entering payables and responding to customer account upgrade requests</a:t>
            </a:r>
            <a:r>
              <a:rPr lang="en-US" sz="2400" dirty="0" smtClean="0">
                <a:latin typeface="Gotham HTF Light"/>
                <a:cs typeface="Gotham HTF Light"/>
              </a:rPr>
              <a:t>.</a:t>
            </a:r>
          </a:p>
        </p:txBody>
      </p:sp>
      <p:sp>
        <p:nvSpPr>
          <p:cNvPr id="5" name="Freeform 145"/>
          <p:cNvSpPr>
            <a:spLocks/>
          </p:cNvSpPr>
          <p:nvPr/>
        </p:nvSpPr>
        <p:spPr bwMode="auto">
          <a:xfrm>
            <a:off x="0" y="887604"/>
            <a:ext cx="9143999" cy="45719"/>
          </a:xfrm>
          <a:custGeom>
            <a:avLst/>
            <a:gdLst/>
            <a:ahLst/>
            <a:cxnLst>
              <a:cxn ang="0">
                <a:pos x="543" y="15"/>
              </a:cxn>
              <a:cxn ang="0">
                <a:pos x="525" y="15"/>
              </a:cxn>
              <a:cxn ang="0">
                <a:pos x="488" y="18"/>
              </a:cxn>
              <a:cxn ang="0">
                <a:pos x="475" y="17"/>
              </a:cxn>
              <a:cxn ang="0">
                <a:pos x="436" y="15"/>
              </a:cxn>
              <a:cxn ang="0">
                <a:pos x="423" y="15"/>
              </a:cxn>
              <a:cxn ang="0">
                <a:pos x="401" y="16"/>
              </a:cxn>
              <a:cxn ang="0">
                <a:pos x="382" y="15"/>
              </a:cxn>
              <a:cxn ang="0">
                <a:pos x="372" y="14"/>
              </a:cxn>
              <a:cxn ang="0">
                <a:pos x="363" y="16"/>
              </a:cxn>
              <a:cxn ang="0">
                <a:pos x="341" y="18"/>
              </a:cxn>
              <a:cxn ang="0">
                <a:pos x="329" y="17"/>
              </a:cxn>
              <a:cxn ang="0">
                <a:pos x="316" y="19"/>
              </a:cxn>
              <a:cxn ang="0">
                <a:pos x="300" y="17"/>
              </a:cxn>
              <a:cxn ang="0">
                <a:pos x="282" y="17"/>
              </a:cxn>
              <a:cxn ang="0">
                <a:pos x="259" y="16"/>
              </a:cxn>
              <a:cxn ang="0">
                <a:pos x="250" y="17"/>
              </a:cxn>
              <a:cxn ang="0">
                <a:pos x="241" y="15"/>
              </a:cxn>
              <a:cxn ang="0">
                <a:pos x="233" y="17"/>
              </a:cxn>
              <a:cxn ang="0">
                <a:pos x="230" y="17"/>
              </a:cxn>
              <a:cxn ang="0">
                <a:pos x="219" y="17"/>
              </a:cxn>
              <a:cxn ang="0">
                <a:pos x="188" y="17"/>
              </a:cxn>
              <a:cxn ang="0">
                <a:pos x="176" y="17"/>
              </a:cxn>
              <a:cxn ang="0">
                <a:pos x="166" y="17"/>
              </a:cxn>
              <a:cxn ang="0">
                <a:pos x="140" y="16"/>
              </a:cxn>
              <a:cxn ang="0">
                <a:pos x="134" y="12"/>
              </a:cxn>
              <a:cxn ang="0">
                <a:pos x="125" y="16"/>
              </a:cxn>
              <a:cxn ang="0">
                <a:pos x="118" y="20"/>
              </a:cxn>
              <a:cxn ang="0">
                <a:pos x="106" y="18"/>
              </a:cxn>
              <a:cxn ang="0">
                <a:pos x="102" y="20"/>
              </a:cxn>
              <a:cxn ang="0">
                <a:pos x="97" y="18"/>
              </a:cxn>
              <a:cxn ang="0">
                <a:pos x="88" y="15"/>
              </a:cxn>
              <a:cxn ang="0">
                <a:pos x="78" y="18"/>
              </a:cxn>
              <a:cxn ang="0">
                <a:pos x="73" y="16"/>
              </a:cxn>
              <a:cxn ang="0">
                <a:pos x="65" y="18"/>
              </a:cxn>
              <a:cxn ang="0">
                <a:pos x="56" y="18"/>
              </a:cxn>
              <a:cxn ang="0">
                <a:pos x="60" y="13"/>
              </a:cxn>
              <a:cxn ang="0">
                <a:pos x="44" y="16"/>
              </a:cxn>
              <a:cxn ang="0">
                <a:pos x="22" y="9"/>
              </a:cxn>
              <a:cxn ang="0">
                <a:pos x="15" y="8"/>
              </a:cxn>
              <a:cxn ang="0">
                <a:pos x="0" y="8"/>
              </a:cxn>
              <a:cxn ang="0">
                <a:pos x="6" y="5"/>
              </a:cxn>
              <a:cxn ang="0">
                <a:pos x="20" y="8"/>
              </a:cxn>
              <a:cxn ang="0">
                <a:pos x="46" y="4"/>
              </a:cxn>
              <a:cxn ang="0">
                <a:pos x="89" y="3"/>
              </a:cxn>
              <a:cxn ang="0">
                <a:pos x="137" y="2"/>
              </a:cxn>
              <a:cxn ang="0">
                <a:pos x="176" y="2"/>
              </a:cxn>
              <a:cxn ang="0">
                <a:pos x="204" y="1"/>
              </a:cxn>
              <a:cxn ang="0">
                <a:pos x="263" y="3"/>
              </a:cxn>
              <a:cxn ang="0">
                <a:pos x="294" y="5"/>
              </a:cxn>
              <a:cxn ang="0">
                <a:pos x="334" y="7"/>
              </a:cxn>
              <a:cxn ang="0">
                <a:pos x="467" y="4"/>
              </a:cxn>
              <a:cxn ang="0">
                <a:pos x="502" y="5"/>
              </a:cxn>
              <a:cxn ang="0">
                <a:pos x="604" y="17"/>
              </a:cxn>
            </a:cxnLst>
            <a:rect l="0" t="0" r="r" b="b"/>
            <a:pathLst>
              <a:path w="613" h="21">
                <a:moveTo>
                  <a:pt x="604" y="17"/>
                </a:moveTo>
                <a:cubicBezTo>
                  <a:pt x="597" y="21"/>
                  <a:pt x="587" y="16"/>
                  <a:pt x="579" y="18"/>
                </a:cubicBezTo>
                <a:cubicBezTo>
                  <a:pt x="578" y="19"/>
                  <a:pt x="580" y="16"/>
                  <a:pt x="577" y="17"/>
                </a:cubicBezTo>
                <a:cubicBezTo>
                  <a:pt x="570" y="20"/>
                  <a:pt x="557" y="17"/>
                  <a:pt x="548" y="15"/>
                </a:cubicBezTo>
                <a:cubicBezTo>
                  <a:pt x="549" y="14"/>
                  <a:pt x="549" y="14"/>
                  <a:pt x="549" y="14"/>
                </a:cubicBezTo>
                <a:cubicBezTo>
                  <a:pt x="547" y="13"/>
                  <a:pt x="545" y="15"/>
                  <a:pt x="543" y="15"/>
                </a:cubicBezTo>
                <a:cubicBezTo>
                  <a:pt x="543" y="15"/>
                  <a:pt x="543" y="14"/>
                  <a:pt x="543" y="14"/>
                </a:cubicBezTo>
                <a:cubicBezTo>
                  <a:pt x="542" y="15"/>
                  <a:pt x="539" y="14"/>
                  <a:pt x="539" y="15"/>
                </a:cubicBezTo>
                <a:cubicBezTo>
                  <a:pt x="538" y="15"/>
                  <a:pt x="538" y="14"/>
                  <a:pt x="537" y="13"/>
                </a:cubicBezTo>
                <a:cubicBezTo>
                  <a:pt x="536" y="15"/>
                  <a:pt x="536" y="15"/>
                  <a:pt x="536" y="15"/>
                </a:cubicBezTo>
                <a:cubicBezTo>
                  <a:pt x="533" y="18"/>
                  <a:pt x="529" y="14"/>
                  <a:pt x="524" y="16"/>
                </a:cubicBezTo>
                <a:cubicBezTo>
                  <a:pt x="525" y="16"/>
                  <a:pt x="525" y="15"/>
                  <a:pt x="525" y="15"/>
                </a:cubicBezTo>
                <a:cubicBezTo>
                  <a:pt x="518" y="17"/>
                  <a:pt x="510" y="16"/>
                  <a:pt x="502" y="17"/>
                </a:cubicBezTo>
                <a:cubicBezTo>
                  <a:pt x="503" y="16"/>
                  <a:pt x="503" y="15"/>
                  <a:pt x="502" y="15"/>
                </a:cubicBezTo>
                <a:cubicBezTo>
                  <a:pt x="502" y="16"/>
                  <a:pt x="500" y="17"/>
                  <a:pt x="498" y="17"/>
                </a:cubicBezTo>
                <a:cubicBezTo>
                  <a:pt x="497" y="15"/>
                  <a:pt x="494" y="18"/>
                  <a:pt x="492" y="17"/>
                </a:cubicBezTo>
                <a:cubicBezTo>
                  <a:pt x="492" y="17"/>
                  <a:pt x="492" y="17"/>
                  <a:pt x="492" y="17"/>
                </a:cubicBezTo>
                <a:cubicBezTo>
                  <a:pt x="490" y="19"/>
                  <a:pt x="490" y="16"/>
                  <a:pt x="488" y="18"/>
                </a:cubicBezTo>
                <a:cubicBezTo>
                  <a:pt x="487" y="17"/>
                  <a:pt x="487" y="17"/>
                  <a:pt x="487" y="17"/>
                </a:cubicBezTo>
                <a:cubicBezTo>
                  <a:pt x="486" y="19"/>
                  <a:pt x="485" y="16"/>
                  <a:pt x="483" y="17"/>
                </a:cubicBezTo>
                <a:cubicBezTo>
                  <a:pt x="483" y="17"/>
                  <a:pt x="483" y="17"/>
                  <a:pt x="483" y="17"/>
                </a:cubicBezTo>
                <a:cubicBezTo>
                  <a:pt x="482" y="18"/>
                  <a:pt x="481" y="16"/>
                  <a:pt x="480" y="17"/>
                </a:cubicBezTo>
                <a:cubicBezTo>
                  <a:pt x="480" y="17"/>
                  <a:pt x="480" y="17"/>
                  <a:pt x="480" y="17"/>
                </a:cubicBezTo>
                <a:cubicBezTo>
                  <a:pt x="477" y="17"/>
                  <a:pt x="475" y="16"/>
                  <a:pt x="475" y="17"/>
                </a:cubicBezTo>
                <a:cubicBezTo>
                  <a:pt x="474" y="16"/>
                  <a:pt x="478" y="17"/>
                  <a:pt x="477" y="15"/>
                </a:cubicBezTo>
                <a:cubicBezTo>
                  <a:pt x="467" y="16"/>
                  <a:pt x="457" y="16"/>
                  <a:pt x="447" y="16"/>
                </a:cubicBezTo>
                <a:cubicBezTo>
                  <a:pt x="446" y="15"/>
                  <a:pt x="446" y="15"/>
                  <a:pt x="445" y="14"/>
                </a:cubicBezTo>
                <a:cubicBezTo>
                  <a:pt x="444" y="15"/>
                  <a:pt x="442" y="14"/>
                  <a:pt x="441" y="15"/>
                </a:cubicBezTo>
                <a:cubicBezTo>
                  <a:pt x="441" y="15"/>
                  <a:pt x="440" y="14"/>
                  <a:pt x="440" y="14"/>
                </a:cubicBezTo>
                <a:cubicBezTo>
                  <a:pt x="438" y="14"/>
                  <a:pt x="438" y="16"/>
                  <a:pt x="436" y="15"/>
                </a:cubicBezTo>
                <a:cubicBezTo>
                  <a:pt x="437" y="15"/>
                  <a:pt x="437" y="14"/>
                  <a:pt x="437" y="14"/>
                </a:cubicBezTo>
                <a:cubicBezTo>
                  <a:pt x="435" y="15"/>
                  <a:pt x="433" y="15"/>
                  <a:pt x="431" y="15"/>
                </a:cubicBezTo>
                <a:cubicBezTo>
                  <a:pt x="431" y="15"/>
                  <a:pt x="432" y="15"/>
                  <a:pt x="431" y="14"/>
                </a:cubicBezTo>
                <a:cubicBezTo>
                  <a:pt x="429" y="16"/>
                  <a:pt x="428" y="14"/>
                  <a:pt x="426" y="15"/>
                </a:cubicBezTo>
                <a:cubicBezTo>
                  <a:pt x="426" y="14"/>
                  <a:pt x="426" y="14"/>
                  <a:pt x="426" y="14"/>
                </a:cubicBezTo>
                <a:cubicBezTo>
                  <a:pt x="423" y="12"/>
                  <a:pt x="426" y="16"/>
                  <a:pt x="423" y="15"/>
                </a:cubicBezTo>
                <a:cubicBezTo>
                  <a:pt x="424" y="15"/>
                  <a:pt x="423" y="14"/>
                  <a:pt x="423" y="14"/>
                </a:cubicBezTo>
                <a:cubicBezTo>
                  <a:pt x="421" y="16"/>
                  <a:pt x="417" y="15"/>
                  <a:pt x="415" y="16"/>
                </a:cubicBezTo>
                <a:cubicBezTo>
                  <a:pt x="415" y="15"/>
                  <a:pt x="415" y="15"/>
                  <a:pt x="415" y="15"/>
                </a:cubicBezTo>
                <a:cubicBezTo>
                  <a:pt x="412" y="15"/>
                  <a:pt x="409" y="15"/>
                  <a:pt x="406" y="15"/>
                </a:cubicBezTo>
                <a:cubicBezTo>
                  <a:pt x="405" y="15"/>
                  <a:pt x="407" y="13"/>
                  <a:pt x="404" y="13"/>
                </a:cubicBezTo>
                <a:cubicBezTo>
                  <a:pt x="404" y="15"/>
                  <a:pt x="399" y="14"/>
                  <a:pt x="401" y="16"/>
                </a:cubicBezTo>
                <a:cubicBezTo>
                  <a:pt x="399" y="16"/>
                  <a:pt x="395" y="15"/>
                  <a:pt x="393" y="16"/>
                </a:cubicBezTo>
                <a:cubicBezTo>
                  <a:pt x="394" y="15"/>
                  <a:pt x="392" y="13"/>
                  <a:pt x="394" y="13"/>
                </a:cubicBezTo>
                <a:cubicBezTo>
                  <a:pt x="393" y="12"/>
                  <a:pt x="393" y="12"/>
                  <a:pt x="393" y="12"/>
                </a:cubicBezTo>
                <a:cubicBezTo>
                  <a:pt x="393" y="11"/>
                  <a:pt x="394" y="12"/>
                  <a:pt x="394" y="11"/>
                </a:cubicBezTo>
                <a:cubicBezTo>
                  <a:pt x="393" y="11"/>
                  <a:pt x="390" y="12"/>
                  <a:pt x="389" y="12"/>
                </a:cubicBezTo>
                <a:cubicBezTo>
                  <a:pt x="387" y="13"/>
                  <a:pt x="385" y="15"/>
                  <a:pt x="382" y="15"/>
                </a:cubicBezTo>
                <a:cubicBezTo>
                  <a:pt x="384" y="15"/>
                  <a:pt x="382" y="13"/>
                  <a:pt x="383" y="13"/>
                </a:cubicBezTo>
                <a:cubicBezTo>
                  <a:pt x="378" y="17"/>
                  <a:pt x="378" y="17"/>
                  <a:pt x="378" y="17"/>
                </a:cubicBezTo>
                <a:cubicBezTo>
                  <a:pt x="377" y="17"/>
                  <a:pt x="378" y="15"/>
                  <a:pt x="377" y="16"/>
                </a:cubicBezTo>
                <a:cubicBezTo>
                  <a:pt x="377" y="16"/>
                  <a:pt x="376" y="16"/>
                  <a:pt x="376" y="17"/>
                </a:cubicBezTo>
                <a:cubicBezTo>
                  <a:pt x="375" y="17"/>
                  <a:pt x="372" y="17"/>
                  <a:pt x="371" y="15"/>
                </a:cubicBezTo>
                <a:cubicBezTo>
                  <a:pt x="371" y="15"/>
                  <a:pt x="373" y="15"/>
                  <a:pt x="372" y="14"/>
                </a:cubicBezTo>
                <a:cubicBezTo>
                  <a:pt x="370" y="14"/>
                  <a:pt x="370" y="15"/>
                  <a:pt x="368" y="15"/>
                </a:cubicBezTo>
                <a:cubicBezTo>
                  <a:pt x="368" y="15"/>
                  <a:pt x="368" y="15"/>
                  <a:pt x="368" y="15"/>
                </a:cubicBezTo>
                <a:cubicBezTo>
                  <a:pt x="367" y="14"/>
                  <a:pt x="364" y="15"/>
                  <a:pt x="366" y="16"/>
                </a:cubicBezTo>
                <a:cubicBezTo>
                  <a:pt x="366" y="17"/>
                  <a:pt x="365" y="15"/>
                  <a:pt x="367" y="16"/>
                </a:cubicBezTo>
                <a:cubicBezTo>
                  <a:pt x="366" y="17"/>
                  <a:pt x="364" y="17"/>
                  <a:pt x="362" y="17"/>
                </a:cubicBezTo>
                <a:cubicBezTo>
                  <a:pt x="362" y="17"/>
                  <a:pt x="362" y="16"/>
                  <a:pt x="363" y="16"/>
                </a:cubicBezTo>
                <a:cubicBezTo>
                  <a:pt x="360" y="17"/>
                  <a:pt x="357" y="18"/>
                  <a:pt x="355" y="18"/>
                </a:cubicBezTo>
                <a:cubicBezTo>
                  <a:pt x="355" y="19"/>
                  <a:pt x="356" y="17"/>
                  <a:pt x="356" y="17"/>
                </a:cubicBezTo>
                <a:cubicBezTo>
                  <a:pt x="353" y="16"/>
                  <a:pt x="349" y="19"/>
                  <a:pt x="346" y="17"/>
                </a:cubicBezTo>
                <a:cubicBezTo>
                  <a:pt x="346" y="17"/>
                  <a:pt x="346" y="18"/>
                  <a:pt x="346" y="18"/>
                </a:cubicBezTo>
                <a:cubicBezTo>
                  <a:pt x="344" y="18"/>
                  <a:pt x="345" y="17"/>
                  <a:pt x="343" y="17"/>
                </a:cubicBezTo>
                <a:cubicBezTo>
                  <a:pt x="343" y="16"/>
                  <a:pt x="342" y="17"/>
                  <a:pt x="341" y="18"/>
                </a:cubicBezTo>
                <a:cubicBezTo>
                  <a:pt x="340" y="18"/>
                  <a:pt x="341" y="17"/>
                  <a:pt x="342" y="17"/>
                </a:cubicBezTo>
                <a:cubicBezTo>
                  <a:pt x="340" y="18"/>
                  <a:pt x="334" y="19"/>
                  <a:pt x="330" y="18"/>
                </a:cubicBezTo>
                <a:cubicBezTo>
                  <a:pt x="330" y="18"/>
                  <a:pt x="328" y="20"/>
                  <a:pt x="327" y="19"/>
                </a:cubicBezTo>
                <a:cubicBezTo>
                  <a:pt x="327" y="18"/>
                  <a:pt x="327" y="18"/>
                  <a:pt x="327" y="18"/>
                </a:cubicBezTo>
                <a:cubicBezTo>
                  <a:pt x="327" y="17"/>
                  <a:pt x="324" y="18"/>
                  <a:pt x="324" y="17"/>
                </a:cubicBezTo>
                <a:cubicBezTo>
                  <a:pt x="322" y="19"/>
                  <a:pt x="331" y="16"/>
                  <a:pt x="329" y="17"/>
                </a:cubicBezTo>
                <a:cubicBezTo>
                  <a:pt x="328" y="16"/>
                  <a:pt x="325" y="19"/>
                  <a:pt x="326" y="17"/>
                </a:cubicBezTo>
                <a:cubicBezTo>
                  <a:pt x="324" y="17"/>
                  <a:pt x="323" y="19"/>
                  <a:pt x="321" y="18"/>
                </a:cubicBezTo>
                <a:cubicBezTo>
                  <a:pt x="321" y="18"/>
                  <a:pt x="322" y="16"/>
                  <a:pt x="321" y="16"/>
                </a:cubicBezTo>
                <a:cubicBezTo>
                  <a:pt x="319" y="16"/>
                  <a:pt x="320" y="17"/>
                  <a:pt x="318" y="17"/>
                </a:cubicBezTo>
                <a:cubicBezTo>
                  <a:pt x="317" y="17"/>
                  <a:pt x="317" y="17"/>
                  <a:pt x="317" y="17"/>
                </a:cubicBezTo>
                <a:cubicBezTo>
                  <a:pt x="317" y="19"/>
                  <a:pt x="315" y="17"/>
                  <a:pt x="316" y="19"/>
                </a:cubicBezTo>
                <a:cubicBezTo>
                  <a:pt x="316" y="18"/>
                  <a:pt x="312" y="19"/>
                  <a:pt x="313" y="17"/>
                </a:cubicBezTo>
                <a:cubicBezTo>
                  <a:pt x="313" y="16"/>
                  <a:pt x="313" y="16"/>
                  <a:pt x="313" y="16"/>
                </a:cubicBezTo>
                <a:cubicBezTo>
                  <a:pt x="312" y="16"/>
                  <a:pt x="311" y="17"/>
                  <a:pt x="310" y="18"/>
                </a:cubicBezTo>
                <a:cubicBezTo>
                  <a:pt x="310" y="18"/>
                  <a:pt x="310" y="17"/>
                  <a:pt x="310" y="17"/>
                </a:cubicBezTo>
                <a:cubicBezTo>
                  <a:pt x="310" y="20"/>
                  <a:pt x="308" y="17"/>
                  <a:pt x="306" y="19"/>
                </a:cubicBezTo>
                <a:cubicBezTo>
                  <a:pt x="304" y="18"/>
                  <a:pt x="301" y="19"/>
                  <a:pt x="300" y="17"/>
                </a:cubicBezTo>
                <a:cubicBezTo>
                  <a:pt x="298" y="18"/>
                  <a:pt x="297" y="19"/>
                  <a:pt x="295" y="18"/>
                </a:cubicBezTo>
                <a:cubicBezTo>
                  <a:pt x="295" y="18"/>
                  <a:pt x="296" y="18"/>
                  <a:pt x="296" y="17"/>
                </a:cubicBezTo>
                <a:cubicBezTo>
                  <a:pt x="295" y="17"/>
                  <a:pt x="294" y="17"/>
                  <a:pt x="293" y="18"/>
                </a:cubicBezTo>
                <a:cubicBezTo>
                  <a:pt x="293" y="17"/>
                  <a:pt x="291" y="16"/>
                  <a:pt x="289" y="15"/>
                </a:cubicBezTo>
                <a:cubicBezTo>
                  <a:pt x="288" y="16"/>
                  <a:pt x="288" y="17"/>
                  <a:pt x="288" y="18"/>
                </a:cubicBezTo>
                <a:cubicBezTo>
                  <a:pt x="287" y="16"/>
                  <a:pt x="283" y="20"/>
                  <a:pt x="282" y="17"/>
                </a:cubicBezTo>
                <a:cubicBezTo>
                  <a:pt x="282" y="17"/>
                  <a:pt x="284" y="16"/>
                  <a:pt x="283" y="16"/>
                </a:cubicBezTo>
                <a:cubicBezTo>
                  <a:pt x="281" y="13"/>
                  <a:pt x="280" y="17"/>
                  <a:pt x="277" y="16"/>
                </a:cubicBezTo>
                <a:cubicBezTo>
                  <a:pt x="278" y="18"/>
                  <a:pt x="278" y="18"/>
                  <a:pt x="278" y="18"/>
                </a:cubicBezTo>
                <a:cubicBezTo>
                  <a:pt x="277" y="17"/>
                  <a:pt x="274" y="19"/>
                  <a:pt x="274" y="17"/>
                </a:cubicBezTo>
                <a:cubicBezTo>
                  <a:pt x="273" y="18"/>
                  <a:pt x="271" y="17"/>
                  <a:pt x="272" y="18"/>
                </a:cubicBezTo>
                <a:cubicBezTo>
                  <a:pt x="268" y="17"/>
                  <a:pt x="262" y="19"/>
                  <a:pt x="259" y="16"/>
                </a:cubicBezTo>
                <a:cubicBezTo>
                  <a:pt x="259" y="16"/>
                  <a:pt x="257" y="16"/>
                  <a:pt x="258" y="17"/>
                </a:cubicBezTo>
                <a:cubicBezTo>
                  <a:pt x="259" y="18"/>
                  <a:pt x="259" y="16"/>
                  <a:pt x="259" y="17"/>
                </a:cubicBezTo>
                <a:cubicBezTo>
                  <a:pt x="259" y="17"/>
                  <a:pt x="259" y="17"/>
                  <a:pt x="259" y="18"/>
                </a:cubicBezTo>
                <a:cubicBezTo>
                  <a:pt x="257" y="17"/>
                  <a:pt x="256" y="17"/>
                  <a:pt x="258" y="15"/>
                </a:cubicBezTo>
                <a:cubicBezTo>
                  <a:pt x="255" y="14"/>
                  <a:pt x="255" y="19"/>
                  <a:pt x="251" y="18"/>
                </a:cubicBezTo>
                <a:cubicBezTo>
                  <a:pt x="251" y="17"/>
                  <a:pt x="251" y="17"/>
                  <a:pt x="250" y="17"/>
                </a:cubicBezTo>
                <a:cubicBezTo>
                  <a:pt x="248" y="18"/>
                  <a:pt x="248" y="18"/>
                  <a:pt x="248" y="18"/>
                </a:cubicBezTo>
                <a:cubicBezTo>
                  <a:pt x="246" y="18"/>
                  <a:pt x="247" y="16"/>
                  <a:pt x="247" y="15"/>
                </a:cubicBezTo>
                <a:cubicBezTo>
                  <a:pt x="246" y="15"/>
                  <a:pt x="244" y="15"/>
                  <a:pt x="243" y="16"/>
                </a:cubicBezTo>
                <a:cubicBezTo>
                  <a:pt x="242" y="14"/>
                  <a:pt x="242" y="14"/>
                  <a:pt x="242" y="14"/>
                </a:cubicBezTo>
                <a:cubicBezTo>
                  <a:pt x="243" y="16"/>
                  <a:pt x="241" y="15"/>
                  <a:pt x="240" y="16"/>
                </a:cubicBezTo>
                <a:cubicBezTo>
                  <a:pt x="241" y="15"/>
                  <a:pt x="241" y="15"/>
                  <a:pt x="241" y="15"/>
                </a:cubicBezTo>
                <a:cubicBezTo>
                  <a:pt x="241" y="15"/>
                  <a:pt x="239" y="15"/>
                  <a:pt x="239" y="15"/>
                </a:cubicBezTo>
                <a:cubicBezTo>
                  <a:pt x="239" y="16"/>
                  <a:pt x="240" y="16"/>
                  <a:pt x="241" y="17"/>
                </a:cubicBezTo>
                <a:cubicBezTo>
                  <a:pt x="240" y="17"/>
                  <a:pt x="239" y="17"/>
                  <a:pt x="239" y="18"/>
                </a:cubicBezTo>
                <a:cubicBezTo>
                  <a:pt x="239" y="16"/>
                  <a:pt x="237" y="17"/>
                  <a:pt x="236" y="17"/>
                </a:cubicBezTo>
                <a:cubicBezTo>
                  <a:pt x="235" y="16"/>
                  <a:pt x="234" y="18"/>
                  <a:pt x="234" y="18"/>
                </a:cubicBezTo>
                <a:cubicBezTo>
                  <a:pt x="234" y="17"/>
                  <a:pt x="232" y="18"/>
                  <a:pt x="233" y="17"/>
                </a:cubicBezTo>
                <a:cubicBezTo>
                  <a:pt x="233" y="16"/>
                  <a:pt x="234" y="17"/>
                  <a:pt x="235" y="17"/>
                </a:cubicBezTo>
                <a:cubicBezTo>
                  <a:pt x="234" y="16"/>
                  <a:pt x="234" y="15"/>
                  <a:pt x="232" y="16"/>
                </a:cubicBezTo>
                <a:cubicBezTo>
                  <a:pt x="231" y="16"/>
                  <a:pt x="233" y="18"/>
                  <a:pt x="231" y="18"/>
                </a:cubicBezTo>
                <a:cubicBezTo>
                  <a:pt x="231" y="17"/>
                  <a:pt x="231" y="17"/>
                  <a:pt x="232" y="16"/>
                </a:cubicBezTo>
                <a:cubicBezTo>
                  <a:pt x="230" y="16"/>
                  <a:pt x="230" y="16"/>
                  <a:pt x="230" y="16"/>
                </a:cubicBezTo>
                <a:cubicBezTo>
                  <a:pt x="230" y="17"/>
                  <a:pt x="230" y="17"/>
                  <a:pt x="230" y="17"/>
                </a:cubicBezTo>
                <a:cubicBezTo>
                  <a:pt x="229" y="16"/>
                  <a:pt x="229" y="16"/>
                  <a:pt x="229" y="16"/>
                </a:cubicBezTo>
                <a:cubicBezTo>
                  <a:pt x="229" y="17"/>
                  <a:pt x="226" y="17"/>
                  <a:pt x="226" y="18"/>
                </a:cubicBezTo>
                <a:cubicBezTo>
                  <a:pt x="225" y="18"/>
                  <a:pt x="224" y="17"/>
                  <a:pt x="223" y="17"/>
                </a:cubicBezTo>
                <a:cubicBezTo>
                  <a:pt x="223" y="17"/>
                  <a:pt x="223" y="17"/>
                  <a:pt x="223" y="17"/>
                </a:cubicBezTo>
                <a:cubicBezTo>
                  <a:pt x="222" y="16"/>
                  <a:pt x="220" y="17"/>
                  <a:pt x="219" y="17"/>
                </a:cubicBezTo>
                <a:cubicBezTo>
                  <a:pt x="219" y="17"/>
                  <a:pt x="219" y="17"/>
                  <a:pt x="219" y="17"/>
                </a:cubicBezTo>
                <a:cubicBezTo>
                  <a:pt x="218" y="17"/>
                  <a:pt x="217" y="17"/>
                  <a:pt x="216" y="18"/>
                </a:cubicBezTo>
                <a:cubicBezTo>
                  <a:pt x="214" y="17"/>
                  <a:pt x="215" y="13"/>
                  <a:pt x="214" y="15"/>
                </a:cubicBezTo>
                <a:cubicBezTo>
                  <a:pt x="212" y="15"/>
                  <a:pt x="211" y="17"/>
                  <a:pt x="212" y="18"/>
                </a:cubicBezTo>
                <a:cubicBezTo>
                  <a:pt x="209" y="17"/>
                  <a:pt x="205" y="19"/>
                  <a:pt x="202" y="17"/>
                </a:cubicBezTo>
                <a:cubicBezTo>
                  <a:pt x="202" y="17"/>
                  <a:pt x="202" y="18"/>
                  <a:pt x="201" y="18"/>
                </a:cubicBezTo>
                <a:cubicBezTo>
                  <a:pt x="197" y="17"/>
                  <a:pt x="192" y="19"/>
                  <a:pt x="188" y="17"/>
                </a:cubicBezTo>
                <a:cubicBezTo>
                  <a:pt x="190" y="16"/>
                  <a:pt x="188" y="16"/>
                  <a:pt x="188" y="15"/>
                </a:cubicBezTo>
                <a:cubicBezTo>
                  <a:pt x="187" y="16"/>
                  <a:pt x="187" y="14"/>
                  <a:pt x="187" y="16"/>
                </a:cubicBezTo>
                <a:cubicBezTo>
                  <a:pt x="187" y="17"/>
                  <a:pt x="187" y="17"/>
                  <a:pt x="188" y="18"/>
                </a:cubicBezTo>
                <a:cubicBezTo>
                  <a:pt x="185" y="18"/>
                  <a:pt x="181" y="18"/>
                  <a:pt x="180" y="17"/>
                </a:cubicBezTo>
                <a:cubicBezTo>
                  <a:pt x="181" y="18"/>
                  <a:pt x="180" y="18"/>
                  <a:pt x="179" y="18"/>
                </a:cubicBezTo>
                <a:cubicBezTo>
                  <a:pt x="180" y="17"/>
                  <a:pt x="178" y="16"/>
                  <a:pt x="176" y="17"/>
                </a:cubicBezTo>
                <a:cubicBezTo>
                  <a:pt x="176" y="18"/>
                  <a:pt x="176" y="18"/>
                  <a:pt x="176" y="18"/>
                </a:cubicBezTo>
                <a:cubicBezTo>
                  <a:pt x="175" y="17"/>
                  <a:pt x="175" y="17"/>
                  <a:pt x="175" y="17"/>
                </a:cubicBezTo>
                <a:cubicBezTo>
                  <a:pt x="174" y="17"/>
                  <a:pt x="174" y="19"/>
                  <a:pt x="173" y="18"/>
                </a:cubicBezTo>
                <a:cubicBezTo>
                  <a:pt x="172" y="17"/>
                  <a:pt x="172" y="17"/>
                  <a:pt x="172" y="17"/>
                </a:cubicBezTo>
                <a:cubicBezTo>
                  <a:pt x="171" y="18"/>
                  <a:pt x="169" y="19"/>
                  <a:pt x="167" y="18"/>
                </a:cubicBezTo>
                <a:cubicBezTo>
                  <a:pt x="166" y="17"/>
                  <a:pt x="166" y="17"/>
                  <a:pt x="166" y="17"/>
                </a:cubicBezTo>
                <a:cubicBezTo>
                  <a:pt x="165" y="17"/>
                  <a:pt x="164" y="18"/>
                  <a:pt x="165" y="18"/>
                </a:cubicBezTo>
                <a:cubicBezTo>
                  <a:pt x="162" y="17"/>
                  <a:pt x="160" y="17"/>
                  <a:pt x="160" y="16"/>
                </a:cubicBezTo>
                <a:cubicBezTo>
                  <a:pt x="155" y="19"/>
                  <a:pt x="147" y="19"/>
                  <a:pt x="142" y="19"/>
                </a:cubicBezTo>
                <a:cubicBezTo>
                  <a:pt x="142" y="18"/>
                  <a:pt x="142" y="18"/>
                  <a:pt x="142" y="18"/>
                </a:cubicBezTo>
                <a:cubicBezTo>
                  <a:pt x="140" y="17"/>
                  <a:pt x="141" y="19"/>
                  <a:pt x="140" y="19"/>
                </a:cubicBezTo>
                <a:cubicBezTo>
                  <a:pt x="141" y="18"/>
                  <a:pt x="139" y="17"/>
                  <a:pt x="140" y="16"/>
                </a:cubicBezTo>
                <a:cubicBezTo>
                  <a:pt x="138" y="15"/>
                  <a:pt x="137" y="17"/>
                  <a:pt x="136" y="18"/>
                </a:cubicBezTo>
                <a:cubicBezTo>
                  <a:pt x="136" y="19"/>
                  <a:pt x="137" y="17"/>
                  <a:pt x="137" y="18"/>
                </a:cubicBezTo>
                <a:cubicBezTo>
                  <a:pt x="137" y="19"/>
                  <a:pt x="134" y="18"/>
                  <a:pt x="133" y="19"/>
                </a:cubicBezTo>
                <a:cubicBezTo>
                  <a:pt x="133" y="18"/>
                  <a:pt x="133" y="17"/>
                  <a:pt x="134" y="17"/>
                </a:cubicBezTo>
                <a:cubicBezTo>
                  <a:pt x="132" y="17"/>
                  <a:pt x="132" y="17"/>
                  <a:pt x="132" y="17"/>
                </a:cubicBezTo>
                <a:cubicBezTo>
                  <a:pt x="131" y="16"/>
                  <a:pt x="136" y="14"/>
                  <a:pt x="134" y="12"/>
                </a:cubicBezTo>
                <a:cubicBezTo>
                  <a:pt x="133" y="12"/>
                  <a:pt x="133" y="12"/>
                  <a:pt x="133" y="12"/>
                </a:cubicBezTo>
                <a:cubicBezTo>
                  <a:pt x="132" y="11"/>
                  <a:pt x="136" y="10"/>
                  <a:pt x="133" y="10"/>
                </a:cubicBezTo>
                <a:cubicBezTo>
                  <a:pt x="132" y="11"/>
                  <a:pt x="131" y="13"/>
                  <a:pt x="132" y="14"/>
                </a:cubicBezTo>
                <a:cubicBezTo>
                  <a:pt x="129" y="14"/>
                  <a:pt x="131" y="17"/>
                  <a:pt x="128" y="17"/>
                </a:cubicBezTo>
                <a:cubicBezTo>
                  <a:pt x="127" y="16"/>
                  <a:pt x="130" y="17"/>
                  <a:pt x="129" y="16"/>
                </a:cubicBezTo>
                <a:cubicBezTo>
                  <a:pt x="128" y="14"/>
                  <a:pt x="127" y="16"/>
                  <a:pt x="125" y="16"/>
                </a:cubicBezTo>
                <a:cubicBezTo>
                  <a:pt x="127" y="16"/>
                  <a:pt x="126" y="18"/>
                  <a:pt x="125" y="18"/>
                </a:cubicBezTo>
                <a:cubicBezTo>
                  <a:pt x="123" y="17"/>
                  <a:pt x="126" y="17"/>
                  <a:pt x="124" y="17"/>
                </a:cubicBezTo>
                <a:cubicBezTo>
                  <a:pt x="123" y="17"/>
                  <a:pt x="121" y="18"/>
                  <a:pt x="123" y="19"/>
                </a:cubicBezTo>
                <a:cubicBezTo>
                  <a:pt x="122" y="21"/>
                  <a:pt x="121" y="18"/>
                  <a:pt x="119" y="20"/>
                </a:cubicBezTo>
                <a:cubicBezTo>
                  <a:pt x="119" y="18"/>
                  <a:pt x="122" y="16"/>
                  <a:pt x="119" y="16"/>
                </a:cubicBezTo>
                <a:cubicBezTo>
                  <a:pt x="120" y="17"/>
                  <a:pt x="116" y="17"/>
                  <a:pt x="118" y="20"/>
                </a:cubicBezTo>
                <a:cubicBezTo>
                  <a:pt x="117" y="19"/>
                  <a:pt x="117" y="18"/>
                  <a:pt x="117" y="17"/>
                </a:cubicBezTo>
                <a:cubicBezTo>
                  <a:pt x="116" y="16"/>
                  <a:pt x="114" y="20"/>
                  <a:pt x="114" y="17"/>
                </a:cubicBezTo>
                <a:cubicBezTo>
                  <a:pt x="113" y="18"/>
                  <a:pt x="113" y="18"/>
                  <a:pt x="113" y="18"/>
                </a:cubicBezTo>
                <a:cubicBezTo>
                  <a:pt x="113" y="18"/>
                  <a:pt x="112" y="18"/>
                  <a:pt x="111" y="17"/>
                </a:cubicBezTo>
                <a:cubicBezTo>
                  <a:pt x="110" y="17"/>
                  <a:pt x="108" y="19"/>
                  <a:pt x="108" y="16"/>
                </a:cubicBezTo>
                <a:cubicBezTo>
                  <a:pt x="107" y="17"/>
                  <a:pt x="105" y="17"/>
                  <a:pt x="106" y="18"/>
                </a:cubicBezTo>
                <a:cubicBezTo>
                  <a:pt x="107" y="19"/>
                  <a:pt x="108" y="17"/>
                  <a:pt x="109" y="19"/>
                </a:cubicBezTo>
                <a:cubicBezTo>
                  <a:pt x="107" y="17"/>
                  <a:pt x="106" y="19"/>
                  <a:pt x="105" y="20"/>
                </a:cubicBezTo>
                <a:cubicBezTo>
                  <a:pt x="105" y="19"/>
                  <a:pt x="105" y="19"/>
                  <a:pt x="105" y="19"/>
                </a:cubicBezTo>
                <a:cubicBezTo>
                  <a:pt x="105" y="19"/>
                  <a:pt x="103" y="19"/>
                  <a:pt x="103" y="20"/>
                </a:cubicBezTo>
                <a:cubicBezTo>
                  <a:pt x="103" y="19"/>
                  <a:pt x="103" y="19"/>
                  <a:pt x="103" y="19"/>
                </a:cubicBezTo>
                <a:cubicBezTo>
                  <a:pt x="102" y="20"/>
                  <a:pt x="102" y="20"/>
                  <a:pt x="102" y="20"/>
                </a:cubicBezTo>
                <a:cubicBezTo>
                  <a:pt x="100" y="20"/>
                  <a:pt x="101" y="18"/>
                  <a:pt x="99" y="18"/>
                </a:cubicBezTo>
                <a:cubicBezTo>
                  <a:pt x="101" y="17"/>
                  <a:pt x="101" y="17"/>
                  <a:pt x="101" y="17"/>
                </a:cubicBezTo>
                <a:cubicBezTo>
                  <a:pt x="101" y="17"/>
                  <a:pt x="100" y="16"/>
                  <a:pt x="99" y="16"/>
                </a:cubicBezTo>
                <a:cubicBezTo>
                  <a:pt x="98" y="18"/>
                  <a:pt x="97" y="19"/>
                  <a:pt x="97" y="20"/>
                </a:cubicBezTo>
                <a:cubicBezTo>
                  <a:pt x="96" y="20"/>
                  <a:pt x="97" y="19"/>
                  <a:pt x="95" y="20"/>
                </a:cubicBezTo>
                <a:cubicBezTo>
                  <a:pt x="97" y="18"/>
                  <a:pt x="97" y="18"/>
                  <a:pt x="97" y="18"/>
                </a:cubicBezTo>
                <a:cubicBezTo>
                  <a:pt x="97" y="18"/>
                  <a:pt x="96" y="16"/>
                  <a:pt x="94" y="16"/>
                </a:cubicBezTo>
                <a:cubicBezTo>
                  <a:pt x="93" y="17"/>
                  <a:pt x="91" y="18"/>
                  <a:pt x="93" y="19"/>
                </a:cubicBezTo>
                <a:cubicBezTo>
                  <a:pt x="92" y="19"/>
                  <a:pt x="91" y="18"/>
                  <a:pt x="92" y="18"/>
                </a:cubicBezTo>
                <a:cubicBezTo>
                  <a:pt x="90" y="18"/>
                  <a:pt x="92" y="19"/>
                  <a:pt x="90" y="19"/>
                </a:cubicBezTo>
                <a:cubicBezTo>
                  <a:pt x="90" y="19"/>
                  <a:pt x="87" y="18"/>
                  <a:pt x="86" y="16"/>
                </a:cubicBezTo>
                <a:cubicBezTo>
                  <a:pt x="88" y="15"/>
                  <a:pt x="88" y="15"/>
                  <a:pt x="88" y="15"/>
                </a:cubicBezTo>
                <a:cubicBezTo>
                  <a:pt x="87" y="15"/>
                  <a:pt x="87" y="15"/>
                  <a:pt x="87" y="15"/>
                </a:cubicBezTo>
                <a:cubicBezTo>
                  <a:pt x="88" y="13"/>
                  <a:pt x="86" y="13"/>
                  <a:pt x="87" y="12"/>
                </a:cubicBezTo>
                <a:cubicBezTo>
                  <a:pt x="86" y="12"/>
                  <a:pt x="85" y="12"/>
                  <a:pt x="84" y="12"/>
                </a:cubicBezTo>
                <a:cubicBezTo>
                  <a:pt x="87" y="15"/>
                  <a:pt x="82" y="16"/>
                  <a:pt x="82" y="18"/>
                </a:cubicBezTo>
                <a:cubicBezTo>
                  <a:pt x="79" y="19"/>
                  <a:pt x="81" y="13"/>
                  <a:pt x="77" y="16"/>
                </a:cubicBezTo>
                <a:cubicBezTo>
                  <a:pt x="78" y="17"/>
                  <a:pt x="76" y="19"/>
                  <a:pt x="78" y="18"/>
                </a:cubicBezTo>
                <a:cubicBezTo>
                  <a:pt x="76" y="18"/>
                  <a:pt x="77" y="20"/>
                  <a:pt x="74" y="19"/>
                </a:cubicBezTo>
                <a:cubicBezTo>
                  <a:pt x="76" y="18"/>
                  <a:pt x="73" y="17"/>
                  <a:pt x="75" y="15"/>
                </a:cubicBezTo>
                <a:cubicBezTo>
                  <a:pt x="75" y="16"/>
                  <a:pt x="76" y="16"/>
                  <a:pt x="77" y="16"/>
                </a:cubicBezTo>
                <a:cubicBezTo>
                  <a:pt x="76" y="15"/>
                  <a:pt x="77" y="13"/>
                  <a:pt x="75" y="13"/>
                </a:cubicBezTo>
                <a:cubicBezTo>
                  <a:pt x="74" y="14"/>
                  <a:pt x="72" y="14"/>
                  <a:pt x="72" y="15"/>
                </a:cubicBezTo>
                <a:cubicBezTo>
                  <a:pt x="72" y="16"/>
                  <a:pt x="74" y="15"/>
                  <a:pt x="73" y="16"/>
                </a:cubicBezTo>
                <a:cubicBezTo>
                  <a:pt x="71" y="17"/>
                  <a:pt x="71" y="15"/>
                  <a:pt x="70" y="17"/>
                </a:cubicBezTo>
                <a:cubicBezTo>
                  <a:pt x="71" y="17"/>
                  <a:pt x="71" y="18"/>
                  <a:pt x="71" y="19"/>
                </a:cubicBezTo>
                <a:cubicBezTo>
                  <a:pt x="70" y="20"/>
                  <a:pt x="70" y="20"/>
                  <a:pt x="70" y="20"/>
                </a:cubicBezTo>
                <a:cubicBezTo>
                  <a:pt x="70" y="19"/>
                  <a:pt x="70" y="19"/>
                  <a:pt x="70" y="19"/>
                </a:cubicBezTo>
                <a:cubicBezTo>
                  <a:pt x="67" y="18"/>
                  <a:pt x="69" y="20"/>
                  <a:pt x="66" y="20"/>
                </a:cubicBezTo>
                <a:cubicBezTo>
                  <a:pt x="65" y="18"/>
                  <a:pt x="65" y="18"/>
                  <a:pt x="65" y="18"/>
                </a:cubicBezTo>
                <a:cubicBezTo>
                  <a:pt x="66" y="17"/>
                  <a:pt x="69" y="19"/>
                  <a:pt x="69" y="16"/>
                </a:cubicBezTo>
                <a:cubicBezTo>
                  <a:pt x="67" y="16"/>
                  <a:pt x="66" y="18"/>
                  <a:pt x="64" y="17"/>
                </a:cubicBezTo>
                <a:cubicBezTo>
                  <a:pt x="66" y="16"/>
                  <a:pt x="66" y="16"/>
                  <a:pt x="66" y="16"/>
                </a:cubicBezTo>
                <a:cubicBezTo>
                  <a:pt x="65" y="16"/>
                  <a:pt x="65" y="13"/>
                  <a:pt x="62" y="15"/>
                </a:cubicBezTo>
                <a:cubicBezTo>
                  <a:pt x="61" y="16"/>
                  <a:pt x="62" y="16"/>
                  <a:pt x="61" y="17"/>
                </a:cubicBezTo>
                <a:cubicBezTo>
                  <a:pt x="59" y="17"/>
                  <a:pt x="58" y="18"/>
                  <a:pt x="56" y="18"/>
                </a:cubicBezTo>
                <a:cubicBezTo>
                  <a:pt x="56" y="16"/>
                  <a:pt x="52" y="18"/>
                  <a:pt x="55" y="16"/>
                </a:cubicBezTo>
                <a:cubicBezTo>
                  <a:pt x="55" y="17"/>
                  <a:pt x="60" y="17"/>
                  <a:pt x="61" y="15"/>
                </a:cubicBezTo>
                <a:cubicBezTo>
                  <a:pt x="60" y="13"/>
                  <a:pt x="63" y="16"/>
                  <a:pt x="64" y="13"/>
                </a:cubicBezTo>
                <a:cubicBezTo>
                  <a:pt x="61" y="13"/>
                  <a:pt x="62" y="11"/>
                  <a:pt x="61" y="10"/>
                </a:cubicBezTo>
                <a:cubicBezTo>
                  <a:pt x="61" y="10"/>
                  <a:pt x="60" y="10"/>
                  <a:pt x="60" y="11"/>
                </a:cubicBezTo>
                <a:cubicBezTo>
                  <a:pt x="59" y="12"/>
                  <a:pt x="60" y="12"/>
                  <a:pt x="60" y="13"/>
                </a:cubicBezTo>
                <a:cubicBezTo>
                  <a:pt x="57" y="13"/>
                  <a:pt x="55" y="13"/>
                  <a:pt x="53" y="15"/>
                </a:cubicBezTo>
                <a:cubicBezTo>
                  <a:pt x="53" y="14"/>
                  <a:pt x="53" y="13"/>
                  <a:pt x="54" y="13"/>
                </a:cubicBezTo>
                <a:cubicBezTo>
                  <a:pt x="51" y="13"/>
                  <a:pt x="48" y="13"/>
                  <a:pt x="45" y="12"/>
                </a:cubicBezTo>
                <a:cubicBezTo>
                  <a:pt x="46" y="14"/>
                  <a:pt x="41" y="13"/>
                  <a:pt x="43" y="15"/>
                </a:cubicBezTo>
                <a:cubicBezTo>
                  <a:pt x="44" y="15"/>
                  <a:pt x="45" y="17"/>
                  <a:pt x="45" y="18"/>
                </a:cubicBezTo>
                <a:cubicBezTo>
                  <a:pt x="44" y="17"/>
                  <a:pt x="45" y="17"/>
                  <a:pt x="44" y="16"/>
                </a:cubicBezTo>
                <a:cubicBezTo>
                  <a:pt x="43" y="17"/>
                  <a:pt x="42" y="14"/>
                  <a:pt x="41" y="16"/>
                </a:cubicBezTo>
                <a:cubicBezTo>
                  <a:pt x="44" y="15"/>
                  <a:pt x="42" y="13"/>
                  <a:pt x="42" y="12"/>
                </a:cubicBezTo>
                <a:cubicBezTo>
                  <a:pt x="40" y="13"/>
                  <a:pt x="42" y="11"/>
                  <a:pt x="40" y="11"/>
                </a:cubicBezTo>
                <a:cubicBezTo>
                  <a:pt x="38" y="11"/>
                  <a:pt x="36" y="12"/>
                  <a:pt x="33" y="12"/>
                </a:cubicBezTo>
                <a:cubicBezTo>
                  <a:pt x="31" y="11"/>
                  <a:pt x="26" y="12"/>
                  <a:pt x="24" y="12"/>
                </a:cubicBezTo>
                <a:cubicBezTo>
                  <a:pt x="22" y="11"/>
                  <a:pt x="23" y="10"/>
                  <a:pt x="22" y="9"/>
                </a:cubicBezTo>
                <a:cubicBezTo>
                  <a:pt x="20" y="9"/>
                  <a:pt x="23" y="11"/>
                  <a:pt x="20" y="10"/>
                </a:cubicBezTo>
                <a:cubicBezTo>
                  <a:pt x="21" y="10"/>
                  <a:pt x="21" y="10"/>
                  <a:pt x="21" y="10"/>
                </a:cubicBezTo>
                <a:cubicBezTo>
                  <a:pt x="20" y="10"/>
                  <a:pt x="16" y="9"/>
                  <a:pt x="15" y="11"/>
                </a:cubicBezTo>
                <a:cubicBezTo>
                  <a:pt x="16" y="9"/>
                  <a:pt x="16" y="9"/>
                  <a:pt x="16" y="9"/>
                </a:cubicBezTo>
                <a:cubicBezTo>
                  <a:pt x="16" y="9"/>
                  <a:pt x="15" y="9"/>
                  <a:pt x="15" y="10"/>
                </a:cubicBezTo>
                <a:cubicBezTo>
                  <a:pt x="15" y="9"/>
                  <a:pt x="14" y="8"/>
                  <a:pt x="15" y="8"/>
                </a:cubicBezTo>
                <a:cubicBezTo>
                  <a:pt x="14" y="7"/>
                  <a:pt x="12" y="8"/>
                  <a:pt x="10" y="8"/>
                </a:cubicBezTo>
                <a:cubicBezTo>
                  <a:pt x="11" y="9"/>
                  <a:pt x="11" y="9"/>
                  <a:pt x="11" y="9"/>
                </a:cubicBezTo>
                <a:cubicBezTo>
                  <a:pt x="8" y="10"/>
                  <a:pt x="6" y="9"/>
                  <a:pt x="4" y="9"/>
                </a:cubicBezTo>
                <a:cubicBezTo>
                  <a:pt x="4" y="8"/>
                  <a:pt x="4" y="8"/>
                  <a:pt x="4" y="8"/>
                </a:cubicBezTo>
                <a:cubicBezTo>
                  <a:pt x="2" y="9"/>
                  <a:pt x="2" y="9"/>
                  <a:pt x="2" y="9"/>
                </a:cubicBezTo>
                <a:cubicBezTo>
                  <a:pt x="2" y="8"/>
                  <a:pt x="1" y="7"/>
                  <a:pt x="0" y="8"/>
                </a:cubicBezTo>
                <a:cubicBezTo>
                  <a:pt x="4" y="5"/>
                  <a:pt x="4" y="5"/>
                  <a:pt x="4" y="5"/>
                </a:cubicBezTo>
                <a:cubicBezTo>
                  <a:pt x="6" y="6"/>
                  <a:pt x="3" y="6"/>
                  <a:pt x="4" y="8"/>
                </a:cubicBezTo>
                <a:cubicBezTo>
                  <a:pt x="4" y="9"/>
                  <a:pt x="7" y="8"/>
                  <a:pt x="8" y="7"/>
                </a:cubicBezTo>
                <a:cubicBezTo>
                  <a:pt x="7" y="7"/>
                  <a:pt x="6" y="7"/>
                  <a:pt x="6" y="8"/>
                </a:cubicBezTo>
                <a:cubicBezTo>
                  <a:pt x="5" y="6"/>
                  <a:pt x="7" y="6"/>
                  <a:pt x="8" y="5"/>
                </a:cubicBezTo>
                <a:cubicBezTo>
                  <a:pt x="7" y="5"/>
                  <a:pt x="6" y="5"/>
                  <a:pt x="6" y="5"/>
                </a:cubicBezTo>
                <a:cubicBezTo>
                  <a:pt x="7" y="4"/>
                  <a:pt x="8" y="4"/>
                  <a:pt x="10" y="4"/>
                </a:cubicBezTo>
                <a:cubicBezTo>
                  <a:pt x="9" y="5"/>
                  <a:pt x="11" y="5"/>
                  <a:pt x="10" y="6"/>
                </a:cubicBezTo>
                <a:cubicBezTo>
                  <a:pt x="10" y="4"/>
                  <a:pt x="12" y="4"/>
                  <a:pt x="14" y="4"/>
                </a:cubicBezTo>
                <a:cubicBezTo>
                  <a:pt x="16" y="6"/>
                  <a:pt x="18" y="4"/>
                  <a:pt x="20" y="4"/>
                </a:cubicBezTo>
                <a:cubicBezTo>
                  <a:pt x="19" y="5"/>
                  <a:pt x="18" y="7"/>
                  <a:pt x="17" y="7"/>
                </a:cubicBezTo>
                <a:cubicBezTo>
                  <a:pt x="18" y="8"/>
                  <a:pt x="18" y="7"/>
                  <a:pt x="20" y="8"/>
                </a:cubicBezTo>
                <a:cubicBezTo>
                  <a:pt x="21" y="7"/>
                  <a:pt x="21" y="5"/>
                  <a:pt x="23" y="5"/>
                </a:cubicBezTo>
                <a:cubicBezTo>
                  <a:pt x="23" y="6"/>
                  <a:pt x="23" y="6"/>
                  <a:pt x="23" y="6"/>
                </a:cubicBezTo>
                <a:cubicBezTo>
                  <a:pt x="25" y="5"/>
                  <a:pt x="25" y="4"/>
                  <a:pt x="27" y="4"/>
                </a:cubicBezTo>
                <a:cubicBezTo>
                  <a:pt x="31" y="5"/>
                  <a:pt x="35" y="5"/>
                  <a:pt x="38" y="5"/>
                </a:cubicBezTo>
                <a:cubicBezTo>
                  <a:pt x="38" y="6"/>
                  <a:pt x="38" y="6"/>
                  <a:pt x="38" y="6"/>
                </a:cubicBezTo>
                <a:cubicBezTo>
                  <a:pt x="40" y="4"/>
                  <a:pt x="44" y="5"/>
                  <a:pt x="46" y="4"/>
                </a:cubicBezTo>
                <a:cubicBezTo>
                  <a:pt x="50" y="5"/>
                  <a:pt x="55" y="3"/>
                  <a:pt x="57" y="5"/>
                </a:cubicBezTo>
                <a:cubicBezTo>
                  <a:pt x="63" y="4"/>
                  <a:pt x="69" y="4"/>
                  <a:pt x="76" y="4"/>
                </a:cubicBezTo>
                <a:cubicBezTo>
                  <a:pt x="75" y="6"/>
                  <a:pt x="75" y="6"/>
                  <a:pt x="75" y="6"/>
                </a:cubicBezTo>
                <a:cubicBezTo>
                  <a:pt x="76" y="5"/>
                  <a:pt x="76" y="7"/>
                  <a:pt x="77" y="7"/>
                </a:cubicBezTo>
                <a:cubicBezTo>
                  <a:pt x="76" y="5"/>
                  <a:pt x="79" y="5"/>
                  <a:pt x="80" y="4"/>
                </a:cubicBezTo>
                <a:cubicBezTo>
                  <a:pt x="83" y="5"/>
                  <a:pt x="87" y="4"/>
                  <a:pt x="89" y="3"/>
                </a:cubicBezTo>
                <a:cubicBezTo>
                  <a:pt x="90" y="4"/>
                  <a:pt x="90" y="4"/>
                  <a:pt x="90" y="4"/>
                </a:cubicBezTo>
                <a:cubicBezTo>
                  <a:pt x="92" y="2"/>
                  <a:pt x="96" y="4"/>
                  <a:pt x="99" y="4"/>
                </a:cubicBezTo>
                <a:cubicBezTo>
                  <a:pt x="100" y="5"/>
                  <a:pt x="100" y="6"/>
                  <a:pt x="101" y="6"/>
                </a:cubicBezTo>
                <a:cubicBezTo>
                  <a:pt x="103" y="4"/>
                  <a:pt x="104" y="4"/>
                  <a:pt x="107" y="3"/>
                </a:cubicBezTo>
                <a:cubicBezTo>
                  <a:pt x="109" y="3"/>
                  <a:pt x="112" y="4"/>
                  <a:pt x="114" y="4"/>
                </a:cubicBezTo>
                <a:cubicBezTo>
                  <a:pt x="122" y="2"/>
                  <a:pt x="130" y="4"/>
                  <a:pt x="137" y="2"/>
                </a:cubicBezTo>
                <a:cubicBezTo>
                  <a:pt x="138" y="3"/>
                  <a:pt x="138" y="3"/>
                  <a:pt x="138" y="3"/>
                </a:cubicBezTo>
                <a:cubicBezTo>
                  <a:pt x="146" y="1"/>
                  <a:pt x="155" y="3"/>
                  <a:pt x="162" y="2"/>
                </a:cubicBezTo>
                <a:cubicBezTo>
                  <a:pt x="161" y="4"/>
                  <a:pt x="161" y="4"/>
                  <a:pt x="161" y="4"/>
                </a:cubicBezTo>
                <a:cubicBezTo>
                  <a:pt x="163" y="5"/>
                  <a:pt x="166" y="4"/>
                  <a:pt x="165" y="2"/>
                </a:cubicBezTo>
                <a:cubicBezTo>
                  <a:pt x="167" y="3"/>
                  <a:pt x="170" y="1"/>
                  <a:pt x="172" y="3"/>
                </a:cubicBezTo>
                <a:cubicBezTo>
                  <a:pt x="174" y="4"/>
                  <a:pt x="174" y="2"/>
                  <a:pt x="176" y="2"/>
                </a:cubicBezTo>
                <a:cubicBezTo>
                  <a:pt x="180" y="3"/>
                  <a:pt x="182" y="3"/>
                  <a:pt x="186" y="2"/>
                </a:cubicBezTo>
                <a:cubicBezTo>
                  <a:pt x="185" y="2"/>
                  <a:pt x="185" y="2"/>
                  <a:pt x="185" y="2"/>
                </a:cubicBezTo>
                <a:cubicBezTo>
                  <a:pt x="184" y="3"/>
                  <a:pt x="184" y="3"/>
                  <a:pt x="185" y="4"/>
                </a:cubicBezTo>
                <a:cubicBezTo>
                  <a:pt x="187" y="3"/>
                  <a:pt x="190" y="4"/>
                  <a:pt x="189" y="2"/>
                </a:cubicBezTo>
                <a:cubicBezTo>
                  <a:pt x="193" y="3"/>
                  <a:pt x="199" y="1"/>
                  <a:pt x="203" y="3"/>
                </a:cubicBezTo>
                <a:cubicBezTo>
                  <a:pt x="203" y="2"/>
                  <a:pt x="204" y="2"/>
                  <a:pt x="204" y="1"/>
                </a:cubicBezTo>
                <a:cubicBezTo>
                  <a:pt x="208" y="1"/>
                  <a:pt x="212" y="3"/>
                  <a:pt x="215" y="2"/>
                </a:cubicBezTo>
                <a:cubicBezTo>
                  <a:pt x="215" y="2"/>
                  <a:pt x="214" y="3"/>
                  <a:pt x="215" y="3"/>
                </a:cubicBezTo>
                <a:cubicBezTo>
                  <a:pt x="216" y="3"/>
                  <a:pt x="215" y="2"/>
                  <a:pt x="216" y="2"/>
                </a:cubicBezTo>
                <a:cubicBezTo>
                  <a:pt x="222" y="0"/>
                  <a:pt x="229" y="3"/>
                  <a:pt x="234" y="3"/>
                </a:cubicBezTo>
                <a:cubicBezTo>
                  <a:pt x="244" y="2"/>
                  <a:pt x="254" y="3"/>
                  <a:pt x="263" y="3"/>
                </a:cubicBezTo>
                <a:cubicBezTo>
                  <a:pt x="263" y="3"/>
                  <a:pt x="263" y="3"/>
                  <a:pt x="263" y="3"/>
                </a:cubicBezTo>
                <a:cubicBezTo>
                  <a:pt x="266" y="1"/>
                  <a:pt x="270" y="5"/>
                  <a:pt x="273" y="2"/>
                </a:cubicBezTo>
                <a:cubicBezTo>
                  <a:pt x="274" y="3"/>
                  <a:pt x="276" y="2"/>
                  <a:pt x="275" y="3"/>
                </a:cubicBezTo>
                <a:cubicBezTo>
                  <a:pt x="278" y="2"/>
                  <a:pt x="282" y="5"/>
                  <a:pt x="286" y="3"/>
                </a:cubicBezTo>
                <a:cubicBezTo>
                  <a:pt x="285" y="3"/>
                  <a:pt x="285" y="3"/>
                  <a:pt x="285" y="3"/>
                </a:cubicBezTo>
                <a:cubicBezTo>
                  <a:pt x="288" y="5"/>
                  <a:pt x="292" y="3"/>
                  <a:pt x="295" y="4"/>
                </a:cubicBezTo>
                <a:cubicBezTo>
                  <a:pt x="295" y="4"/>
                  <a:pt x="294" y="5"/>
                  <a:pt x="294" y="5"/>
                </a:cubicBezTo>
                <a:cubicBezTo>
                  <a:pt x="296" y="6"/>
                  <a:pt x="298" y="3"/>
                  <a:pt x="298" y="5"/>
                </a:cubicBezTo>
                <a:cubicBezTo>
                  <a:pt x="299" y="5"/>
                  <a:pt x="299" y="4"/>
                  <a:pt x="299" y="4"/>
                </a:cubicBezTo>
                <a:cubicBezTo>
                  <a:pt x="307" y="5"/>
                  <a:pt x="316" y="4"/>
                  <a:pt x="325" y="3"/>
                </a:cubicBezTo>
                <a:cubicBezTo>
                  <a:pt x="331" y="5"/>
                  <a:pt x="325" y="8"/>
                  <a:pt x="330" y="6"/>
                </a:cubicBezTo>
                <a:cubicBezTo>
                  <a:pt x="330" y="6"/>
                  <a:pt x="330" y="5"/>
                  <a:pt x="330" y="5"/>
                </a:cubicBezTo>
                <a:cubicBezTo>
                  <a:pt x="332" y="5"/>
                  <a:pt x="333" y="8"/>
                  <a:pt x="334" y="7"/>
                </a:cubicBezTo>
                <a:cubicBezTo>
                  <a:pt x="334" y="5"/>
                  <a:pt x="335" y="6"/>
                  <a:pt x="335" y="5"/>
                </a:cubicBezTo>
                <a:cubicBezTo>
                  <a:pt x="339" y="6"/>
                  <a:pt x="340" y="8"/>
                  <a:pt x="343" y="7"/>
                </a:cubicBezTo>
                <a:cubicBezTo>
                  <a:pt x="343" y="7"/>
                  <a:pt x="343" y="7"/>
                  <a:pt x="343" y="7"/>
                </a:cubicBezTo>
                <a:cubicBezTo>
                  <a:pt x="346" y="5"/>
                  <a:pt x="350" y="6"/>
                  <a:pt x="353" y="4"/>
                </a:cubicBezTo>
                <a:cubicBezTo>
                  <a:pt x="373" y="4"/>
                  <a:pt x="392" y="3"/>
                  <a:pt x="411" y="3"/>
                </a:cubicBezTo>
                <a:cubicBezTo>
                  <a:pt x="429" y="3"/>
                  <a:pt x="448" y="3"/>
                  <a:pt x="467" y="4"/>
                </a:cubicBezTo>
                <a:cubicBezTo>
                  <a:pt x="471" y="7"/>
                  <a:pt x="472" y="6"/>
                  <a:pt x="476" y="6"/>
                </a:cubicBezTo>
                <a:cubicBezTo>
                  <a:pt x="476" y="6"/>
                  <a:pt x="476" y="6"/>
                  <a:pt x="476" y="6"/>
                </a:cubicBezTo>
                <a:cubicBezTo>
                  <a:pt x="477" y="5"/>
                  <a:pt x="480" y="6"/>
                  <a:pt x="480" y="5"/>
                </a:cubicBezTo>
                <a:cubicBezTo>
                  <a:pt x="487" y="5"/>
                  <a:pt x="494" y="5"/>
                  <a:pt x="501" y="5"/>
                </a:cubicBezTo>
                <a:cubicBezTo>
                  <a:pt x="500" y="5"/>
                  <a:pt x="499" y="7"/>
                  <a:pt x="501" y="7"/>
                </a:cubicBezTo>
                <a:cubicBezTo>
                  <a:pt x="502" y="5"/>
                  <a:pt x="502" y="5"/>
                  <a:pt x="502" y="5"/>
                </a:cubicBezTo>
                <a:cubicBezTo>
                  <a:pt x="502" y="6"/>
                  <a:pt x="502" y="6"/>
                  <a:pt x="502" y="6"/>
                </a:cubicBezTo>
                <a:cubicBezTo>
                  <a:pt x="503" y="6"/>
                  <a:pt x="504" y="5"/>
                  <a:pt x="503" y="4"/>
                </a:cubicBezTo>
                <a:cubicBezTo>
                  <a:pt x="522" y="3"/>
                  <a:pt x="539" y="7"/>
                  <a:pt x="557" y="7"/>
                </a:cubicBezTo>
                <a:cubicBezTo>
                  <a:pt x="562" y="8"/>
                  <a:pt x="568" y="8"/>
                  <a:pt x="572" y="7"/>
                </a:cubicBezTo>
                <a:cubicBezTo>
                  <a:pt x="586" y="10"/>
                  <a:pt x="598" y="13"/>
                  <a:pt x="613" y="12"/>
                </a:cubicBezTo>
                <a:cubicBezTo>
                  <a:pt x="613" y="12"/>
                  <a:pt x="610" y="17"/>
                  <a:pt x="604" y="17"/>
                </a:cubicBezTo>
                <a:close/>
              </a:path>
            </a:pathLst>
          </a:custGeom>
          <a:solidFill>
            <a:schemeClr val="tx1"/>
          </a:solidFill>
          <a:ln w="9525">
            <a:noFill/>
            <a:round/>
            <a:headEnd/>
            <a:tailEnd/>
          </a:ln>
        </p:spPr>
        <p:txBody>
          <a:bodyPr vert="horz" wrap="square" lIns="91440" tIns="45720" rIns="91440" bIns="45720" numCol="1" anchor="t" anchorCtr="0" compatLnSpc="1">
            <a:prstTxWarp prst="textNoShape">
              <a:avLst/>
            </a:prstTxWarp>
          </a:bodyPr>
          <a:lstStyle/>
          <a:p>
            <a:pPr algn="ctr" defTabSz="457200"/>
            <a:endParaRPr lang="en-US" sz="1600">
              <a:solidFill>
                <a:prstClr val="black"/>
              </a:solidFill>
              <a:latin typeface="Calibri"/>
            </a:endParaRPr>
          </a:p>
        </p:txBody>
      </p:sp>
      <p:pic>
        <p:nvPicPr>
          <p:cNvPr id="6" name="Picture 5" descr="IMG_SAP Invoice.png"/>
          <p:cNvPicPr>
            <a:picLocks noChangeAspect="1"/>
          </p:cNvPicPr>
          <p:nvPr/>
        </p:nvPicPr>
        <p:blipFill rotWithShape="1">
          <a:blip r:embed="rId3">
            <a:extLst>
              <a:ext uri="{28A0092B-C50C-407E-A947-70E740481C1C}">
                <a14:useLocalDpi xmlns:a14="http://schemas.microsoft.com/office/drawing/2010/main" val="0"/>
              </a:ext>
            </a:extLst>
          </a:blip>
          <a:srcRect l="3827" t="14485" r="3703" b="15391"/>
          <a:stretch/>
        </p:blipFill>
        <p:spPr>
          <a:xfrm>
            <a:off x="5418668" y="3285068"/>
            <a:ext cx="2727082" cy="1551050"/>
          </a:xfrm>
          <a:prstGeom prst="rect">
            <a:avLst/>
          </a:prstGeom>
        </p:spPr>
      </p:pic>
      <p:sp>
        <p:nvSpPr>
          <p:cNvPr id="7" name="TextBox 6"/>
          <p:cNvSpPr txBox="1"/>
          <p:nvPr/>
        </p:nvSpPr>
        <p:spPr>
          <a:xfrm>
            <a:off x="927918" y="3180204"/>
            <a:ext cx="4346815" cy="1200328"/>
          </a:xfrm>
          <a:prstGeom prst="rect">
            <a:avLst/>
          </a:prstGeom>
          <a:noFill/>
        </p:spPr>
        <p:txBody>
          <a:bodyPr wrap="square" rtlCol="0">
            <a:spAutoFit/>
          </a:bodyPr>
          <a:lstStyle/>
          <a:p>
            <a:r>
              <a:rPr lang="en-US" sz="2400" dirty="0">
                <a:latin typeface="Gotham HTF Light"/>
                <a:cs typeface="Gotham HTF Light"/>
              </a:rPr>
              <a:t>For </a:t>
            </a:r>
            <a:r>
              <a:rPr lang="en-US" sz="2400" dirty="0" smtClean="0">
                <a:latin typeface="Gotham HTF Light"/>
                <a:cs typeface="Gotham HTF Light"/>
              </a:rPr>
              <a:t>time sensitive, cadence</a:t>
            </a:r>
            <a:r>
              <a:rPr lang="en-US" sz="2400" dirty="0">
                <a:latin typeface="Gotham HTF Light"/>
                <a:cs typeface="Gotham HTF Light"/>
              </a:rPr>
              <a:t>-driven work, </a:t>
            </a:r>
            <a:r>
              <a:rPr lang="en-US" sz="2400" dirty="0" smtClean="0">
                <a:latin typeface="Gotham HTF Light"/>
                <a:cs typeface="Gotham HTF Light"/>
              </a:rPr>
              <a:t>give </a:t>
            </a:r>
            <a:r>
              <a:rPr lang="en-US" sz="2400" dirty="0">
                <a:latin typeface="Gotham HTF Light"/>
                <a:cs typeface="Gotham HTF Light"/>
              </a:rPr>
              <a:t>other </a:t>
            </a:r>
            <a:r>
              <a:rPr lang="en-US" sz="2400" dirty="0" smtClean="0">
                <a:latin typeface="Gotham HTF Light"/>
                <a:cs typeface="Gotham HTF Light"/>
              </a:rPr>
              <a:t>work</a:t>
            </a:r>
            <a:r>
              <a:rPr lang="en-US" sz="2400" dirty="0">
                <a:latin typeface="Gotham HTF Light"/>
                <a:cs typeface="Gotham HTF Light"/>
              </a:rPr>
              <a:t> a lower priority. </a:t>
            </a:r>
          </a:p>
        </p:txBody>
      </p:sp>
    </p:spTree>
    <p:extLst>
      <p:ext uri="{BB962C8B-B14F-4D97-AF65-F5344CB8AC3E}">
        <p14:creationId xmlns:p14="http://schemas.microsoft.com/office/powerpoint/2010/main" val="1627951232"/>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Rectangle 68"/>
          <p:cNvSpPr/>
          <p:nvPr/>
        </p:nvSpPr>
        <p:spPr>
          <a:xfrm>
            <a:off x="3775310" y="794593"/>
            <a:ext cx="3033740" cy="3346739"/>
          </a:xfrm>
          <a:prstGeom prst="rect">
            <a:avLst/>
          </a:prstGeom>
          <a:solidFill>
            <a:srgbClr val="12B4D8">
              <a:alpha val="7000"/>
            </a:srgbClr>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6" name="Title 1"/>
          <p:cNvSpPr>
            <a:spLocks noGrp="1"/>
          </p:cNvSpPr>
          <p:nvPr>
            <p:ph type="title"/>
          </p:nvPr>
        </p:nvSpPr>
        <p:spPr>
          <a:xfrm>
            <a:off x="0" y="4381306"/>
            <a:ext cx="9144000" cy="752636"/>
          </a:xfrm>
          <a:solidFill>
            <a:schemeClr val="bg1"/>
          </a:solidFill>
        </p:spPr>
        <p:txBody>
          <a:bodyPr>
            <a:normAutofit fontScale="90000"/>
          </a:bodyPr>
          <a:lstStyle/>
          <a:p>
            <a:pPr algn="l"/>
            <a:r>
              <a:rPr lang="en-US" dirty="0">
                <a:solidFill>
                  <a:schemeClr val="tx1"/>
                </a:solidFill>
                <a:latin typeface="Gotham HTF Medium"/>
                <a:cs typeface="Gotham HTF Medium"/>
              </a:rPr>
              <a:t> </a:t>
            </a:r>
            <a:r>
              <a:rPr lang="en-US" sz="3200" dirty="0" smtClean="0">
                <a:solidFill>
                  <a:srgbClr val="1D201B"/>
                </a:solidFill>
                <a:latin typeface="Gotham HTF Medium"/>
                <a:cs typeface="Gotham HTF Medium"/>
              </a:rPr>
              <a:t>HOW </a:t>
            </a:r>
            <a:r>
              <a:rPr lang="en-US" sz="2900" dirty="0" smtClean="0">
                <a:solidFill>
                  <a:srgbClr val="1D201B"/>
                </a:solidFill>
                <a:latin typeface="Gotham HTF Medium"/>
                <a:cs typeface="Gotham HTF Medium"/>
              </a:rPr>
              <a:t>to</a:t>
            </a:r>
            <a:r>
              <a:rPr lang="en-US" sz="3200" dirty="0" smtClean="0">
                <a:solidFill>
                  <a:srgbClr val="1D201B"/>
                </a:solidFill>
                <a:latin typeface="Gotham HTF Medium"/>
                <a:cs typeface="Gotham HTF Medium"/>
              </a:rPr>
              <a:t> unmask conflicting priorities</a:t>
            </a:r>
            <a:endParaRPr lang="en-US" sz="3200" dirty="0">
              <a:solidFill>
                <a:schemeClr val="tx1"/>
              </a:solidFill>
              <a:latin typeface="Gotham HTF Medium"/>
              <a:cs typeface="Gotham HTF Medium"/>
            </a:endParaRPr>
          </a:p>
        </p:txBody>
      </p:sp>
      <p:grpSp>
        <p:nvGrpSpPr>
          <p:cNvPr id="137" name="Grupa 57"/>
          <p:cNvGrpSpPr/>
          <p:nvPr/>
        </p:nvGrpSpPr>
        <p:grpSpPr>
          <a:xfrm rot="351806">
            <a:off x="5351711" y="2854464"/>
            <a:ext cx="514605" cy="269710"/>
            <a:chOff x="5246340" y="1637308"/>
            <a:chExt cx="1384384" cy="936106"/>
          </a:xfrm>
          <a:solidFill>
            <a:srgbClr val="964305"/>
          </a:solidFill>
        </p:grpSpPr>
        <p:sp>
          <p:nvSpPr>
            <p:cNvPr id="138" name="Freeform 6"/>
            <p:cNvSpPr>
              <a:spLocks/>
            </p:cNvSpPr>
            <p:nvPr/>
          </p:nvSpPr>
          <p:spPr bwMode="auto">
            <a:xfrm>
              <a:off x="5287978" y="1637310"/>
              <a:ext cx="1342746"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pFill/>
            <a:ln w="9525" cap="flat" cmpd="sng" algn="ctr">
              <a:solidFill>
                <a:srgbClr val="000000"/>
              </a:solidFill>
              <a:prstDash val="solid"/>
              <a:headEnd/>
              <a:tailEnd/>
            </a:ln>
            <a:effectLst/>
          </p:spPr>
          <p:txBody>
            <a:bodyPr vert="horz" wrap="square" lIns="36000" tIns="72000" rIns="36000" bIns="36000" numCol="1" anchor="ctr" anchorCtr="1" compatLnSpc="1">
              <a:prstTxWarp prst="textNoShape">
                <a:avLst/>
              </a:prstTxWarp>
            </a:bodyPr>
            <a:lstStyle/>
            <a:p>
              <a:pPr algn="ctr" defTabSz="914400">
                <a:defRPr/>
              </a:pPr>
              <a:endParaRPr lang="en-US" sz="1600" kern="0" baseline="-16000" dirty="0">
                <a:solidFill>
                  <a:sysClr val="windowText" lastClr="000000">
                    <a:lumMod val="95000"/>
                    <a:lumOff val="5000"/>
                  </a:sysClr>
                </a:solidFill>
                <a:latin typeface="Segoe Print" pitchFamily="2" charset="0"/>
                <a:cs typeface="Arial" pitchFamily="34" charset="0"/>
              </a:endParaRPr>
            </a:p>
          </p:txBody>
        </p:sp>
        <p:sp>
          <p:nvSpPr>
            <p:cNvPr id="139"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grpFill/>
            <a:ln w="9525">
              <a:solidFill>
                <a:srgbClr val="000000"/>
              </a:solidFill>
              <a:round/>
              <a:headEnd/>
              <a:tailEnd/>
            </a:ln>
          </p:spPr>
          <p:txBody>
            <a:bodyPr vert="horz" wrap="square" lIns="36000" tIns="72000" rIns="36000" bIns="36000" numCol="1" anchor="ctr" anchorCtr="1" compatLnSpc="1">
              <a:prstTxWarp prst="textNoShape">
                <a:avLst/>
              </a:prstTxWarp>
            </a:bodyPr>
            <a:lstStyle/>
            <a:p>
              <a:pPr defTabSz="914400">
                <a:defRPr/>
              </a:pPr>
              <a:endParaRPr lang="en-US" sz="1600" kern="0">
                <a:solidFill>
                  <a:sysClr val="windowText" lastClr="000000"/>
                </a:solidFill>
                <a:latin typeface="Segoe Print" pitchFamily="2" charset="0"/>
              </a:endParaRPr>
            </a:p>
          </p:txBody>
        </p:sp>
      </p:grpSp>
      <p:grpSp>
        <p:nvGrpSpPr>
          <p:cNvPr id="140" name="Grupa 57"/>
          <p:cNvGrpSpPr/>
          <p:nvPr/>
        </p:nvGrpSpPr>
        <p:grpSpPr>
          <a:xfrm>
            <a:off x="4055745" y="3795537"/>
            <a:ext cx="514604" cy="269709"/>
            <a:chOff x="5246340" y="1637308"/>
            <a:chExt cx="1384382" cy="936104"/>
          </a:xfrm>
          <a:solidFill>
            <a:schemeClr val="accent5">
              <a:lumMod val="60000"/>
              <a:lumOff val="40000"/>
            </a:schemeClr>
          </a:solidFill>
        </p:grpSpPr>
        <p:sp>
          <p:nvSpPr>
            <p:cNvPr id="141"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pFill/>
            <a:ln w="9525" cap="flat" cmpd="sng" algn="ctr">
              <a:solidFill>
                <a:srgbClr val="000000"/>
              </a:solidFill>
              <a:prstDash val="solid"/>
              <a:headEnd/>
              <a:tailEnd/>
            </a:ln>
            <a:effectLst/>
          </p:spPr>
          <p:txBody>
            <a:bodyPr vert="horz" wrap="square" lIns="36000" tIns="72000" rIns="36000" bIns="36000" numCol="1" anchor="ctr" anchorCtr="1" compatLnSpc="1">
              <a:prstTxWarp prst="textNoShape">
                <a:avLst/>
              </a:prstTxWarp>
            </a:bodyPr>
            <a:lstStyle/>
            <a:p>
              <a:pPr algn="ctr" defTabSz="914400">
                <a:defRPr/>
              </a:pPr>
              <a:r>
                <a:rPr lang="en-US" sz="2800" b="1" kern="0" baseline="-16000" dirty="0" smtClean="0">
                  <a:solidFill>
                    <a:schemeClr val="accent4">
                      <a:lumMod val="75000"/>
                    </a:schemeClr>
                  </a:solidFill>
                  <a:latin typeface="Segoe Print" pitchFamily="2" charset="0"/>
                  <a:cs typeface="Arial" pitchFamily="34" charset="0"/>
                </a:rPr>
                <a:t>X</a:t>
              </a:r>
              <a:endParaRPr lang="en-US" sz="2800" b="1" kern="0" baseline="-16000" dirty="0">
                <a:solidFill>
                  <a:schemeClr val="accent4">
                    <a:lumMod val="75000"/>
                  </a:schemeClr>
                </a:solidFill>
                <a:latin typeface="Segoe Print" pitchFamily="2" charset="0"/>
                <a:cs typeface="Arial" pitchFamily="34" charset="0"/>
              </a:endParaRPr>
            </a:p>
          </p:txBody>
        </p:sp>
        <p:sp>
          <p:nvSpPr>
            <p:cNvPr id="142"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grpFill/>
            <a:ln w="9525">
              <a:solidFill>
                <a:srgbClr val="000000"/>
              </a:solidFill>
              <a:round/>
              <a:headEnd/>
              <a:tailEnd/>
            </a:ln>
          </p:spPr>
          <p:txBody>
            <a:bodyPr vert="horz" wrap="square" lIns="36000" tIns="72000" rIns="36000" bIns="36000" numCol="1" anchor="ctr" anchorCtr="1" compatLnSpc="1">
              <a:prstTxWarp prst="textNoShape">
                <a:avLst/>
              </a:prstTxWarp>
            </a:bodyPr>
            <a:lstStyle/>
            <a:p>
              <a:pPr defTabSz="914400">
                <a:defRPr/>
              </a:pPr>
              <a:endParaRPr lang="en-US" sz="1600" kern="0">
                <a:solidFill>
                  <a:sysClr val="windowText" lastClr="000000"/>
                </a:solidFill>
                <a:latin typeface="Segoe Print" pitchFamily="2" charset="0"/>
              </a:endParaRPr>
            </a:p>
          </p:txBody>
        </p:sp>
      </p:grpSp>
      <p:sp>
        <p:nvSpPr>
          <p:cNvPr id="143" name="pole tekstowe 22"/>
          <p:cNvSpPr txBox="1"/>
          <p:nvPr/>
        </p:nvSpPr>
        <p:spPr>
          <a:xfrm>
            <a:off x="6968205" y="265601"/>
            <a:ext cx="923450" cy="461665"/>
          </a:xfrm>
          <a:prstGeom prst="rect">
            <a:avLst/>
          </a:prstGeom>
          <a:noFill/>
        </p:spPr>
        <p:txBody>
          <a:bodyPr wrap="none" rtlCol="0">
            <a:spAutoFit/>
          </a:bodyPr>
          <a:lstStyle/>
          <a:p>
            <a:pPr algn="ctr" defTabSz="457200"/>
            <a:r>
              <a:rPr lang="en-US" sz="2400" dirty="0">
                <a:solidFill>
                  <a:srgbClr val="003366"/>
                </a:solidFill>
                <a:latin typeface="Courier"/>
                <a:cs typeface="Courier"/>
              </a:rPr>
              <a:t>d</a:t>
            </a:r>
            <a:r>
              <a:rPr lang="en-US" sz="2400" dirty="0" smtClean="0">
                <a:solidFill>
                  <a:srgbClr val="003366"/>
                </a:solidFill>
                <a:latin typeface="Courier"/>
                <a:cs typeface="Courier"/>
              </a:rPr>
              <a:t>one</a:t>
            </a:r>
            <a:endParaRPr lang="en-US" sz="2400" dirty="0">
              <a:solidFill>
                <a:srgbClr val="003366"/>
              </a:solidFill>
              <a:latin typeface="Courier"/>
              <a:cs typeface="Courier"/>
            </a:endParaRPr>
          </a:p>
        </p:txBody>
      </p:sp>
      <p:sp>
        <p:nvSpPr>
          <p:cNvPr id="144" name="pole tekstowe 51"/>
          <p:cNvSpPr txBox="1"/>
          <p:nvPr/>
        </p:nvSpPr>
        <p:spPr>
          <a:xfrm>
            <a:off x="3775310" y="265601"/>
            <a:ext cx="1108146" cy="461665"/>
          </a:xfrm>
          <a:prstGeom prst="rect">
            <a:avLst/>
          </a:prstGeom>
          <a:noFill/>
        </p:spPr>
        <p:txBody>
          <a:bodyPr wrap="none" rtlCol="0">
            <a:spAutoFit/>
          </a:bodyPr>
          <a:lstStyle/>
          <a:p>
            <a:pPr algn="ctr" defTabSz="457200"/>
            <a:r>
              <a:rPr lang="en-US" sz="2400" dirty="0">
                <a:solidFill>
                  <a:srgbClr val="003366"/>
                </a:solidFill>
                <a:latin typeface="Courier"/>
                <a:cs typeface="Courier"/>
              </a:rPr>
              <a:t>d</a:t>
            </a:r>
            <a:r>
              <a:rPr lang="en-US" sz="2400" dirty="0" smtClean="0">
                <a:solidFill>
                  <a:srgbClr val="003366"/>
                </a:solidFill>
                <a:latin typeface="Courier"/>
                <a:cs typeface="Courier"/>
              </a:rPr>
              <a:t>oing</a:t>
            </a:r>
            <a:endParaRPr lang="en-US" sz="2400" dirty="0">
              <a:solidFill>
                <a:srgbClr val="003366"/>
              </a:solidFill>
              <a:latin typeface="Courier"/>
              <a:cs typeface="Courier"/>
            </a:endParaRPr>
          </a:p>
        </p:txBody>
      </p:sp>
      <p:sp>
        <p:nvSpPr>
          <p:cNvPr id="145" name="pole tekstowe 52"/>
          <p:cNvSpPr txBox="1"/>
          <p:nvPr/>
        </p:nvSpPr>
        <p:spPr>
          <a:xfrm>
            <a:off x="2241058" y="265601"/>
            <a:ext cx="1108146" cy="461665"/>
          </a:xfrm>
          <a:prstGeom prst="rect">
            <a:avLst/>
          </a:prstGeom>
          <a:noFill/>
        </p:spPr>
        <p:txBody>
          <a:bodyPr wrap="none" rtlCol="0">
            <a:spAutoFit/>
          </a:bodyPr>
          <a:lstStyle/>
          <a:p>
            <a:pPr algn="ctr" defTabSz="457200"/>
            <a:r>
              <a:rPr lang="en-US" sz="2400" dirty="0" smtClean="0">
                <a:solidFill>
                  <a:srgbClr val="003366"/>
                </a:solidFill>
                <a:latin typeface="Courier"/>
                <a:cs typeface="Courier"/>
              </a:rPr>
              <a:t>To do</a:t>
            </a:r>
            <a:endParaRPr lang="en-US" sz="2400" dirty="0">
              <a:solidFill>
                <a:srgbClr val="003366"/>
              </a:solidFill>
              <a:latin typeface="Courier"/>
              <a:cs typeface="Courier"/>
            </a:endParaRPr>
          </a:p>
        </p:txBody>
      </p:sp>
      <p:sp>
        <p:nvSpPr>
          <p:cNvPr id="146" name="pole tekstowe 87"/>
          <p:cNvSpPr txBox="1"/>
          <p:nvPr/>
        </p:nvSpPr>
        <p:spPr>
          <a:xfrm>
            <a:off x="7429930" y="1094618"/>
            <a:ext cx="184666" cy="297517"/>
          </a:xfrm>
          <a:prstGeom prst="rect">
            <a:avLst/>
          </a:prstGeom>
          <a:noFill/>
        </p:spPr>
        <p:txBody>
          <a:bodyPr wrap="none" rtlCol="0" anchor="ctr">
            <a:spAutoFit/>
          </a:bodyPr>
          <a:lstStyle/>
          <a:p>
            <a:pPr algn="ctr" defTabSz="457200"/>
            <a:endParaRPr lang="en-US" sz="2000" b="1" i="1" kern="0" baseline="-16000" dirty="0" smtClean="0">
              <a:solidFill>
                <a:srgbClr val="C00000"/>
              </a:solidFill>
              <a:latin typeface="Segoe Print" pitchFamily="2" charset="0"/>
              <a:cs typeface="Arial" pitchFamily="34" charset="0"/>
            </a:endParaRPr>
          </a:p>
        </p:txBody>
      </p:sp>
      <p:sp>
        <p:nvSpPr>
          <p:cNvPr id="147" name="Freeform 461"/>
          <p:cNvSpPr>
            <a:spLocks noEditPoints="1"/>
          </p:cNvSpPr>
          <p:nvPr/>
        </p:nvSpPr>
        <p:spPr bwMode="auto">
          <a:xfrm>
            <a:off x="464826" y="1775493"/>
            <a:ext cx="8242000" cy="54006"/>
          </a:xfrm>
          <a:custGeom>
            <a:avLst/>
            <a:gdLst/>
            <a:ahLst/>
            <a:cxnLst>
              <a:cxn ang="0">
                <a:pos x="746" y="6"/>
              </a:cxn>
              <a:cxn ang="0">
                <a:pos x="612" y="4"/>
              </a:cxn>
              <a:cxn ang="0">
                <a:pos x="492" y="4"/>
              </a:cxn>
              <a:cxn ang="0">
                <a:pos x="440" y="3"/>
              </a:cxn>
              <a:cxn ang="0">
                <a:pos x="348" y="2"/>
              </a:cxn>
              <a:cxn ang="0">
                <a:pos x="281" y="1"/>
              </a:cxn>
              <a:cxn ang="0">
                <a:pos x="239" y="2"/>
              </a:cxn>
              <a:cxn ang="0">
                <a:pos x="150" y="1"/>
              </a:cxn>
              <a:cxn ang="0">
                <a:pos x="111" y="1"/>
              </a:cxn>
              <a:cxn ang="0">
                <a:pos x="40" y="0"/>
              </a:cxn>
              <a:cxn ang="0">
                <a:pos x="20" y="0"/>
              </a:cxn>
              <a:cxn ang="0">
                <a:pos x="10" y="0"/>
              </a:cxn>
              <a:cxn ang="0">
                <a:pos x="5" y="1"/>
              </a:cxn>
              <a:cxn ang="0">
                <a:pos x="22" y="2"/>
              </a:cxn>
              <a:cxn ang="0">
                <a:pos x="59" y="2"/>
              </a:cxn>
              <a:cxn ang="0">
                <a:pos x="89" y="3"/>
              </a:cxn>
              <a:cxn ang="0">
                <a:pos x="83" y="4"/>
              </a:cxn>
              <a:cxn ang="0">
                <a:pos x="97" y="4"/>
              </a:cxn>
              <a:cxn ang="0">
                <a:pos x="109" y="4"/>
              </a:cxn>
              <a:cxn ang="0">
                <a:pos x="115" y="4"/>
              </a:cxn>
              <a:cxn ang="0">
                <a:pos x="131" y="4"/>
              </a:cxn>
              <a:cxn ang="0">
                <a:pos x="144" y="5"/>
              </a:cxn>
              <a:cxn ang="0">
                <a:pos x="152" y="5"/>
              </a:cxn>
              <a:cxn ang="0">
                <a:pos x="157" y="5"/>
              </a:cxn>
              <a:cxn ang="0">
                <a:pos x="175" y="5"/>
              </a:cxn>
              <a:cxn ang="0">
                <a:pos x="187" y="4"/>
              </a:cxn>
              <a:cxn ang="0">
                <a:pos x="200" y="3"/>
              </a:cxn>
              <a:cxn ang="0">
                <a:pos x="209" y="5"/>
              </a:cxn>
              <a:cxn ang="0">
                <a:pos x="247" y="5"/>
              </a:cxn>
              <a:cxn ang="0">
                <a:pos x="262" y="5"/>
              </a:cxn>
              <a:cxn ang="0">
                <a:pos x="280" y="5"/>
              </a:cxn>
              <a:cxn ang="0">
                <a:pos x="326" y="6"/>
              </a:cxn>
              <a:cxn ang="0">
                <a:pos x="342" y="6"/>
              </a:cxn>
              <a:cxn ang="0">
                <a:pos x="347" y="6"/>
              </a:cxn>
              <a:cxn ang="0">
                <a:pos x="359" y="5"/>
              </a:cxn>
              <a:cxn ang="0">
                <a:pos x="373" y="6"/>
              </a:cxn>
              <a:cxn ang="0">
                <a:pos x="386" y="6"/>
              </a:cxn>
              <a:cxn ang="0">
                <a:pos x="420" y="6"/>
              </a:cxn>
              <a:cxn ang="0">
                <a:pos x="447" y="7"/>
              </a:cxn>
              <a:cxn ang="0">
                <a:pos x="471" y="7"/>
              </a:cxn>
              <a:cxn ang="0">
                <a:pos x="483" y="7"/>
              </a:cxn>
              <a:cxn ang="0">
                <a:pos x="486" y="7"/>
              </a:cxn>
              <a:cxn ang="0">
                <a:pos x="512" y="7"/>
              </a:cxn>
              <a:cxn ang="0">
                <a:pos x="539" y="7"/>
              </a:cxn>
              <a:cxn ang="0">
                <a:pos x="553" y="7"/>
              </a:cxn>
              <a:cxn ang="0">
                <a:pos x="580" y="6"/>
              </a:cxn>
              <a:cxn ang="0">
                <a:pos x="602" y="7"/>
              </a:cxn>
              <a:cxn ang="0">
                <a:pos x="636" y="7"/>
              </a:cxn>
              <a:cxn ang="0">
                <a:pos x="655" y="7"/>
              </a:cxn>
              <a:cxn ang="0">
                <a:pos x="715" y="9"/>
              </a:cxn>
              <a:cxn ang="0">
                <a:pos x="734" y="9"/>
              </a:cxn>
              <a:cxn ang="0">
                <a:pos x="782" y="9"/>
              </a:cxn>
              <a:cxn ang="0">
                <a:pos x="818" y="9"/>
              </a:cxn>
              <a:cxn ang="0">
                <a:pos x="853" y="8"/>
              </a:cxn>
            </a:cxnLst>
            <a:rect l="0" t="0" r="r" b="b"/>
            <a:pathLst>
              <a:path w="912" h="12">
                <a:moveTo>
                  <a:pt x="853" y="8"/>
                </a:moveTo>
                <a:cubicBezTo>
                  <a:pt x="846" y="8"/>
                  <a:pt x="837" y="8"/>
                  <a:pt x="831" y="7"/>
                </a:cubicBezTo>
                <a:cubicBezTo>
                  <a:pt x="804" y="7"/>
                  <a:pt x="777" y="6"/>
                  <a:pt x="750" y="6"/>
                </a:cubicBezTo>
                <a:cubicBezTo>
                  <a:pt x="751" y="6"/>
                  <a:pt x="750" y="6"/>
                  <a:pt x="749" y="6"/>
                </a:cubicBezTo>
                <a:cubicBezTo>
                  <a:pt x="748" y="6"/>
                  <a:pt x="748" y="6"/>
                  <a:pt x="748" y="6"/>
                </a:cubicBezTo>
                <a:cubicBezTo>
                  <a:pt x="746" y="6"/>
                  <a:pt x="746" y="6"/>
                  <a:pt x="746" y="6"/>
                </a:cubicBezTo>
                <a:cubicBezTo>
                  <a:pt x="744" y="6"/>
                  <a:pt x="745" y="6"/>
                  <a:pt x="747" y="6"/>
                </a:cubicBezTo>
                <a:cubicBezTo>
                  <a:pt x="736" y="6"/>
                  <a:pt x="726" y="6"/>
                  <a:pt x="716" y="5"/>
                </a:cubicBezTo>
                <a:cubicBezTo>
                  <a:pt x="715" y="6"/>
                  <a:pt x="710" y="5"/>
                  <a:pt x="710" y="6"/>
                </a:cubicBezTo>
                <a:cubicBezTo>
                  <a:pt x="709" y="6"/>
                  <a:pt x="710" y="6"/>
                  <a:pt x="710" y="6"/>
                </a:cubicBezTo>
                <a:cubicBezTo>
                  <a:pt x="703" y="6"/>
                  <a:pt x="702" y="6"/>
                  <a:pt x="696" y="5"/>
                </a:cubicBezTo>
                <a:cubicBezTo>
                  <a:pt x="667" y="4"/>
                  <a:pt x="640" y="4"/>
                  <a:pt x="612" y="4"/>
                </a:cubicBezTo>
                <a:cubicBezTo>
                  <a:pt x="583" y="4"/>
                  <a:pt x="556" y="4"/>
                  <a:pt x="526" y="3"/>
                </a:cubicBezTo>
                <a:cubicBezTo>
                  <a:pt x="522" y="4"/>
                  <a:pt x="516" y="4"/>
                  <a:pt x="511" y="4"/>
                </a:cubicBezTo>
                <a:cubicBezTo>
                  <a:pt x="511" y="4"/>
                  <a:pt x="511" y="4"/>
                  <a:pt x="511" y="4"/>
                </a:cubicBezTo>
                <a:cubicBezTo>
                  <a:pt x="506" y="4"/>
                  <a:pt x="505" y="4"/>
                  <a:pt x="500" y="4"/>
                </a:cubicBezTo>
                <a:cubicBezTo>
                  <a:pt x="500" y="4"/>
                  <a:pt x="497" y="4"/>
                  <a:pt x="498" y="4"/>
                </a:cubicBezTo>
                <a:cubicBezTo>
                  <a:pt x="496" y="4"/>
                  <a:pt x="495" y="3"/>
                  <a:pt x="492" y="4"/>
                </a:cubicBezTo>
                <a:cubicBezTo>
                  <a:pt x="492" y="3"/>
                  <a:pt x="492" y="4"/>
                  <a:pt x="491" y="4"/>
                </a:cubicBezTo>
                <a:cubicBezTo>
                  <a:pt x="484" y="4"/>
                  <a:pt x="493" y="4"/>
                  <a:pt x="483" y="3"/>
                </a:cubicBezTo>
                <a:cubicBezTo>
                  <a:pt x="470" y="3"/>
                  <a:pt x="457" y="3"/>
                  <a:pt x="445" y="3"/>
                </a:cubicBezTo>
                <a:cubicBezTo>
                  <a:pt x="445" y="3"/>
                  <a:pt x="446" y="3"/>
                  <a:pt x="444" y="3"/>
                </a:cubicBezTo>
                <a:cubicBezTo>
                  <a:pt x="443" y="3"/>
                  <a:pt x="440" y="3"/>
                  <a:pt x="438" y="3"/>
                </a:cubicBezTo>
                <a:cubicBezTo>
                  <a:pt x="438" y="3"/>
                  <a:pt x="439" y="3"/>
                  <a:pt x="440" y="3"/>
                </a:cubicBezTo>
                <a:cubicBezTo>
                  <a:pt x="434" y="3"/>
                  <a:pt x="429" y="3"/>
                  <a:pt x="424" y="3"/>
                </a:cubicBezTo>
                <a:cubicBezTo>
                  <a:pt x="419" y="3"/>
                  <a:pt x="413" y="2"/>
                  <a:pt x="410" y="2"/>
                </a:cubicBezTo>
                <a:cubicBezTo>
                  <a:pt x="410" y="2"/>
                  <a:pt x="407" y="2"/>
                  <a:pt x="406" y="2"/>
                </a:cubicBezTo>
                <a:cubicBezTo>
                  <a:pt x="403" y="3"/>
                  <a:pt x="396" y="2"/>
                  <a:pt x="392" y="2"/>
                </a:cubicBezTo>
                <a:cubicBezTo>
                  <a:pt x="392" y="2"/>
                  <a:pt x="392" y="2"/>
                  <a:pt x="392" y="2"/>
                </a:cubicBezTo>
                <a:cubicBezTo>
                  <a:pt x="378" y="2"/>
                  <a:pt x="363" y="2"/>
                  <a:pt x="348" y="2"/>
                </a:cubicBezTo>
                <a:cubicBezTo>
                  <a:pt x="340" y="2"/>
                  <a:pt x="331" y="1"/>
                  <a:pt x="322" y="1"/>
                </a:cubicBezTo>
                <a:cubicBezTo>
                  <a:pt x="320" y="1"/>
                  <a:pt x="322" y="2"/>
                  <a:pt x="320" y="2"/>
                </a:cubicBezTo>
                <a:cubicBezTo>
                  <a:pt x="318" y="2"/>
                  <a:pt x="320" y="1"/>
                  <a:pt x="319" y="1"/>
                </a:cubicBezTo>
                <a:cubicBezTo>
                  <a:pt x="315" y="2"/>
                  <a:pt x="309" y="1"/>
                  <a:pt x="304" y="1"/>
                </a:cubicBezTo>
                <a:cubicBezTo>
                  <a:pt x="303" y="1"/>
                  <a:pt x="302" y="1"/>
                  <a:pt x="302" y="2"/>
                </a:cubicBezTo>
                <a:cubicBezTo>
                  <a:pt x="296" y="1"/>
                  <a:pt x="288" y="2"/>
                  <a:pt x="281" y="1"/>
                </a:cubicBezTo>
                <a:cubicBezTo>
                  <a:pt x="283" y="2"/>
                  <a:pt x="278" y="1"/>
                  <a:pt x="275" y="2"/>
                </a:cubicBezTo>
                <a:cubicBezTo>
                  <a:pt x="274" y="2"/>
                  <a:pt x="274" y="1"/>
                  <a:pt x="274" y="1"/>
                </a:cubicBezTo>
                <a:cubicBezTo>
                  <a:pt x="270" y="1"/>
                  <a:pt x="267" y="1"/>
                  <a:pt x="262" y="1"/>
                </a:cubicBezTo>
                <a:cubicBezTo>
                  <a:pt x="259" y="1"/>
                  <a:pt x="258" y="1"/>
                  <a:pt x="255" y="1"/>
                </a:cubicBezTo>
                <a:cubicBezTo>
                  <a:pt x="253" y="1"/>
                  <a:pt x="249" y="1"/>
                  <a:pt x="245" y="1"/>
                </a:cubicBezTo>
                <a:cubicBezTo>
                  <a:pt x="246" y="1"/>
                  <a:pt x="242" y="2"/>
                  <a:pt x="239" y="2"/>
                </a:cubicBezTo>
                <a:cubicBezTo>
                  <a:pt x="240" y="1"/>
                  <a:pt x="240" y="1"/>
                  <a:pt x="240" y="1"/>
                </a:cubicBezTo>
                <a:cubicBezTo>
                  <a:pt x="231" y="1"/>
                  <a:pt x="216" y="0"/>
                  <a:pt x="205" y="1"/>
                </a:cubicBezTo>
                <a:cubicBezTo>
                  <a:pt x="204" y="1"/>
                  <a:pt x="204" y="1"/>
                  <a:pt x="204" y="1"/>
                </a:cubicBezTo>
                <a:cubicBezTo>
                  <a:pt x="192" y="1"/>
                  <a:pt x="181" y="0"/>
                  <a:pt x="170" y="1"/>
                </a:cubicBezTo>
                <a:cubicBezTo>
                  <a:pt x="167" y="1"/>
                  <a:pt x="162" y="1"/>
                  <a:pt x="159" y="1"/>
                </a:cubicBezTo>
                <a:cubicBezTo>
                  <a:pt x="154" y="1"/>
                  <a:pt x="153" y="1"/>
                  <a:pt x="150" y="1"/>
                </a:cubicBezTo>
                <a:cubicBezTo>
                  <a:pt x="149" y="1"/>
                  <a:pt x="148" y="1"/>
                  <a:pt x="147" y="1"/>
                </a:cubicBezTo>
                <a:cubicBezTo>
                  <a:pt x="142" y="1"/>
                  <a:pt x="137" y="0"/>
                  <a:pt x="133" y="1"/>
                </a:cubicBezTo>
                <a:cubicBezTo>
                  <a:pt x="133" y="0"/>
                  <a:pt x="133" y="0"/>
                  <a:pt x="133" y="0"/>
                </a:cubicBezTo>
                <a:cubicBezTo>
                  <a:pt x="129" y="1"/>
                  <a:pt x="123" y="1"/>
                  <a:pt x="118" y="1"/>
                </a:cubicBezTo>
                <a:cubicBezTo>
                  <a:pt x="117" y="1"/>
                  <a:pt x="112" y="1"/>
                  <a:pt x="114" y="1"/>
                </a:cubicBezTo>
                <a:cubicBezTo>
                  <a:pt x="112" y="1"/>
                  <a:pt x="113" y="1"/>
                  <a:pt x="111" y="1"/>
                </a:cubicBezTo>
                <a:cubicBezTo>
                  <a:pt x="113" y="1"/>
                  <a:pt x="113" y="1"/>
                  <a:pt x="113" y="1"/>
                </a:cubicBezTo>
                <a:cubicBezTo>
                  <a:pt x="102" y="0"/>
                  <a:pt x="94" y="0"/>
                  <a:pt x="84" y="1"/>
                </a:cubicBezTo>
                <a:cubicBezTo>
                  <a:pt x="81" y="0"/>
                  <a:pt x="74" y="1"/>
                  <a:pt x="68" y="0"/>
                </a:cubicBezTo>
                <a:cubicBezTo>
                  <a:pt x="65" y="0"/>
                  <a:pt x="59" y="0"/>
                  <a:pt x="57" y="1"/>
                </a:cubicBezTo>
                <a:cubicBezTo>
                  <a:pt x="56" y="0"/>
                  <a:pt x="56" y="0"/>
                  <a:pt x="56" y="0"/>
                </a:cubicBezTo>
                <a:cubicBezTo>
                  <a:pt x="52" y="0"/>
                  <a:pt x="46" y="0"/>
                  <a:pt x="40" y="0"/>
                </a:cubicBezTo>
                <a:cubicBezTo>
                  <a:pt x="37" y="0"/>
                  <a:pt x="37" y="0"/>
                  <a:pt x="34" y="0"/>
                </a:cubicBezTo>
                <a:cubicBezTo>
                  <a:pt x="34" y="0"/>
                  <a:pt x="34" y="0"/>
                  <a:pt x="34" y="0"/>
                </a:cubicBezTo>
                <a:cubicBezTo>
                  <a:pt x="31" y="0"/>
                  <a:pt x="30" y="1"/>
                  <a:pt x="29" y="1"/>
                </a:cubicBezTo>
                <a:cubicBezTo>
                  <a:pt x="27" y="1"/>
                  <a:pt x="26" y="1"/>
                  <a:pt x="24" y="1"/>
                </a:cubicBezTo>
                <a:cubicBezTo>
                  <a:pt x="26" y="0"/>
                  <a:pt x="28" y="0"/>
                  <a:pt x="30" y="0"/>
                </a:cubicBezTo>
                <a:cubicBezTo>
                  <a:pt x="26" y="0"/>
                  <a:pt x="22" y="0"/>
                  <a:pt x="20" y="0"/>
                </a:cubicBezTo>
                <a:cubicBezTo>
                  <a:pt x="17" y="0"/>
                  <a:pt x="15" y="0"/>
                  <a:pt x="14" y="0"/>
                </a:cubicBezTo>
                <a:cubicBezTo>
                  <a:pt x="15" y="0"/>
                  <a:pt x="12" y="0"/>
                  <a:pt x="14" y="0"/>
                </a:cubicBezTo>
                <a:cubicBezTo>
                  <a:pt x="12" y="0"/>
                  <a:pt x="11" y="0"/>
                  <a:pt x="9" y="0"/>
                </a:cubicBezTo>
                <a:cubicBezTo>
                  <a:pt x="10" y="0"/>
                  <a:pt x="10" y="0"/>
                  <a:pt x="11" y="0"/>
                </a:cubicBezTo>
                <a:cubicBezTo>
                  <a:pt x="10" y="0"/>
                  <a:pt x="7" y="0"/>
                  <a:pt x="8" y="1"/>
                </a:cubicBezTo>
                <a:cubicBezTo>
                  <a:pt x="9" y="0"/>
                  <a:pt x="9" y="0"/>
                  <a:pt x="10" y="0"/>
                </a:cubicBezTo>
                <a:cubicBezTo>
                  <a:pt x="10" y="1"/>
                  <a:pt x="6" y="1"/>
                  <a:pt x="5" y="0"/>
                </a:cubicBezTo>
                <a:cubicBezTo>
                  <a:pt x="4" y="0"/>
                  <a:pt x="8" y="0"/>
                  <a:pt x="6" y="0"/>
                </a:cubicBezTo>
                <a:cubicBezTo>
                  <a:pt x="0" y="0"/>
                  <a:pt x="0" y="0"/>
                  <a:pt x="0" y="0"/>
                </a:cubicBezTo>
                <a:cubicBezTo>
                  <a:pt x="1" y="0"/>
                  <a:pt x="3" y="0"/>
                  <a:pt x="2" y="1"/>
                </a:cubicBezTo>
                <a:cubicBezTo>
                  <a:pt x="5" y="1"/>
                  <a:pt x="5" y="1"/>
                  <a:pt x="5" y="1"/>
                </a:cubicBezTo>
                <a:cubicBezTo>
                  <a:pt x="5" y="1"/>
                  <a:pt x="5" y="1"/>
                  <a:pt x="5" y="1"/>
                </a:cubicBezTo>
                <a:cubicBezTo>
                  <a:pt x="9" y="1"/>
                  <a:pt x="12" y="1"/>
                  <a:pt x="16" y="1"/>
                </a:cubicBezTo>
                <a:cubicBezTo>
                  <a:pt x="14" y="1"/>
                  <a:pt x="14" y="1"/>
                  <a:pt x="14" y="1"/>
                </a:cubicBezTo>
                <a:cubicBezTo>
                  <a:pt x="17" y="1"/>
                  <a:pt x="20" y="0"/>
                  <a:pt x="22" y="1"/>
                </a:cubicBezTo>
                <a:cubicBezTo>
                  <a:pt x="21" y="1"/>
                  <a:pt x="22" y="1"/>
                  <a:pt x="22" y="1"/>
                </a:cubicBezTo>
                <a:cubicBezTo>
                  <a:pt x="23" y="1"/>
                  <a:pt x="23" y="1"/>
                  <a:pt x="23" y="1"/>
                </a:cubicBezTo>
                <a:cubicBezTo>
                  <a:pt x="22" y="2"/>
                  <a:pt x="22" y="2"/>
                  <a:pt x="22" y="2"/>
                </a:cubicBezTo>
                <a:cubicBezTo>
                  <a:pt x="23" y="1"/>
                  <a:pt x="29" y="2"/>
                  <a:pt x="30" y="1"/>
                </a:cubicBezTo>
                <a:cubicBezTo>
                  <a:pt x="30" y="2"/>
                  <a:pt x="30" y="2"/>
                  <a:pt x="30" y="2"/>
                </a:cubicBezTo>
                <a:cubicBezTo>
                  <a:pt x="34" y="2"/>
                  <a:pt x="29" y="1"/>
                  <a:pt x="32" y="1"/>
                </a:cubicBezTo>
                <a:cubicBezTo>
                  <a:pt x="34" y="1"/>
                  <a:pt x="33" y="2"/>
                  <a:pt x="35" y="2"/>
                </a:cubicBezTo>
                <a:cubicBezTo>
                  <a:pt x="38" y="2"/>
                  <a:pt x="45" y="2"/>
                  <a:pt x="49" y="2"/>
                </a:cubicBezTo>
                <a:cubicBezTo>
                  <a:pt x="53" y="2"/>
                  <a:pt x="56" y="2"/>
                  <a:pt x="59" y="2"/>
                </a:cubicBezTo>
                <a:cubicBezTo>
                  <a:pt x="62" y="2"/>
                  <a:pt x="59" y="2"/>
                  <a:pt x="62" y="2"/>
                </a:cubicBezTo>
                <a:cubicBezTo>
                  <a:pt x="62" y="2"/>
                  <a:pt x="62" y="3"/>
                  <a:pt x="63" y="3"/>
                </a:cubicBezTo>
                <a:cubicBezTo>
                  <a:pt x="63" y="3"/>
                  <a:pt x="68" y="3"/>
                  <a:pt x="66" y="2"/>
                </a:cubicBezTo>
                <a:cubicBezTo>
                  <a:pt x="70" y="3"/>
                  <a:pt x="75" y="3"/>
                  <a:pt x="80" y="3"/>
                </a:cubicBezTo>
                <a:cubicBezTo>
                  <a:pt x="78" y="3"/>
                  <a:pt x="78" y="3"/>
                  <a:pt x="79" y="3"/>
                </a:cubicBezTo>
                <a:cubicBezTo>
                  <a:pt x="81" y="3"/>
                  <a:pt x="85" y="3"/>
                  <a:pt x="89" y="3"/>
                </a:cubicBezTo>
                <a:cubicBezTo>
                  <a:pt x="89" y="2"/>
                  <a:pt x="88" y="2"/>
                  <a:pt x="88" y="2"/>
                </a:cubicBezTo>
                <a:cubicBezTo>
                  <a:pt x="89" y="2"/>
                  <a:pt x="90" y="2"/>
                  <a:pt x="91" y="2"/>
                </a:cubicBezTo>
                <a:cubicBezTo>
                  <a:pt x="91" y="2"/>
                  <a:pt x="91" y="3"/>
                  <a:pt x="94" y="3"/>
                </a:cubicBezTo>
                <a:cubicBezTo>
                  <a:pt x="94" y="4"/>
                  <a:pt x="89" y="3"/>
                  <a:pt x="90" y="3"/>
                </a:cubicBezTo>
                <a:cubicBezTo>
                  <a:pt x="89" y="4"/>
                  <a:pt x="82" y="4"/>
                  <a:pt x="81" y="4"/>
                </a:cubicBezTo>
                <a:cubicBezTo>
                  <a:pt x="78" y="4"/>
                  <a:pt x="83" y="4"/>
                  <a:pt x="83" y="4"/>
                </a:cubicBezTo>
                <a:cubicBezTo>
                  <a:pt x="86" y="4"/>
                  <a:pt x="87" y="4"/>
                  <a:pt x="91" y="4"/>
                </a:cubicBezTo>
                <a:cubicBezTo>
                  <a:pt x="91" y="4"/>
                  <a:pt x="90" y="4"/>
                  <a:pt x="92" y="3"/>
                </a:cubicBezTo>
                <a:cubicBezTo>
                  <a:pt x="96" y="3"/>
                  <a:pt x="97" y="4"/>
                  <a:pt x="98" y="4"/>
                </a:cubicBezTo>
                <a:cubicBezTo>
                  <a:pt x="96" y="4"/>
                  <a:pt x="96" y="4"/>
                  <a:pt x="96" y="4"/>
                </a:cubicBezTo>
                <a:cubicBezTo>
                  <a:pt x="98" y="4"/>
                  <a:pt x="99" y="4"/>
                  <a:pt x="102" y="4"/>
                </a:cubicBezTo>
                <a:cubicBezTo>
                  <a:pt x="103" y="5"/>
                  <a:pt x="98" y="4"/>
                  <a:pt x="97" y="4"/>
                </a:cubicBezTo>
                <a:cubicBezTo>
                  <a:pt x="98" y="5"/>
                  <a:pt x="98" y="5"/>
                  <a:pt x="98" y="5"/>
                </a:cubicBezTo>
                <a:cubicBezTo>
                  <a:pt x="103" y="5"/>
                  <a:pt x="100" y="4"/>
                  <a:pt x="104" y="4"/>
                </a:cubicBezTo>
                <a:cubicBezTo>
                  <a:pt x="103" y="5"/>
                  <a:pt x="103" y="5"/>
                  <a:pt x="103" y="5"/>
                </a:cubicBezTo>
                <a:cubicBezTo>
                  <a:pt x="106" y="5"/>
                  <a:pt x="106" y="5"/>
                  <a:pt x="106" y="5"/>
                </a:cubicBezTo>
                <a:cubicBezTo>
                  <a:pt x="106" y="4"/>
                  <a:pt x="106" y="4"/>
                  <a:pt x="103" y="4"/>
                </a:cubicBezTo>
                <a:cubicBezTo>
                  <a:pt x="105" y="3"/>
                  <a:pt x="105" y="4"/>
                  <a:pt x="109" y="4"/>
                </a:cubicBezTo>
                <a:cubicBezTo>
                  <a:pt x="110" y="3"/>
                  <a:pt x="107" y="4"/>
                  <a:pt x="107" y="3"/>
                </a:cubicBezTo>
                <a:cubicBezTo>
                  <a:pt x="107" y="3"/>
                  <a:pt x="110" y="3"/>
                  <a:pt x="111" y="3"/>
                </a:cubicBezTo>
                <a:cubicBezTo>
                  <a:pt x="114" y="3"/>
                  <a:pt x="113" y="4"/>
                  <a:pt x="114" y="4"/>
                </a:cubicBezTo>
                <a:cubicBezTo>
                  <a:pt x="114" y="4"/>
                  <a:pt x="111" y="4"/>
                  <a:pt x="112" y="4"/>
                </a:cubicBezTo>
                <a:cubicBezTo>
                  <a:pt x="108" y="4"/>
                  <a:pt x="113" y="4"/>
                  <a:pt x="111" y="5"/>
                </a:cubicBezTo>
                <a:cubicBezTo>
                  <a:pt x="113" y="5"/>
                  <a:pt x="113" y="5"/>
                  <a:pt x="115" y="4"/>
                </a:cubicBezTo>
                <a:cubicBezTo>
                  <a:pt x="114" y="4"/>
                  <a:pt x="115" y="4"/>
                  <a:pt x="115" y="4"/>
                </a:cubicBezTo>
                <a:cubicBezTo>
                  <a:pt x="120" y="3"/>
                  <a:pt x="118" y="5"/>
                  <a:pt x="122" y="5"/>
                </a:cubicBezTo>
                <a:cubicBezTo>
                  <a:pt x="121" y="4"/>
                  <a:pt x="129" y="4"/>
                  <a:pt x="125" y="3"/>
                </a:cubicBezTo>
                <a:cubicBezTo>
                  <a:pt x="129" y="3"/>
                  <a:pt x="129" y="3"/>
                  <a:pt x="129" y="3"/>
                </a:cubicBezTo>
                <a:cubicBezTo>
                  <a:pt x="128" y="3"/>
                  <a:pt x="131" y="3"/>
                  <a:pt x="129" y="4"/>
                </a:cubicBezTo>
                <a:cubicBezTo>
                  <a:pt x="131" y="4"/>
                  <a:pt x="131" y="4"/>
                  <a:pt x="131" y="4"/>
                </a:cubicBezTo>
                <a:cubicBezTo>
                  <a:pt x="128" y="4"/>
                  <a:pt x="128" y="4"/>
                  <a:pt x="128" y="4"/>
                </a:cubicBezTo>
                <a:cubicBezTo>
                  <a:pt x="130" y="4"/>
                  <a:pt x="133" y="5"/>
                  <a:pt x="134" y="5"/>
                </a:cubicBezTo>
                <a:cubicBezTo>
                  <a:pt x="137" y="5"/>
                  <a:pt x="133" y="5"/>
                  <a:pt x="136" y="4"/>
                </a:cubicBezTo>
                <a:cubicBezTo>
                  <a:pt x="135" y="5"/>
                  <a:pt x="137" y="5"/>
                  <a:pt x="138" y="5"/>
                </a:cubicBezTo>
                <a:cubicBezTo>
                  <a:pt x="136" y="5"/>
                  <a:pt x="138" y="4"/>
                  <a:pt x="140" y="4"/>
                </a:cubicBezTo>
                <a:cubicBezTo>
                  <a:pt x="142" y="4"/>
                  <a:pt x="144" y="5"/>
                  <a:pt x="144" y="5"/>
                </a:cubicBezTo>
                <a:cubicBezTo>
                  <a:pt x="142" y="5"/>
                  <a:pt x="142" y="5"/>
                  <a:pt x="142" y="5"/>
                </a:cubicBezTo>
                <a:cubicBezTo>
                  <a:pt x="144" y="5"/>
                  <a:pt x="142" y="5"/>
                  <a:pt x="144" y="5"/>
                </a:cubicBezTo>
                <a:cubicBezTo>
                  <a:pt x="145" y="5"/>
                  <a:pt x="146" y="5"/>
                  <a:pt x="147" y="4"/>
                </a:cubicBezTo>
                <a:cubicBezTo>
                  <a:pt x="148" y="4"/>
                  <a:pt x="149" y="4"/>
                  <a:pt x="150" y="4"/>
                </a:cubicBezTo>
                <a:cubicBezTo>
                  <a:pt x="147" y="5"/>
                  <a:pt x="147" y="5"/>
                  <a:pt x="147" y="5"/>
                </a:cubicBezTo>
                <a:cubicBezTo>
                  <a:pt x="151" y="5"/>
                  <a:pt x="148" y="5"/>
                  <a:pt x="152" y="5"/>
                </a:cubicBezTo>
                <a:cubicBezTo>
                  <a:pt x="153" y="5"/>
                  <a:pt x="153" y="5"/>
                  <a:pt x="153" y="5"/>
                </a:cubicBezTo>
                <a:cubicBezTo>
                  <a:pt x="153" y="5"/>
                  <a:pt x="154" y="5"/>
                  <a:pt x="153" y="5"/>
                </a:cubicBezTo>
                <a:cubicBezTo>
                  <a:pt x="153" y="5"/>
                  <a:pt x="155" y="5"/>
                  <a:pt x="156" y="5"/>
                </a:cubicBezTo>
                <a:cubicBezTo>
                  <a:pt x="157" y="5"/>
                  <a:pt x="157" y="5"/>
                  <a:pt x="157" y="5"/>
                </a:cubicBezTo>
                <a:cubicBezTo>
                  <a:pt x="158" y="5"/>
                  <a:pt x="160" y="5"/>
                  <a:pt x="162" y="5"/>
                </a:cubicBezTo>
                <a:cubicBezTo>
                  <a:pt x="160" y="4"/>
                  <a:pt x="160" y="5"/>
                  <a:pt x="157" y="5"/>
                </a:cubicBezTo>
                <a:cubicBezTo>
                  <a:pt x="156" y="4"/>
                  <a:pt x="160" y="4"/>
                  <a:pt x="160" y="4"/>
                </a:cubicBezTo>
                <a:cubicBezTo>
                  <a:pt x="160" y="5"/>
                  <a:pt x="164" y="4"/>
                  <a:pt x="166" y="4"/>
                </a:cubicBezTo>
                <a:cubicBezTo>
                  <a:pt x="167" y="5"/>
                  <a:pt x="168" y="5"/>
                  <a:pt x="168" y="5"/>
                </a:cubicBezTo>
                <a:cubicBezTo>
                  <a:pt x="169" y="5"/>
                  <a:pt x="169" y="5"/>
                  <a:pt x="169" y="5"/>
                </a:cubicBezTo>
                <a:cubicBezTo>
                  <a:pt x="170" y="5"/>
                  <a:pt x="172" y="4"/>
                  <a:pt x="174" y="5"/>
                </a:cubicBezTo>
                <a:cubicBezTo>
                  <a:pt x="173" y="5"/>
                  <a:pt x="174" y="5"/>
                  <a:pt x="175" y="5"/>
                </a:cubicBezTo>
                <a:cubicBezTo>
                  <a:pt x="173" y="5"/>
                  <a:pt x="178" y="5"/>
                  <a:pt x="177" y="4"/>
                </a:cubicBezTo>
                <a:cubicBezTo>
                  <a:pt x="181" y="4"/>
                  <a:pt x="177" y="5"/>
                  <a:pt x="178" y="5"/>
                </a:cubicBezTo>
                <a:cubicBezTo>
                  <a:pt x="179" y="5"/>
                  <a:pt x="182" y="6"/>
                  <a:pt x="183" y="5"/>
                </a:cubicBezTo>
                <a:cubicBezTo>
                  <a:pt x="180" y="5"/>
                  <a:pt x="183" y="5"/>
                  <a:pt x="184" y="5"/>
                </a:cubicBezTo>
                <a:cubicBezTo>
                  <a:pt x="187" y="5"/>
                  <a:pt x="183" y="5"/>
                  <a:pt x="185" y="5"/>
                </a:cubicBezTo>
                <a:cubicBezTo>
                  <a:pt x="187" y="5"/>
                  <a:pt x="189" y="4"/>
                  <a:pt x="187" y="4"/>
                </a:cubicBezTo>
                <a:cubicBezTo>
                  <a:pt x="188" y="4"/>
                  <a:pt x="191" y="4"/>
                  <a:pt x="193" y="4"/>
                </a:cubicBezTo>
                <a:cubicBezTo>
                  <a:pt x="193" y="5"/>
                  <a:pt x="189" y="4"/>
                  <a:pt x="190" y="5"/>
                </a:cubicBezTo>
                <a:cubicBezTo>
                  <a:pt x="194" y="5"/>
                  <a:pt x="192" y="4"/>
                  <a:pt x="196" y="4"/>
                </a:cubicBezTo>
                <a:cubicBezTo>
                  <a:pt x="195" y="4"/>
                  <a:pt x="196" y="3"/>
                  <a:pt x="198" y="3"/>
                </a:cubicBezTo>
                <a:cubicBezTo>
                  <a:pt x="203" y="3"/>
                  <a:pt x="196" y="3"/>
                  <a:pt x="198" y="3"/>
                </a:cubicBezTo>
                <a:cubicBezTo>
                  <a:pt x="200" y="3"/>
                  <a:pt x="200" y="3"/>
                  <a:pt x="200" y="3"/>
                </a:cubicBezTo>
                <a:cubicBezTo>
                  <a:pt x="202" y="4"/>
                  <a:pt x="194" y="4"/>
                  <a:pt x="197" y="5"/>
                </a:cubicBezTo>
                <a:cubicBezTo>
                  <a:pt x="199" y="5"/>
                  <a:pt x="199" y="5"/>
                  <a:pt x="199" y="5"/>
                </a:cubicBezTo>
                <a:cubicBezTo>
                  <a:pt x="198" y="5"/>
                  <a:pt x="198" y="5"/>
                  <a:pt x="199" y="5"/>
                </a:cubicBezTo>
                <a:cubicBezTo>
                  <a:pt x="199" y="5"/>
                  <a:pt x="203" y="5"/>
                  <a:pt x="204" y="5"/>
                </a:cubicBezTo>
                <a:cubicBezTo>
                  <a:pt x="204" y="5"/>
                  <a:pt x="202" y="5"/>
                  <a:pt x="202" y="5"/>
                </a:cubicBezTo>
                <a:cubicBezTo>
                  <a:pt x="204" y="5"/>
                  <a:pt x="205" y="4"/>
                  <a:pt x="209" y="5"/>
                </a:cubicBezTo>
                <a:cubicBezTo>
                  <a:pt x="207" y="5"/>
                  <a:pt x="209" y="5"/>
                  <a:pt x="209" y="5"/>
                </a:cubicBezTo>
                <a:cubicBezTo>
                  <a:pt x="210" y="5"/>
                  <a:pt x="209" y="5"/>
                  <a:pt x="211" y="5"/>
                </a:cubicBezTo>
                <a:cubicBezTo>
                  <a:pt x="211" y="5"/>
                  <a:pt x="211" y="5"/>
                  <a:pt x="211" y="5"/>
                </a:cubicBezTo>
                <a:cubicBezTo>
                  <a:pt x="220" y="5"/>
                  <a:pt x="230" y="5"/>
                  <a:pt x="237" y="5"/>
                </a:cubicBezTo>
                <a:cubicBezTo>
                  <a:pt x="239" y="5"/>
                  <a:pt x="241" y="5"/>
                  <a:pt x="246" y="5"/>
                </a:cubicBezTo>
                <a:cubicBezTo>
                  <a:pt x="244" y="5"/>
                  <a:pt x="246" y="5"/>
                  <a:pt x="247" y="5"/>
                </a:cubicBezTo>
                <a:cubicBezTo>
                  <a:pt x="249" y="5"/>
                  <a:pt x="249" y="5"/>
                  <a:pt x="249" y="5"/>
                </a:cubicBezTo>
                <a:cubicBezTo>
                  <a:pt x="251" y="6"/>
                  <a:pt x="254" y="5"/>
                  <a:pt x="257" y="5"/>
                </a:cubicBezTo>
                <a:cubicBezTo>
                  <a:pt x="257" y="5"/>
                  <a:pt x="257" y="5"/>
                  <a:pt x="257" y="5"/>
                </a:cubicBezTo>
                <a:cubicBezTo>
                  <a:pt x="260" y="6"/>
                  <a:pt x="260" y="5"/>
                  <a:pt x="260" y="5"/>
                </a:cubicBezTo>
                <a:cubicBezTo>
                  <a:pt x="262" y="5"/>
                  <a:pt x="262" y="5"/>
                  <a:pt x="262" y="5"/>
                </a:cubicBezTo>
                <a:cubicBezTo>
                  <a:pt x="262" y="5"/>
                  <a:pt x="262" y="5"/>
                  <a:pt x="262" y="5"/>
                </a:cubicBezTo>
                <a:cubicBezTo>
                  <a:pt x="264" y="5"/>
                  <a:pt x="267" y="5"/>
                  <a:pt x="267" y="6"/>
                </a:cubicBezTo>
                <a:cubicBezTo>
                  <a:pt x="268" y="5"/>
                  <a:pt x="269" y="5"/>
                  <a:pt x="268" y="5"/>
                </a:cubicBezTo>
                <a:cubicBezTo>
                  <a:pt x="270" y="6"/>
                  <a:pt x="276" y="6"/>
                  <a:pt x="280" y="5"/>
                </a:cubicBezTo>
                <a:cubicBezTo>
                  <a:pt x="278" y="5"/>
                  <a:pt x="278" y="5"/>
                  <a:pt x="278" y="5"/>
                </a:cubicBezTo>
                <a:cubicBezTo>
                  <a:pt x="279" y="4"/>
                  <a:pt x="279" y="5"/>
                  <a:pt x="280" y="5"/>
                </a:cubicBezTo>
                <a:cubicBezTo>
                  <a:pt x="281" y="5"/>
                  <a:pt x="282" y="5"/>
                  <a:pt x="280" y="5"/>
                </a:cubicBezTo>
                <a:cubicBezTo>
                  <a:pt x="286" y="6"/>
                  <a:pt x="293" y="5"/>
                  <a:pt x="300" y="6"/>
                </a:cubicBezTo>
                <a:cubicBezTo>
                  <a:pt x="301" y="6"/>
                  <a:pt x="301" y="6"/>
                  <a:pt x="301" y="5"/>
                </a:cubicBezTo>
                <a:cubicBezTo>
                  <a:pt x="305" y="6"/>
                  <a:pt x="311" y="5"/>
                  <a:pt x="315" y="6"/>
                </a:cubicBezTo>
                <a:cubicBezTo>
                  <a:pt x="314" y="6"/>
                  <a:pt x="316" y="5"/>
                  <a:pt x="318" y="5"/>
                </a:cubicBezTo>
                <a:cubicBezTo>
                  <a:pt x="321" y="5"/>
                  <a:pt x="319" y="6"/>
                  <a:pt x="322" y="6"/>
                </a:cubicBezTo>
                <a:cubicBezTo>
                  <a:pt x="323" y="6"/>
                  <a:pt x="325" y="6"/>
                  <a:pt x="326" y="6"/>
                </a:cubicBezTo>
                <a:cubicBezTo>
                  <a:pt x="326" y="6"/>
                  <a:pt x="326" y="6"/>
                  <a:pt x="326" y="6"/>
                </a:cubicBezTo>
                <a:cubicBezTo>
                  <a:pt x="328" y="6"/>
                  <a:pt x="330" y="5"/>
                  <a:pt x="332" y="6"/>
                </a:cubicBezTo>
                <a:cubicBezTo>
                  <a:pt x="331" y="6"/>
                  <a:pt x="331" y="6"/>
                  <a:pt x="331" y="6"/>
                </a:cubicBezTo>
                <a:cubicBezTo>
                  <a:pt x="336" y="6"/>
                  <a:pt x="336" y="6"/>
                  <a:pt x="336" y="6"/>
                </a:cubicBezTo>
                <a:cubicBezTo>
                  <a:pt x="337" y="6"/>
                  <a:pt x="341" y="6"/>
                  <a:pt x="342" y="6"/>
                </a:cubicBezTo>
                <a:cubicBezTo>
                  <a:pt x="342" y="6"/>
                  <a:pt x="341" y="6"/>
                  <a:pt x="342" y="6"/>
                </a:cubicBezTo>
                <a:cubicBezTo>
                  <a:pt x="342" y="5"/>
                  <a:pt x="342" y="5"/>
                  <a:pt x="342" y="5"/>
                </a:cubicBezTo>
                <a:cubicBezTo>
                  <a:pt x="345" y="6"/>
                  <a:pt x="345" y="6"/>
                  <a:pt x="345" y="6"/>
                </a:cubicBezTo>
                <a:cubicBezTo>
                  <a:pt x="344" y="6"/>
                  <a:pt x="344" y="6"/>
                  <a:pt x="343" y="6"/>
                </a:cubicBezTo>
                <a:cubicBezTo>
                  <a:pt x="347" y="6"/>
                  <a:pt x="344" y="6"/>
                  <a:pt x="346" y="5"/>
                </a:cubicBezTo>
                <a:cubicBezTo>
                  <a:pt x="348" y="5"/>
                  <a:pt x="348" y="6"/>
                  <a:pt x="349" y="6"/>
                </a:cubicBezTo>
                <a:cubicBezTo>
                  <a:pt x="349" y="6"/>
                  <a:pt x="348" y="6"/>
                  <a:pt x="347" y="6"/>
                </a:cubicBezTo>
                <a:cubicBezTo>
                  <a:pt x="346" y="6"/>
                  <a:pt x="349" y="6"/>
                  <a:pt x="349" y="6"/>
                </a:cubicBezTo>
                <a:cubicBezTo>
                  <a:pt x="349" y="6"/>
                  <a:pt x="349" y="6"/>
                  <a:pt x="351" y="6"/>
                </a:cubicBezTo>
                <a:cubicBezTo>
                  <a:pt x="352" y="6"/>
                  <a:pt x="356" y="6"/>
                  <a:pt x="355" y="6"/>
                </a:cubicBezTo>
                <a:cubicBezTo>
                  <a:pt x="357" y="6"/>
                  <a:pt x="358" y="6"/>
                  <a:pt x="359" y="6"/>
                </a:cubicBezTo>
                <a:cubicBezTo>
                  <a:pt x="358" y="6"/>
                  <a:pt x="356" y="6"/>
                  <a:pt x="355" y="5"/>
                </a:cubicBezTo>
                <a:cubicBezTo>
                  <a:pt x="357" y="5"/>
                  <a:pt x="359" y="5"/>
                  <a:pt x="359" y="5"/>
                </a:cubicBezTo>
                <a:cubicBezTo>
                  <a:pt x="358" y="5"/>
                  <a:pt x="358" y="5"/>
                  <a:pt x="358" y="5"/>
                </a:cubicBezTo>
                <a:cubicBezTo>
                  <a:pt x="359" y="5"/>
                  <a:pt x="362" y="6"/>
                  <a:pt x="360" y="5"/>
                </a:cubicBezTo>
                <a:cubicBezTo>
                  <a:pt x="363" y="6"/>
                  <a:pt x="363" y="6"/>
                  <a:pt x="363" y="6"/>
                </a:cubicBezTo>
                <a:cubicBezTo>
                  <a:pt x="364" y="5"/>
                  <a:pt x="366" y="5"/>
                  <a:pt x="368" y="5"/>
                </a:cubicBezTo>
                <a:cubicBezTo>
                  <a:pt x="368" y="6"/>
                  <a:pt x="366" y="6"/>
                  <a:pt x="370" y="6"/>
                </a:cubicBezTo>
                <a:cubicBezTo>
                  <a:pt x="373" y="6"/>
                  <a:pt x="373" y="6"/>
                  <a:pt x="373" y="6"/>
                </a:cubicBezTo>
                <a:cubicBezTo>
                  <a:pt x="374" y="6"/>
                  <a:pt x="375" y="6"/>
                  <a:pt x="374" y="6"/>
                </a:cubicBezTo>
                <a:cubicBezTo>
                  <a:pt x="380" y="6"/>
                  <a:pt x="380" y="5"/>
                  <a:pt x="384" y="6"/>
                </a:cubicBezTo>
                <a:cubicBezTo>
                  <a:pt x="382" y="6"/>
                  <a:pt x="384" y="6"/>
                  <a:pt x="385" y="6"/>
                </a:cubicBezTo>
                <a:cubicBezTo>
                  <a:pt x="386" y="6"/>
                  <a:pt x="386" y="6"/>
                  <a:pt x="386" y="6"/>
                </a:cubicBezTo>
                <a:cubicBezTo>
                  <a:pt x="386" y="6"/>
                  <a:pt x="385" y="6"/>
                  <a:pt x="384" y="6"/>
                </a:cubicBezTo>
                <a:cubicBezTo>
                  <a:pt x="383" y="6"/>
                  <a:pt x="386" y="6"/>
                  <a:pt x="386" y="6"/>
                </a:cubicBezTo>
                <a:cubicBezTo>
                  <a:pt x="390" y="7"/>
                  <a:pt x="399" y="6"/>
                  <a:pt x="405" y="7"/>
                </a:cubicBezTo>
                <a:cubicBezTo>
                  <a:pt x="404" y="6"/>
                  <a:pt x="407" y="6"/>
                  <a:pt x="409" y="6"/>
                </a:cubicBezTo>
                <a:cubicBezTo>
                  <a:pt x="408" y="7"/>
                  <a:pt x="412" y="6"/>
                  <a:pt x="414" y="7"/>
                </a:cubicBezTo>
                <a:cubicBezTo>
                  <a:pt x="413" y="6"/>
                  <a:pt x="413" y="6"/>
                  <a:pt x="413" y="6"/>
                </a:cubicBezTo>
                <a:cubicBezTo>
                  <a:pt x="416" y="6"/>
                  <a:pt x="419" y="5"/>
                  <a:pt x="421" y="6"/>
                </a:cubicBezTo>
                <a:cubicBezTo>
                  <a:pt x="423" y="6"/>
                  <a:pt x="420" y="6"/>
                  <a:pt x="420" y="6"/>
                </a:cubicBezTo>
                <a:cubicBezTo>
                  <a:pt x="422" y="7"/>
                  <a:pt x="427" y="6"/>
                  <a:pt x="429" y="7"/>
                </a:cubicBezTo>
                <a:cubicBezTo>
                  <a:pt x="430" y="6"/>
                  <a:pt x="429" y="6"/>
                  <a:pt x="431" y="6"/>
                </a:cubicBezTo>
                <a:cubicBezTo>
                  <a:pt x="433" y="6"/>
                  <a:pt x="437" y="6"/>
                  <a:pt x="437" y="7"/>
                </a:cubicBezTo>
                <a:cubicBezTo>
                  <a:pt x="438" y="6"/>
                  <a:pt x="439" y="6"/>
                  <a:pt x="441" y="7"/>
                </a:cubicBezTo>
                <a:cubicBezTo>
                  <a:pt x="441" y="7"/>
                  <a:pt x="440" y="7"/>
                  <a:pt x="439" y="7"/>
                </a:cubicBezTo>
                <a:cubicBezTo>
                  <a:pt x="442" y="7"/>
                  <a:pt x="444" y="7"/>
                  <a:pt x="447" y="7"/>
                </a:cubicBezTo>
                <a:cubicBezTo>
                  <a:pt x="448" y="7"/>
                  <a:pt x="453" y="7"/>
                  <a:pt x="457" y="7"/>
                </a:cubicBezTo>
                <a:cubicBezTo>
                  <a:pt x="458" y="7"/>
                  <a:pt x="462" y="7"/>
                  <a:pt x="462" y="7"/>
                </a:cubicBezTo>
                <a:cubicBezTo>
                  <a:pt x="462" y="7"/>
                  <a:pt x="462" y="7"/>
                  <a:pt x="463" y="7"/>
                </a:cubicBezTo>
                <a:cubicBezTo>
                  <a:pt x="464" y="7"/>
                  <a:pt x="465" y="6"/>
                  <a:pt x="466" y="6"/>
                </a:cubicBezTo>
                <a:cubicBezTo>
                  <a:pt x="466" y="7"/>
                  <a:pt x="466" y="7"/>
                  <a:pt x="466" y="7"/>
                </a:cubicBezTo>
                <a:cubicBezTo>
                  <a:pt x="466" y="7"/>
                  <a:pt x="470" y="7"/>
                  <a:pt x="471" y="7"/>
                </a:cubicBezTo>
                <a:cubicBezTo>
                  <a:pt x="469" y="7"/>
                  <a:pt x="473" y="7"/>
                  <a:pt x="473" y="7"/>
                </a:cubicBezTo>
                <a:cubicBezTo>
                  <a:pt x="474" y="7"/>
                  <a:pt x="474" y="7"/>
                  <a:pt x="474" y="7"/>
                </a:cubicBezTo>
                <a:cubicBezTo>
                  <a:pt x="477" y="7"/>
                  <a:pt x="475" y="6"/>
                  <a:pt x="478" y="6"/>
                </a:cubicBezTo>
                <a:cubicBezTo>
                  <a:pt x="480" y="6"/>
                  <a:pt x="479" y="7"/>
                  <a:pt x="478" y="7"/>
                </a:cubicBezTo>
                <a:cubicBezTo>
                  <a:pt x="480" y="7"/>
                  <a:pt x="482" y="7"/>
                  <a:pt x="484" y="7"/>
                </a:cubicBezTo>
                <a:cubicBezTo>
                  <a:pt x="483" y="7"/>
                  <a:pt x="483" y="7"/>
                  <a:pt x="483" y="7"/>
                </a:cubicBezTo>
                <a:cubicBezTo>
                  <a:pt x="483" y="7"/>
                  <a:pt x="484" y="7"/>
                  <a:pt x="484" y="7"/>
                </a:cubicBezTo>
                <a:cubicBezTo>
                  <a:pt x="484" y="7"/>
                  <a:pt x="485" y="7"/>
                  <a:pt x="486" y="7"/>
                </a:cubicBezTo>
                <a:cubicBezTo>
                  <a:pt x="486" y="7"/>
                  <a:pt x="486" y="7"/>
                  <a:pt x="486" y="7"/>
                </a:cubicBezTo>
                <a:cubicBezTo>
                  <a:pt x="485" y="7"/>
                  <a:pt x="484" y="7"/>
                  <a:pt x="484" y="7"/>
                </a:cubicBezTo>
                <a:cubicBezTo>
                  <a:pt x="484" y="7"/>
                  <a:pt x="485" y="7"/>
                  <a:pt x="486" y="7"/>
                </a:cubicBezTo>
                <a:cubicBezTo>
                  <a:pt x="486" y="7"/>
                  <a:pt x="486" y="7"/>
                  <a:pt x="486" y="7"/>
                </a:cubicBezTo>
                <a:cubicBezTo>
                  <a:pt x="487" y="7"/>
                  <a:pt x="487" y="7"/>
                  <a:pt x="488" y="7"/>
                </a:cubicBezTo>
                <a:cubicBezTo>
                  <a:pt x="487" y="7"/>
                  <a:pt x="487" y="7"/>
                  <a:pt x="487" y="7"/>
                </a:cubicBezTo>
                <a:cubicBezTo>
                  <a:pt x="488" y="7"/>
                  <a:pt x="492" y="7"/>
                  <a:pt x="492" y="7"/>
                </a:cubicBezTo>
                <a:cubicBezTo>
                  <a:pt x="497" y="7"/>
                  <a:pt x="505" y="7"/>
                  <a:pt x="508" y="7"/>
                </a:cubicBezTo>
                <a:cubicBezTo>
                  <a:pt x="508" y="7"/>
                  <a:pt x="507" y="7"/>
                  <a:pt x="508" y="7"/>
                </a:cubicBezTo>
                <a:cubicBezTo>
                  <a:pt x="510" y="7"/>
                  <a:pt x="512" y="7"/>
                  <a:pt x="512" y="7"/>
                </a:cubicBezTo>
                <a:cubicBezTo>
                  <a:pt x="514" y="7"/>
                  <a:pt x="513" y="7"/>
                  <a:pt x="516" y="7"/>
                </a:cubicBezTo>
                <a:cubicBezTo>
                  <a:pt x="516" y="7"/>
                  <a:pt x="516" y="7"/>
                  <a:pt x="516" y="7"/>
                </a:cubicBezTo>
                <a:cubicBezTo>
                  <a:pt x="520" y="8"/>
                  <a:pt x="526" y="7"/>
                  <a:pt x="531" y="7"/>
                </a:cubicBezTo>
                <a:cubicBezTo>
                  <a:pt x="530" y="7"/>
                  <a:pt x="530" y="7"/>
                  <a:pt x="529" y="7"/>
                </a:cubicBezTo>
                <a:cubicBezTo>
                  <a:pt x="533" y="7"/>
                  <a:pt x="537" y="7"/>
                  <a:pt x="540" y="7"/>
                </a:cubicBezTo>
                <a:cubicBezTo>
                  <a:pt x="540" y="7"/>
                  <a:pt x="540" y="7"/>
                  <a:pt x="539" y="7"/>
                </a:cubicBezTo>
                <a:cubicBezTo>
                  <a:pt x="541" y="7"/>
                  <a:pt x="544" y="7"/>
                  <a:pt x="545" y="7"/>
                </a:cubicBezTo>
                <a:cubicBezTo>
                  <a:pt x="545" y="7"/>
                  <a:pt x="545" y="7"/>
                  <a:pt x="545" y="7"/>
                </a:cubicBezTo>
                <a:cubicBezTo>
                  <a:pt x="543" y="7"/>
                  <a:pt x="546" y="6"/>
                  <a:pt x="548" y="7"/>
                </a:cubicBezTo>
                <a:cubicBezTo>
                  <a:pt x="548" y="7"/>
                  <a:pt x="548" y="7"/>
                  <a:pt x="548" y="7"/>
                </a:cubicBezTo>
                <a:cubicBezTo>
                  <a:pt x="551" y="7"/>
                  <a:pt x="551" y="6"/>
                  <a:pt x="554" y="6"/>
                </a:cubicBezTo>
                <a:cubicBezTo>
                  <a:pt x="556" y="7"/>
                  <a:pt x="552" y="7"/>
                  <a:pt x="553" y="7"/>
                </a:cubicBezTo>
                <a:cubicBezTo>
                  <a:pt x="554" y="7"/>
                  <a:pt x="559" y="7"/>
                  <a:pt x="560" y="7"/>
                </a:cubicBezTo>
                <a:cubicBezTo>
                  <a:pt x="561" y="7"/>
                  <a:pt x="562" y="7"/>
                  <a:pt x="561" y="7"/>
                </a:cubicBezTo>
                <a:cubicBezTo>
                  <a:pt x="564" y="7"/>
                  <a:pt x="562" y="7"/>
                  <a:pt x="564" y="7"/>
                </a:cubicBezTo>
                <a:cubicBezTo>
                  <a:pt x="570" y="6"/>
                  <a:pt x="570" y="6"/>
                  <a:pt x="570" y="6"/>
                </a:cubicBezTo>
                <a:cubicBezTo>
                  <a:pt x="569" y="6"/>
                  <a:pt x="572" y="7"/>
                  <a:pt x="570" y="7"/>
                </a:cubicBezTo>
                <a:cubicBezTo>
                  <a:pt x="574" y="7"/>
                  <a:pt x="577" y="6"/>
                  <a:pt x="580" y="6"/>
                </a:cubicBezTo>
                <a:cubicBezTo>
                  <a:pt x="581" y="6"/>
                  <a:pt x="585" y="6"/>
                  <a:pt x="587" y="6"/>
                </a:cubicBezTo>
                <a:cubicBezTo>
                  <a:pt x="587" y="6"/>
                  <a:pt x="585" y="6"/>
                  <a:pt x="585" y="6"/>
                </a:cubicBezTo>
                <a:cubicBezTo>
                  <a:pt x="587" y="7"/>
                  <a:pt x="587" y="7"/>
                  <a:pt x="587" y="7"/>
                </a:cubicBezTo>
                <a:cubicBezTo>
                  <a:pt x="584" y="7"/>
                  <a:pt x="588" y="7"/>
                  <a:pt x="586" y="7"/>
                </a:cubicBezTo>
                <a:cubicBezTo>
                  <a:pt x="588" y="7"/>
                  <a:pt x="594" y="7"/>
                  <a:pt x="598" y="7"/>
                </a:cubicBezTo>
                <a:cubicBezTo>
                  <a:pt x="595" y="7"/>
                  <a:pt x="602" y="7"/>
                  <a:pt x="602" y="7"/>
                </a:cubicBezTo>
                <a:cubicBezTo>
                  <a:pt x="606" y="7"/>
                  <a:pt x="604" y="7"/>
                  <a:pt x="606" y="7"/>
                </a:cubicBezTo>
                <a:cubicBezTo>
                  <a:pt x="610" y="7"/>
                  <a:pt x="614" y="7"/>
                  <a:pt x="618" y="7"/>
                </a:cubicBezTo>
                <a:cubicBezTo>
                  <a:pt x="618" y="7"/>
                  <a:pt x="618" y="7"/>
                  <a:pt x="618" y="7"/>
                </a:cubicBezTo>
                <a:cubicBezTo>
                  <a:pt x="622" y="7"/>
                  <a:pt x="628" y="8"/>
                  <a:pt x="631" y="7"/>
                </a:cubicBezTo>
                <a:cubicBezTo>
                  <a:pt x="631" y="7"/>
                  <a:pt x="631" y="7"/>
                  <a:pt x="630" y="7"/>
                </a:cubicBezTo>
                <a:cubicBezTo>
                  <a:pt x="634" y="8"/>
                  <a:pt x="631" y="7"/>
                  <a:pt x="636" y="7"/>
                </a:cubicBezTo>
                <a:cubicBezTo>
                  <a:pt x="635" y="7"/>
                  <a:pt x="635" y="7"/>
                  <a:pt x="635" y="7"/>
                </a:cubicBezTo>
                <a:cubicBezTo>
                  <a:pt x="637" y="7"/>
                  <a:pt x="640" y="8"/>
                  <a:pt x="643" y="7"/>
                </a:cubicBezTo>
                <a:cubicBezTo>
                  <a:pt x="643" y="7"/>
                  <a:pt x="643" y="7"/>
                  <a:pt x="642" y="7"/>
                </a:cubicBezTo>
                <a:cubicBezTo>
                  <a:pt x="645" y="7"/>
                  <a:pt x="648" y="8"/>
                  <a:pt x="651" y="7"/>
                </a:cubicBezTo>
                <a:cubicBezTo>
                  <a:pt x="651" y="7"/>
                  <a:pt x="651" y="8"/>
                  <a:pt x="650" y="8"/>
                </a:cubicBezTo>
                <a:cubicBezTo>
                  <a:pt x="652" y="8"/>
                  <a:pt x="653" y="7"/>
                  <a:pt x="655" y="7"/>
                </a:cubicBezTo>
                <a:cubicBezTo>
                  <a:pt x="656" y="7"/>
                  <a:pt x="658" y="8"/>
                  <a:pt x="657" y="8"/>
                </a:cubicBezTo>
                <a:cubicBezTo>
                  <a:pt x="658" y="7"/>
                  <a:pt x="662" y="8"/>
                  <a:pt x="664" y="7"/>
                </a:cubicBezTo>
                <a:cubicBezTo>
                  <a:pt x="664" y="8"/>
                  <a:pt x="665" y="8"/>
                  <a:pt x="667" y="8"/>
                </a:cubicBezTo>
                <a:cubicBezTo>
                  <a:pt x="681" y="8"/>
                  <a:pt x="696" y="8"/>
                  <a:pt x="710" y="8"/>
                </a:cubicBezTo>
                <a:cubicBezTo>
                  <a:pt x="713" y="9"/>
                  <a:pt x="707" y="8"/>
                  <a:pt x="709" y="9"/>
                </a:cubicBezTo>
                <a:cubicBezTo>
                  <a:pt x="708" y="8"/>
                  <a:pt x="711" y="9"/>
                  <a:pt x="715" y="9"/>
                </a:cubicBezTo>
                <a:cubicBezTo>
                  <a:pt x="715" y="9"/>
                  <a:pt x="715" y="9"/>
                  <a:pt x="715" y="9"/>
                </a:cubicBezTo>
                <a:cubicBezTo>
                  <a:pt x="717" y="9"/>
                  <a:pt x="718" y="9"/>
                  <a:pt x="720" y="9"/>
                </a:cubicBezTo>
                <a:cubicBezTo>
                  <a:pt x="720" y="9"/>
                  <a:pt x="720" y="9"/>
                  <a:pt x="720" y="9"/>
                </a:cubicBezTo>
                <a:cubicBezTo>
                  <a:pt x="722" y="8"/>
                  <a:pt x="725" y="9"/>
                  <a:pt x="726" y="9"/>
                </a:cubicBezTo>
                <a:cubicBezTo>
                  <a:pt x="728" y="9"/>
                  <a:pt x="728" y="9"/>
                  <a:pt x="728" y="9"/>
                </a:cubicBezTo>
                <a:cubicBezTo>
                  <a:pt x="730" y="9"/>
                  <a:pt x="731" y="9"/>
                  <a:pt x="734" y="9"/>
                </a:cubicBezTo>
                <a:cubicBezTo>
                  <a:pt x="733" y="9"/>
                  <a:pt x="733" y="9"/>
                  <a:pt x="733" y="9"/>
                </a:cubicBezTo>
                <a:cubicBezTo>
                  <a:pt x="737" y="9"/>
                  <a:pt x="741" y="9"/>
                  <a:pt x="742" y="9"/>
                </a:cubicBezTo>
                <a:cubicBezTo>
                  <a:pt x="745" y="9"/>
                  <a:pt x="748" y="9"/>
                  <a:pt x="749" y="8"/>
                </a:cubicBezTo>
                <a:cubicBezTo>
                  <a:pt x="750" y="9"/>
                  <a:pt x="749" y="9"/>
                  <a:pt x="749" y="9"/>
                </a:cubicBezTo>
                <a:cubicBezTo>
                  <a:pt x="760" y="9"/>
                  <a:pt x="772" y="9"/>
                  <a:pt x="782" y="9"/>
                </a:cubicBezTo>
                <a:cubicBezTo>
                  <a:pt x="783" y="9"/>
                  <a:pt x="782" y="9"/>
                  <a:pt x="782" y="9"/>
                </a:cubicBezTo>
                <a:cubicBezTo>
                  <a:pt x="788" y="9"/>
                  <a:pt x="794" y="10"/>
                  <a:pt x="799" y="9"/>
                </a:cubicBezTo>
                <a:cubicBezTo>
                  <a:pt x="801" y="9"/>
                  <a:pt x="801" y="9"/>
                  <a:pt x="801" y="9"/>
                </a:cubicBezTo>
                <a:cubicBezTo>
                  <a:pt x="802" y="9"/>
                  <a:pt x="802" y="9"/>
                  <a:pt x="803" y="9"/>
                </a:cubicBezTo>
                <a:cubicBezTo>
                  <a:pt x="804" y="9"/>
                  <a:pt x="809" y="9"/>
                  <a:pt x="809" y="9"/>
                </a:cubicBezTo>
                <a:cubicBezTo>
                  <a:pt x="810" y="9"/>
                  <a:pt x="809" y="9"/>
                  <a:pt x="809" y="9"/>
                </a:cubicBezTo>
                <a:cubicBezTo>
                  <a:pt x="812" y="9"/>
                  <a:pt x="815" y="9"/>
                  <a:pt x="818" y="9"/>
                </a:cubicBezTo>
                <a:cubicBezTo>
                  <a:pt x="817" y="9"/>
                  <a:pt x="817" y="9"/>
                  <a:pt x="817" y="9"/>
                </a:cubicBezTo>
                <a:cubicBezTo>
                  <a:pt x="831" y="10"/>
                  <a:pt x="849" y="11"/>
                  <a:pt x="861" y="11"/>
                </a:cubicBezTo>
                <a:cubicBezTo>
                  <a:pt x="864" y="10"/>
                  <a:pt x="862" y="11"/>
                  <a:pt x="864" y="11"/>
                </a:cubicBezTo>
                <a:cubicBezTo>
                  <a:pt x="876" y="11"/>
                  <a:pt x="890" y="12"/>
                  <a:pt x="901" y="12"/>
                </a:cubicBezTo>
                <a:cubicBezTo>
                  <a:pt x="909" y="12"/>
                  <a:pt x="912" y="11"/>
                  <a:pt x="912" y="11"/>
                </a:cubicBezTo>
                <a:cubicBezTo>
                  <a:pt x="891" y="10"/>
                  <a:pt x="873" y="9"/>
                  <a:pt x="853" y="8"/>
                </a:cubicBezTo>
                <a:close/>
                <a:moveTo>
                  <a:pt x="490" y="7"/>
                </a:moveTo>
                <a:cubicBezTo>
                  <a:pt x="489" y="7"/>
                  <a:pt x="489" y="7"/>
                  <a:pt x="488" y="7"/>
                </a:cubicBezTo>
                <a:cubicBezTo>
                  <a:pt x="489" y="7"/>
                  <a:pt x="489" y="7"/>
                  <a:pt x="490" y="7"/>
                </a:cubicBezTo>
                <a:close/>
              </a:path>
            </a:pathLst>
          </a:custGeom>
          <a:solidFill>
            <a:schemeClr val="accent1"/>
          </a:solidFill>
          <a:ln w="9525">
            <a:solidFill>
              <a:schemeClr val="tx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defTabSz="457200"/>
            <a:endParaRPr lang="en-US" sz="1800">
              <a:solidFill>
                <a:prstClr val="black"/>
              </a:solidFill>
              <a:latin typeface="Calibri"/>
            </a:endParaRPr>
          </a:p>
        </p:txBody>
      </p:sp>
      <p:sp>
        <p:nvSpPr>
          <p:cNvPr id="148" name="Freeform 461"/>
          <p:cNvSpPr>
            <a:spLocks noEditPoints="1"/>
          </p:cNvSpPr>
          <p:nvPr/>
        </p:nvSpPr>
        <p:spPr bwMode="auto">
          <a:xfrm>
            <a:off x="537937" y="3379754"/>
            <a:ext cx="8242000" cy="54006"/>
          </a:xfrm>
          <a:custGeom>
            <a:avLst/>
            <a:gdLst/>
            <a:ahLst/>
            <a:cxnLst>
              <a:cxn ang="0">
                <a:pos x="746" y="6"/>
              </a:cxn>
              <a:cxn ang="0">
                <a:pos x="612" y="4"/>
              </a:cxn>
              <a:cxn ang="0">
                <a:pos x="492" y="4"/>
              </a:cxn>
              <a:cxn ang="0">
                <a:pos x="440" y="3"/>
              </a:cxn>
              <a:cxn ang="0">
                <a:pos x="348" y="2"/>
              </a:cxn>
              <a:cxn ang="0">
                <a:pos x="281" y="1"/>
              </a:cxn>
              <a:cxn ang="0">
                <a:pos x="239" y="2"/>
              </a:cxn>
              <a:cxn ang="0">
                <a:pos x="150" y="1"/>
              </a:cxn>
              <a:cxn ang="0">
                <a:pos x="111" y="1"/>
              </a:cxn>
              <a:cxn ang="0">
                <a:pos x="40" y="0"/>
              </a:cxn>
              <a:cxn ang="0">
                <a:pos x="20" y="0"/>
              </a:cxn>
              <a:cxn ang="0">
                <a:pos x="10" y="0"/>
              </a:cxn>
              <a:cxn ang="0">
                <a:pos x="5" y="1"/>
              </a:cxn>
              <a:cxn ang="0">
                <a:pos x="22" y="2"/>
              </a:cxn>
              <a:cxn ang="0">
                <a:pos x="59" y="2"/>
              </a:cxn>
              <a:cxn ang="0">
                <a:pos x="89" y="3"/>
              </a:cxn>
              <a:cxn ang="0">
                <a:pos x="83" y="4"/>
              </a:cxn>
              <a:cxn ang="0">
                <a:pos x="97" y="4"/>
              </a:cxn>
              <a:cxn ang="0">
                <a:pos x="109" y="4"/>
              </a:cxn>
              <a:cxn ang="0">
                <a:pos x="115" y="4"/>
              </a:cxn>
              <a:cxn ang="0">
                <a:pos x="131" y="4"/>
              </a:cxn>
              <a:cxn ang="0">
                <a:pos x="144" y="5"/>
              </a:cxn>
              <a:cxn ang="0">
                <a:pos x="152" y="5"/>
              </a:cxn>
              <a:cxn ang="0">
                <a:pos x="157" y="5"/>
              </a:cxn>
              <a:cxn ang="0">
                <a:pos x="175" y="5"/>
              </a:cxn>
              <a:cxn ang="0">
                <a:pos x="187" y="4"/>
              </a:cxn>
              <a:cxn ang="0">
                <a:pos x="200" y="3"/>
              </a:cxn>
              <a:cxn ang="0">
                <a:pos x="209" y="5"/>
              </a:cxn>
              <a:cxn ang="0">
                <a:pos x="247" y="5"/>
              </a:cxn>
              <a:cxn ang="0">
                <a:pos x="262" y="5"/>
              </a:cxn>
              <a:cxn ang="0">
                <a:pos x="280" y="5"/>
              </a:cxn>
              <a:cxn ang="0">
                <a:pos x="326" y="6"/>
              </a:cxn>
              <a:cxn ang="0">
                <a:pos x="342" y="6"/>
              </a:cxn>
              <a:cxn ang="0">
                <a:pos x="347" y="6"/>
              </a:cxn>
              <a:cxn ang="0">
                <a:pos x="359" y="5"/>
              </a:cxn>
              <a:cxn ang="0">
                <a:pos x="373" y="6"/>
              </a:cxn>
              <a:cxn ang="0">
                <a:pos x="386" y="6"/>
              </a:cxn>
              <a:cxn ang="0">
                <a:pos x="420" y="6"/>
              </a:cxn>
              <a:cxn ang="0">
                <a:pos x="447" y="7"/>
              </a:cxn>
              <a:cxn ang="0">
                <a:pos x="471" y="7"/>
              </a:cxn>
              <a:cxn ang="0">
                <a:pos x="483" y="7"/>
              </a:cxn>
              <a:cxn ang="0">
                <a:pos x="486" y="7"/>
              </a:cxn>
              <a:cxn ang="0">
                <a:pos x="512" y="7"/>
              </a:cxn>
              <a:cxn ang="0">
                <a:pos x="539" y="7"/>
              </a:cxn>
              <a:cxn ang="0">
                <a:pos x="553" y="7"/>
              </a:cxn>
              <a:cxn ang="0">
                <a:pos x="580" y="6"/>
              </a:cxn>
              <a:cxn ang="0">
                <a:pos x="602" y="7"/>
              </a:cxn>
              <a:cxn ang="0">
                <a:pos x="636" y="7"/>
              </a:cxn>
              <a:cxn ang="0">
                <a:pos x="655" y="7"/>
              </a:cxn>
              <a:cxn ang="0">
                <a:pos x="715" y="9"/>
              </a:cxn>
              <a:cxn ang="0">
                <a:pos x="734" y="9"/>
              </a:cxn>
              <a:cxn ang="0">
                <a:pos x="782" y="9"/>
              </a:cxn>
              <a:cxn ang="0">
                <a:pos x="818" y="9"/>
              </a:cxn>
              <a:cxn ang="0">
                <a:pos x="853" y="8"/>
              </a:cxn>
            </a:cxnLst>
            <a:rect l="0" t="0" r="r" b="b"/>
            <a:pathLst>
              <a:path w="912" h="12">
                <a:moveTo>
                  <a:pt x="853" y="8"/>
                </a:moveTo>
                <a:cubicBezTo>
                  <a:pt x="846" y="8"/>
                  <a:pt x="837" y="8"/>
                  <a:pt x="831" y="7"/>
                </a:cubicBezTo>
                <a:cubicBezTo>
                  <a:pt x="804" y="7"/>
                  <a:pt x="777" y="6"/>
                  <a:pt x="750" y="6"/>
                </a:cubicBezTo>
                <a:cubicBezTo>
                  <a:pt x="751" y="6"/>
                  <a:pt x="750" y="6"/>
                  <a:pt x="749" y="6"/>
                </a:cubicBezTo>
                <a:cubicBezTo>
                  <a:pt x="748" y="6"/>
                  <a:pt x="748" y="6"/>
                  <a:pt x="748" y="6"/>
                </a:cubicBezTo>
                <a:cubicBezTo>
                  <a:pt x="746" y="6"/>
                  <a:pt x="746" y="6"/>
                  <a:pt x="746" y="6"/>
                </a:cubicBezTo>
                <a:cubicBezTo>
                  <a:pt x="744" y="6"/>
                  <a:pt x="745" y="6"/>
                  <a:pt x="747" y="6"/>
                </a:cubicBezTo>
                <a:cubicBezTo>
                  <a:pt x="736" y="6"/>
                  <a:pt x="726" y="6"/>
                  <a:pt x="716" y="5"/>
                </a:cubicBezTo>
                <a:cubicBezTo>
                  <a:pt x="715" y="6"/>
                  <a:pt x="710" y="5"/>
                  <a:pt x="710" y="6"/>
                </a:cubicBezTo>
                <a:cubicBezTo>
                  <a:pt x="709" y="6"/>
                  <a:pt x="710" y="6"/>
                  <a:pt x="710" y="6"/>
                </a:cubicBezTo>
                <a:cubicBezTo>
                  <a:pt x="703" y="6"/>
                  <a:pt x="702" y="6"/>
                  <a:pt x="696" y="5"/>
                </a:cubicBezTo>
                <a:cubicBezTo>
                  <a:pt x="667" y="4"/>
                  <a:pt x="640" y="4"/>
                  <a:pt x="612" y="4"/>
                </a:cubicBezTo>
                <a:cubicBezTo>
                  <a:pt x="583" y="4"/>
                  <a:pt x="556" y="4"/>
                  <a:pt x="526" y="3"/>
                </a:cubicBezTo>
                <a:cubicBezTo>
                  <a:pt x="522" y="4"/>
                  <a:pt x="516" y="4"/>
                  <a:pt x="511" y="4"/>
                </a:cubicBezTo>
                <a:cubicBezTo>
                  <a:pt x="511" y="4"/>
                  <a:pt x="511" y="4"/>
                  <a:pt x="511" y="4"/>
                </a:cubicBezTo>
                <a:cubicBezTo>
                  <a:pt x="506" y="4"/>
                  <a:pt x="505" y="4"/>
                  <a:pt x="500" y="4"/>
                </a:cubicBezTo>
                <a:cubicBezTo>
                  <a:pt x="500" y="4"/>
                  <a:pt x="497" y="4"/>
                  <a:pt x="498" y="4"/>
                </a:cubicBezTo>
                <a:cubicBezTo>
                  <a:pt x="496" y="4"/>
                  <a:pt x="495" y="3"/>
                  <a:pt x="492" y="4"/>
                </a:cubicBezTo>
                <a:cubicBezTo>
                  <a:pt x="492" y="3"/>
                  <a:pt x="492" y="4"/>
                  <a:pt x="491" y="4"/>
                </a:cubicBezTo>
                <a:cubicBezTo>
                  <a:pt x="484" y="4"/>
                  <a:pt x="493" y="4"/>
                  <a:pt x="483" y="3"/>
                </a:cubicBezTo>
                <a:cubicBezTo>
                  <a:pt x="470" y="3"/>
                  <a:pt x="457" y="3"/>
                  <a:pt x="445" y="3"/>
                </a:cubicBezTo>
                <a:cubicBezTo>
                  <a:pt x="445" y="3"/>
                  <a:pt x="446" y="3"/>
                  <a:pt x="444" y="3"/>
                </a:cubicBezTo>
                <a:cubicBezTo>
                  <a:pt x="443" y="3"/>
                  <a:pt x="440" y="3"/>
                  <a:pt x="438" y="3"/>
                </a:cubicBezTo>
                <a:cubicBezTo>
                  <a:pt x="438" y="3"/>
                  <a:pt x="439" y="3"/>
                  <a:pt x="440" y="3"/>
                </a:cubicBezTo>
                <a:cubicBezTo>
                  <a:pt x="434" y="3"/>
                  <a:pt x="429" y="3"/>
                  <a:pt x="424" y="3"/>
                </a:cubicBezTo>
                <a:cubicBezTo>
                  <a:pt x="419" y="3"/>
                  <a:pt x="413" y="2"/>
                  <a:pt x="410" y="2"/>
                </a:cubicBezTo>
                <a:cubicBezTo>
                  <a:pt x="410" y="2"/>
                  <a:pt x="407" y="2"/>
                  <a:pt x="406" y="2"/>
                </a:cubicBezTo>
                <a:cubicBezTo>
                  <a:pt x="403" y="3"/>
                  <a:pt x="396" y="2"/>
                  <a:pt x="392" y="2"/>
                </a:cubicBezTo>
                <a:cubicBezTo>
                  <a:pt x="392" y="2"/>
                  <a:pt x="392" y="2"/>
                  <a:pt x="392" y="2"/>
                </a:cubicBezTo>
                <a:cubicBezTo>
                  <a:pt x="378" y="2"/>
                  <a:pt x="363" y="2"/>
                  <a:pt x="348" y="2"/>
                </a:cubicBezTo>
                <a:cubicBezTo>
                  <a:pt x="340" y="2"/>
                  <a:pt x="331" y="1"/>
                  <a:pt x="322" y="1"/>
                </a:cubicBezTo>
                <a:cubicBezTo>
                  <a:pt x="320" y="1"/>
                  <a:pt x="322" y="2"/>
                  <a:pt x="320" y="2"/>
                </a:cubicBezTo>
                <a:cubicBezTo>
                  <a:pt x="318" y="2"/>
                  <a:pt x="320" y="1"/>
                  <a:pt x="319" y="1"/>
                </a:cubicBezTo>
                <a:cubicBezTo>
                  <a:pt x="315" y="2"/>
                  <a:pt x="309" y="1"/>
                  <a:pt x="304" y="1"/>
                </a:cubicBezTo>
                <a:cubicBezTo>
                  <a:pt x="303" y="1"/>
                  <a:pt x="302" y="1"/>
                  <a:pt x="302" y="2"/>
                </a:cubicBezTo>
                <a:cubicBezTo>
                  <a:pt x="296" y="1"/>
                  <a:pt x="288" y="2"/>
                  <a:pt x="281" y="1"/>
                </a:cubicBezTo>
                <a:cubicBezTo>
                  <a:pt x="283" y="2"/>
                  <a:pt x="278" y="1"/>
                  <a:pt x="275" y="2"/>
                </a:cubicBezTo>
                <a:cubicBezTo>
                  <a:pt x="274" y="2"/>
                  <a:pt x="274" y="1"/>
                  <a:pt x="274" y="1"/>
                </a:cubicBezTo>
                <a:cubicBezTo>
                  <a:pt x="270" y="1"/>
                  <a:pt x="267" y="1"/>
                  <a:pt x="262" y="1"/>
                </a:cubicBezTo>
                <a:cubicBezTo>
                  <a:pt x="259" y="1"/>
                  <a:pt x="258" y="1"/>
                  <a:pt x="255" y="1"/>
                </a:cubicBezTo>
                <a:cubicBezTo>
                  <a:pt x="253" y="1"/>
                  <a:pt x="249" y="1"/>
                  <a:pt x="245" y="1"/>
                </a:cubicBezTo>
                <a:cubicBezTo>
                  <a:pt x="246" y="1"/>
                  <a:pt x="242" y="2"/>
                  <a:pt x="239" y="2"/>
                </a:cubicBezTo>
                <a:cubicBezTo>
                  <a:pt x="240" y="1"/>
                  <a:pt x="240" y="1"/>
                  <a:pt x="240" y="1"/>
                </a:cubicBezTo>
                <a:cubicBezTo>
                  <a:pt x="231" y="1"/>
                  <a:pt x="216" y="0"/>
                  <a:pt x="205" y="1"/>
                </a:cubicBezTo>
                <a:cubicBezTo>
                  <a:pt x="204" y="1"/>
                  <a:pt x="204" y="1"/>
                  <a:pt x="204" y="1"/>
                </a:cubicBezTo>
                <a:cubicBezTo>
                  <a:pt x="192" y="1"/>
                  <a:pt x="181" y="0"/>
                  <a:pt x="170" y="1"/>
                </a:cubicBezTo>
                <a:cubicBezTo>
                  <a:pt x="167" y="1"/>
                  <a:pt x="162" y="1"/>
                  <a:pt x="159" y="1"/>
                </a:cubicBezTo>
                <a:cubicBezTo>
                  <a:pt x="154" y="1"/>
                  <a:pt x="153" y="1"/>
                  <a:pt x="150" y="1"/>
                </a:cubicBezTo>
                <a:cubicBezTo>
                  <a:pt x="149" y="1"/>
                  <a:pt x="148" y="1"/>
                  <a:pt x="147" y="1"/>
                </a:cubicBezTo>
                <a:cubicBezTo>
                  <a:pt x="142" y="1"/>
                  <a:pt x="137" y="0"/>
                  <a:pt x="133" y="1"/>
                </a:cubicBezTo>
                <a:cubicBezTo>
                  <a:pt x="133" y="0"/>
                  <a:pt x="133" y="0"/>
                  <a:pt x="133" y="0"/>
                </a:cubicBezTo>
                <a:cubicBezTo>
                  <a:pt x="129" y="1"/>
                  <a:pt x="123" y="1"/>
                  <a:pt x="118" y="1"/>
                </a:cubicBezTo>
                <a:cubicBezTo>
                  <a:pt x="117" y="1"/>
                  <a:pt x="112" y="1"/>
                  <a:pt x="114" y="1"/>
                </a:cubicBezTo>
                <a:cubicBezTo>
                  <a:pt x="112" y="1"/>
                  <a:pt x="113" y="1"/>
                  <a:pt x="111" y="1"/>
                </a:cubicBezTo>
                <a:cubicBezTo>
                  <a:pt x="113" y="1"/>
                  <a:pt x="113" y="1"/>
                  <a:pt x="113" y="1"/>
                </a:cubicBezTo>
                <a:cubicBezTo>
                  <a:pt x="102" y="0"/>
                  <a:pt x="94" y="0"/>
                  <a:pt x="84" y="1"/>
                </a:cubicBezTo>
                <a:cubicBezTo>
                  <a:pt x="81" y="0"/>
                  <a:pt x="74" y="1"/>
                  <a:pt x="68" y="0"/>
                </a:cubicBezTo>
                <a:cubicBezTo>
                  <a:pt x="65" y="0"/>
                  <a:pt x="59" y="0"/>
                  <a:pt x="57" y="1"/>
                </a:cubicBezTo>
                <a:cubicBezTo>
                  <a:pt x="56" y="0"/>
                  <a:pt x="56" y="0"/>
                  <a:pt x="56" y="0"/>
                </a:cubicBezTo>
                <a:cubicBezTo>
                  <a:pt x="52" y="0"/>
                  <a:pt x="46" y="0"/>
                  <a:pt x="40" y="0"/>
                </a:cubicBezTo>
                <a:cubicBezTo>
                  <a:pt x="37" y="0"/>
                  <a:pt x="37" y="0"/>
                  <a:pt x="34" y="0"/>
                </a:cubicBezTo>
                <a:cubicBezTo>
                  <a:pt x="34" y="0"/>
                  <a:pt x="34" y="0"/>
                  <a:pt x="34" y="0"/>
                </a:cubicBezTo>
                <a:cubicBezTo>
                  <a:pt x="31" y="0"/>
                  <a:pt x="30" y="1"/>
                  <a:pt x="29" y="1"/>
                </a:cubicBezTo>
                <a:cubicBezTo>
                  <a:pt x="27" y="1"/>
                  <a:pt x="26" y="1"/>
                  <a:pt x="24" y="1"/>
                </a:cubicBezTo>
                <a:cubicBezTo>
                  <a:pt x="26" y="0"/>
                  <a:pt x="28" y="0"/>
                  <a:pt x="30" y="0"/>
                </a:cubicBezTo>
                <a:cubicBezTo>
                  <a:pt x="26" y="0"/>
                  <a:pt x="22" y="0"/>
                  <a:pt x="20" y="0"/>
                </a:cubicBezTo>
                <a:cubicBezTo>
                  <a:pt x="17" y="0"/>
                  <a:pt x="15" y="0"/>
                  <a:pt x="14" y="0"/>
                </a:cubicBezTo>
                <a:cubicBezTo>
                  <a:pt x="15" y="0"/>
                  <a:pt x="12" y="0"/>
                  <a:pt x="14" y="0"/>
                </a:cubicBezTo>
                <a:cubicBezTo>
                  <a:pt x="12" y="0"/>
                  <a:pt x="11" y="0"/>
                  <a:pt x="9" y="0"/>
                </a:cubicBezTo>
                <a:cubicBezTo>
                  <a:pt x="10" y="0"/>
                  <a:pt x="10" y="0"/>
                  <a:pt x="11" y="0"/>
                </a:cubicBezTo>
                <a:cubicBezTo>
                  <a:pt x="10" y="0"/>
                  <a:pt x="7" y="0"/>
                  <a:pt x="8" y="1"/>
                </a:cubicBezTo>
                <a:cubicBezTo>
                  <a:pt x="9" y="0"/>
                  <a:pt x="9" y="0"/>
                  <a:pt x="10" y="0"/>
                </a:cubicBezTo>
                <a:cubicBezTo>
                  <a:pt x="10" y="1"/>
                  <a:pt x="6" y="1"/>
                  <a:pt x="5" y="0"/>
                </a:cubicBezTo>
                <a:cubicBezTo>
                  <a:pt x="4" y="0"/>
                  <a:pt x="8" y="0"/>
                  <a:pt x="6" y="0"/>
                </a:cubicBezTo>
                <a:cubicBezTo>
                  <a:pt x="0" y="0"/>
                  <a:pt x="0" y="0"/>
                  <a:pt x="0" y="0"/>
                </a:cubicBezTo>
                <a:cubicBezTo>
                  <a:pt x="1" y="0"/>
                  <a:pt x="3" y="0"/>
                  <a:pt x="2" y="1"/>
                </a:cubicBezTo>
                <a:cubicBezTo>
                  <a:pt x="5" y="1"/>
                  <a:pt x="5" y="1"/>
                  <a:pt x="5" y="1"/>
                </a:cubicBezTo>
                <a:cubicBezTo>
                  <a:pt x="5" y="1"/>
                  <a:pt x="5" y="1"/>
                  <a:pt x="5" y="1"/>
                </a:cubicBezTo>
                <a:cubicBezTo>
                  <a:pt x="9" y="1"/>
                  <a:pt x="12" y="1"/>
                  <a:pt x="16" y="1"/>
                </a:cubicBezTo>
                <a:cubicBezTo>
                  <a:pt x="14" y="1"/>
                  <a:pt x="14" y="1"/>
                  <a:pt x="14" y="1"/>
                </a:cubicBezTo>
                <a:cubicBezTo>
                  <a:pt x="17" y="1"/>
                  <a:pt x="20" y="0"/>
                  <a:pt x="22" y="1"/>
                </a:cubicBezTo>
                <a:cubicBezTo>
                  <a:pt x="21" y="1"/>
                  <a:pt x="22" y="1"/>
                  <a:pt x="22" y="1"/>
                </a:cubicBezTo>
                <a:cubicBezTo>
                  <a:pt x="23" y="1"/>
                  <a:pt x="23" y="1"/>
                  <a:pt x="23" y="1"/>
                </a:cubicBezTo>
                <a:cubicBezTo>
                  <a:pt x="22" y="2"/>
                  <a:pt x="22" y="2"/>
                  <a:pt x="22" y="2"/>
                </a:cubicBezTo>
                <a:cubicBezTo>
                  <a:pt x="23" y="1"/>
                  <a:pt x="29" y="2"/>
                  <a:pt x="30" y="1"/>
                </a:cubicBezTo>
                <a:cubicBezTo>
                  <a:pt x="30" y="2"/>
                  <a:pt x="30" y="2"/>
                  <a:pt x="30" y="2"/>
                </a:cubicBezTo>
                <a:cubicBezTo>
                  <a:pt x="34" y="2"/>
                  <a:pt x="29" y="1"/>
                  <a:pt x="32" y="1"/>
                </a:cubicBezTo>
                <a:cubicBezTo>
                  <a:pt x="34" y="1"/>
                  <a:pt x="33" y="2"/>
                  <a:pt x="35" y="2"/>
                </a:cubicBezTo>
                <a:cubicBezTo>
                  <a:pt x="38" y="2"/>
                  <a:pt x="45" y="2"/>
                  <a:pt x="49" y="2"/>
                </a:cubicBezTo>
                <a:cubicBezTo>
                  <a:pt x="53" y="2"/>
                  <a:pt x="56" y="2"/>
                  <a:pt x="59" y="2"/>
                </a:cubicBezTo>
                <a:cubicBezTo>
                  <a:pt x="62" y="2"/>
                  <a:pt x="59" y="2"/>
                  <a:pt x="62" y="2"/>
                </a:cubicBezTo>
                <a:cubicBezTo>
                  <a:pt x="62" y="2"/>
                  <a:pt x="62" y="3"/>
                  <a:pt x="63" y="3"/>
                </a:cubicBezTo>
                <a:cubicBezTo>
                  <a:pt x="63" y="3"/>
                  <a:pt x="68" y="3"/>
                  <a:pt x="66" y="2"/>
                </a:cubicBezTo>
                <a:cubicBezTo>
                  <a:pt x="70" y="3"/>
                  <a:pt x="75" y="3"/>
                  <a:pt x="80" y="3"/>
                </a:cubicBezTo>
                <a:cubicBezTo>
                  <a:pt x="78" y="3"/>
                  <a:pt x="78" y="3"/>
                  <a:pt x="79" y="3"/>
                </a:cubicBezTo>
                <a:cubicBezTo>
                  <a:pt x="81" y="3"/>
                  <a:pt x="85" y="3"/>
                  <a:pt x="89" y="3"/>
                </a:cubicBezTo>
                <a:cubicBezTo>
                  <a:pt x="89" y="2"/>
                  <a:pt x="88" y="2"/>
                  <a:pt x="88" y="2"/>
                </a:cubicBezTo>
                <a:cubicBezTo>
                  <a:pt x="89" y="2"/>
                  <a:pt x="90" y="2"/>
                  <a:pt x="91" y="2"/>
                </a:cubicBezTo>
                <a:cubicBezTo>
                  <a:pt x="91" y="2"/>
                  <a:pt x="91" y="3"/>
                  <a:pt x="94" y="3"/>
                </a:cubicBezTo>
                <a:cubicBezTo>
                  <a:pt x="94" y="4"/>
                  <a:pt x="89" y="3"/>
                  <a:pt x="90" y="3"/>
                </a:cubicBezTo>
                <a:cubicBezTo>
                  <a:pt x="89" y="4"/>
                  <a:pt x="82" y="4"/>
                  <a:pt x="81" y="4"/>
                </a:cubicBezTo>
                <a:cubicBezTo>
                  <a:pt x="78" y="4"/>
                  <a:pt x="83" y="4"/>
                  <a:pt x="83" y="4"/>
                </a:cubicBezTo>
                <a:cubicBezTo>
                  <a:pt x="86" y="4"/>
                  <a:pt x="87" y="4"/>
                  <a:pt x="91" y="4"/>
                </a:cubicBezTo>
                <a:cubicBezTo>
                  <a:pt x="91" y="4"/>
                  <a:pt x="90" y="4"/>
                  <a:pt x="92" y="3"/>
                </a:cubicBezTo>
                <a:cubicBezTo>
                  <a:pt x="96" y="3"/>
                  <a:pt x="97" y="4"/>
                  <a:pt x="98" y="4"/>
                </a:cubicBezTo>
                <a:cubicBezTo>
                  <a:pt x="96" y="4"/>
                  <a:pt x="96" y="4"/>
                  <a:pt x="96" y="4"/>
                </a:cubicBezTo>
                <a:cubicBezTo>
                  <a:pt x="98" y="4"/>
                  <a:pt x="99" y="4"/>
                  <a:pt x="102" y="4"/>
                </a:cubicBezTo>
                <a:cubicBezTo>
                  <a:pt x="103" y="5"/>
                  <a:pt x="98" y="4"/>
                  <a:pt x="97" y="4"/>
                </a:cubicBezTo>
                <a:cubicBezTo>
                  <a:pt x="98" y="5"/>
                  <a:pt x="98" y="5"/>
                  <a:pt x="98" y="5"/>
                </a:cubicBezTo>
                <a:cubicBezTo>
                  <a:pt x="103" y="5"/>
                  <a:pt x="100" y="4"/>
                  <a:pt x="104" y="4"/>
                </a:cubicBezTo>
                <a:cubicBezTo>
                  <a:pt x="103" y="5"/>
                  <a:pt x="103" y="5"/>
                  <a:pt x="103" y="5"/>
                </a:cubicBezTo>
                <a:cubicBezTo>
                  <a:pt x="106" y="5"/>
                  <a:pt x="106" y="5"/>
                  <a:pt x="106" y="5"/>
                </a:cubicBezTo>
                <a:cubicBezTo>
                  <a:pt x="106" y="4"/>
                  <a:pt x="106" y="4"/>
                  <a:pt x="103" y="4"/>
                </a:cubicBezTo>
                <a:cubicBezTo>
                  <a:pt x="105" y="3"/>
                  <a:pt x="105" y="4"/>
                  <a:pt x="109" y="4"/>
                </a:cubicBezTo>
                <a:cubicBezTo>
                  <a:pt x="110" y="3"/>
                  <a:pt x="107" y="4"/>
                  <a:pt x="107" y="3"/>
                </a:cubicBezTo>
                <a:cubicBezTo>
                  <a:pt x="107" y="3"/>
                  <a:pt x="110" y="3"/>
                  <a:pt x="111" y="3"/>
                </a:cubicBezTo>
                <a:cubicBezTo>
                  <a:pt x="114" y="3"/>
                  <a:pt x="113" y="4"/>
                  <a:pt x="114" y="4"/>
                </a:cubicBezTo>
                <a:cubicBezTo>
                  <a:pt x="114" y="4"/>
                  <a:pt x="111" y="4"/>
                  <a:pt x="112" y="4"/>
                </a:cubicBezTo>
                <a:cubicBezTo>
                  <a:pt x="108" y="4"/>
                  <a:pt x="113" y="4"/>
                  <a:pt x="111" y="5"/>
                </a:cubicBezTo>
                <a:cubicBezTo>
                  <a:pt x="113" y="5"/>
                  <a:pt x="113" y="5"/>
                  <a:pt x="115" y="4"/>
                </a:cubicBezTo>
                <a:cubicBezTo>
                  <a:pt x="114" y="4"/>
                  <a:pt x="115" y="4"/>
                  <a:pt x="115" y="4"/>
                </a:cubicBezTo>
                <a:cubicBezTo>
                  <a:pt x="120" y="3"/>
                  <a:pt x="118" y="5"/>
                  <a:pt x="122" y="5"/>
                </a:cubicBezTo>
                <a:cubicBezTo>
                  <a:pt x="121" y="4"/>
                  <a:pt x="129" y="4"/>
                  <a:pt x="125" y="3"/>
                </a:cubicBezTo>
                <a:cubicBezTo>
                  <a:pt x="129" y="3"/>
                  <a:pt x="129" y="3"/>
                  <a:pt x="129" y="3"/>
                </a:cubicBezTo>
                <a:cubicBezTo>
                  <a:pt x="128" y="3"/>
                  <a:pt x="131" y="3"/>
                  <a:pt x="129" y="4"/>
                </a:cubicBezTo>
                <a:cubicBezTo>
                  <a:pt x="131" y="4"/>
                  <a:pt x="131" y="4"/>
                  <a:pt x="131" y="4"/>
                </a:cubicBezTo>
                <a:cubicBezTo>
                  <a:pt x="128" y="4"/>
                  <a:pt x="128" y="4"/>
                  <a:pt x="128" y="4"/>
                </a:cubicBezTo>
                <a:cubicBezTo>
                  <a:pt x="130" y="4"/>
                  <a:pt x="133" y="5"/>
                  <a:pt x="134" y="5"/>
                </a:cubicBezTo>
                <a:cubicBezTo>
                  <a:pt x="137" y="5"/>
                  <a:pt x="133" y="5"/>
                  <a:pt x="136" y="4"/>
                </a:cubicBezTo>
                <a:cubicBezTo>
                  <a:pt x="135" y="5"/>
                  <a:pt x="137" y="5"/>
                  <a:pt x="138" y="5"/>
                </a:cubicBezTo>
                <a:cubicBezTo>
                  <a:pt x="136" y="5"/>
                  <a:pt x="138" y="4"/>
                  <a:pt x="140" y="4"/>
                </a:cubicBezTo>
                <a:cubicBezTo>
                  <a:pt x="142" y="4"/>
                  <a:pt x="144" y="5"/>
                  <a:pt x="144" y="5"/>
                </a:cubicBezTo>
                <a:cubicBezTo>
                  <a:pt x="142" y="5"/>
                  <a:pt x="142" y="5"/>
                  <a:pt x="142" y="5"/>
                </a:cubicBezTo>
                <a:cubicBezTo>
                  <a:pt x="144" y="5"/>
                  <a:pt x="142" y="5"/>
                  <a:pt x="144" y="5"/>
                </a:cubicBezTo>
                <a:cubicBezTo>
                  <a:pt x="145" y="5"/>
                  <a:pt x="146" y="5"/>
                  <a:pt x="147" y="4"/>
                </a:cubicBezTo>
                <a:cubicBezTo>
                  <a:pt x="148" y="4"/>
                  <a:pt x="149" y="4"/>
                  <a:pt x="150" y="4"/>
                </a:cubicBezTo>
                <a:cubicBezTo>
                  <a:pt x="147" y="5"/>
                  <a:pt x="147" y="5"/>
                  <a:pt x="147" y="5"/>
                </a:cubicBezTo>
                <a:cubicBezTo>
                  <a:pt x="151" y="5"/>
                  <a:pt x="148" y="5"/>
                  <a:pt x="152" y="5"/>
                </a:cubicBezTo>
                <a:cubicBezTo>
                  <a:pt x="153" y="5"/>
                  <a:pt x="153" y="5"/>
                  <a:pt x="153" y="5"/>
                </a:cubicBezTo>
                <a:cubicBezTo>
                  <a:pt x="153" y="5"/>
                  <a:pt x="154" y="5"/>
                  <a:pt x="153" y="5"/>
                </a:cubicBezTo>
                <a:cubicBezTo>
                  <a:pt x="153" y="5"/>
                  <a:pt x="155" y="5"/>
                  <a:pt x="156" y="5"/>
                </a:cubicBezTo>
                <a:cubicBezTo>
                  <a:pt x="157" y="5"/>
                  <a:pt x="157" y="5"/>
                  <a:pt x="157" y="5"/>
                </a:cubicBezTo>
                <a:cubicBezTo>
                  <a:pt x="158" y="5"/>
                  <a:pt x="160" y="5"/>
                  <a:pt x="162" y="5"/>
                </a:cubicBezTo>
                <a:cubicBezTo>
                  <a:pt x="160" y="4"/>
                  <a:pt x="160" y="5"/>
                  <a:pt x="157" y="5"/>
                </a:cubicBezTo>
                <a:cubicBezTo>
                  <a:pt x="156" y="4"/>
                  <a:pt x="160" y="4"/>
                  <a:pt x="160" y="4"/>
                </a:cubicBezTo>
                <a:cubicBezTo>
                  <a:pt x="160" y="5"/>
                  <a:pt x="164" y="4"/>
                  <a:pt x="166" y="4"/>
                </a:cubicBezTo>
                <a:cubicBezTo>
                  <a:pt x="167" y="5"/>
                  <a:pt x="168" y="5"/>
                  <a:pt x="168" y="5"/>
                </a:cubicBezTo>
                <a:cubicBezTo>
                  <a:pt x="169" y="5"/>
                  <a:pt x="169" y="5"/>
                  <a:pt x="169" y="5"/>
                </a:cubicBezTo>
                <a:cubicBezTo>
                  <a:pt x="170" y="5"/>
                  <a:pt x="172" y="4"/>
                  <a:pt x="174" y="5"/>
                </a:cubicBezTo>
                <a:cubicBezTo>
                  <a:pt x="173" y="5"/>
                  <a:pt x="174" y="5"/>
                  <a:pt x="175" y="5"/>
                </a:cubicBezTo>
                <a:cubicBezTo>
                  <a:pt x="173" y="5"/>
                  <a:pt x="178" y="5"/>
                  <a:pt x="177" y="4"/>
                </a:cubicBezTo>
                <a:cubicBezTo>
                  <a:pt x="181" y="4"/>
                  <a:pt x="177" y="5"/>
                  <a:pt x="178" y="5"/>
                </a:cubicBezTo>
                <a:cubicBezTo>
                  <a:pt x="179" y="5"/>
                  <a:pt x="182" y="6"/>
                  <a:pt x="183" y="5"/>
                </a:cubicBezTo>
                <a:cubicBezTo>
                  <a:pt x="180" y="5"/>
                  <a:pt x="183" y="5"/>
                  <a:pt x="184" y="5"/>
                </a:cubicBezTo>
                <a:cubicBezTo>
                  <a:pt x="187" y="5"/>
                  <a:pt x="183" y="5"/>
                  <a:pt x="185" y="5"/>
                </a:cubicBezTo>
                <a:cubicBezTo>
                  <a:pt x="187" y="5"/>
                  <a:pt x="189" y="4"/>
                  <a:pt x="187" y="4"/>
                </a:cubicBezTo>
                <a:cubicBezTo>
                  <a:pt x="188" y="4"/>
                  <a:pt x="191" y="4"/>
                  <a:pt x="193" y="4"/>
                </a:cubicBezTo>
                <a:cubicBezTo>
                  <a:pt x="193" y="5"/>
                  <a:pt x="189" y="4"/>
                  <a:pt x="190" y="5"/>
                </a:cubicBezTo>
                <a:cubicBezTo>
                  <a:pt x="194" y="5"/>
                  <a:pt x="192" y="4"/>
                  <a:pt x="196" y="4"/>
                </a:cubicBezTo>
                <a:cubicBezTo>
                  <a:pt x="195" y="4"/>
                  <a:pt x="196" y="3"/>
                  <a:pt x="198" y="3"/>
                </a:cubicBezTo>
                <a:cubicBezTo>
                  <a:pt x="203" y="3"/>
                  <a:pt x="196" y="3"/>
                  <a:pt x="198" y="3"/>
                </a:cubicBezTo>
                <a:cubicBezTo>
                  <a:pt x="200" y="3"/>
                  <a:pt x="200" y="3"/>
                  <a:pt x="200" y="3"/>
                </a:cubicBezTo>
                <a:cubicBezTo>
                  <a:pt x="202" y="4"/>
                  <a:pt x="194" y="4"/>
                  <a:pt x="197" y="5"/>
                </a:cubicBezTo>
                <a:cubicBezTo>
                  <a:pt x="199" y="5"/>
                  <a:pt x="199" y="5"/>
                  <a:pt x="199" y="5"/>
                </a:cubicBezTo>
                <a:cubicBezTo>
                  <a:pt x="198" y="5"/>
                  <a:pt x="198" y="5"/>
                  <a:pt x="199" y="5"/>
                </a:cubicBezTo>
                <a:cubicBezTo>
                  <a:pt x="199" y="5"/>
                  <a:pt x="203" y="5"/>
                  <a:pt x="204" y="5"/>
                </a:cubicBezTo>
                <a:cubicBezTo>
                  <a:pt x="204" y="5"/>
                  <a:pt x="202" y="5"/>
                  <a:pt x="202" y="5"/>
                </a:cubicBezTo>
                <a:cubicBezTo>
                  <a:pt x="204" y="5"/>
                  <a:pt x="205" y="4"/>
                  <a:pt x="209" y="5"/>
                </a:cubicBezTo>
                <a:cubicBezTo>
                  <a:pt x="207" y="5"/>
                  <a:pt x="209" y="5"/>
                  <a:pt x="209" y="5"/>
                </a:cubicBezTo>
                <a:cubicBezTo>
                  <a:pt x="210" y="5"/>
                  <a:pt x="209" y="5"/>
                  <a:pt x="211" y="5"/>
                </a:cubicBezTo>
                <a:cubicBezTo>
                  <a:pt x="211" y="5"/>
                  <a:pt x="211" y="5"/>
                  <a:pt x="211" y="5"/>
                </a:cubicBezTo>
                <a:cubicBezTo>
                  <a:pt x="220" y="5"/>
                  <a:pt x="230" y="5"/>
                  <a:pt x="237" y="5"/>
                </a:cubicBezTo>
                <a:cubicBezTo>
                  <a:pt x="239" y="5"/>
                  <a:pt x="241" y="5"/>
                  <a:pt x="246" y="5"/>
                </a:cubicBezTo>
                <a:cubicBezTo>
                  <a:pt x="244" y="5"/>
                  <a:pt x="246" y="5"/>
                  <a:pt x="247" y="5"/>
                </a:cubicBezTo>
                <a:cubicBezTo>
                  <a:pt x="249" y="5"/>
                  <a:pt x="249" y="5"/>
                  <a:pt x="249" y="5"/>
                </a:cubicBezTo>
                <a:cubicBezTo>
                  <a:pt x="251" y="6"/>
                  <a:pt x="254" y="5"/>
                  <a:pt x="257" y="5"/>
                </a:cubicBezTo>
                <a:cubicBezTo>
                  <a:pt x="257" y="5"/>
                  <a:pt x="257" y="5"/>
                  <a:pt x="257" y="5"/>
                </a:cubicBezTo>
                <a:cubicBezTo>
                  <a:pt x="260" y="6"/>
                  <a:pt x="260" y="5"/>
                  <a:pt x="260" y="5"/>
                </a:cubicBezTo>
                <a:cubicBezTo>
                  <a:pt x="262" y="5"/>
                  <a:pt x="262" y="5"/>
                  <a:pt x="262" y="5"/>
                </a:cubicBezTo>
                <a:cubicBezTo>
                  <a:pt x="262" y="5"/>
                  <a:pt x="262" y="5"/>
                  <a:pt x="262" y="5"/>
                </a:cubicBezTo>
                <a:cubicBezTo>
                  <a:pt x="264" y="5"/>
                  <a:pt x="267" y="5"/>
                  <a:pt x="267" y="6"/>
                </a:cubicBezTo>
                <a:cubicBezTo>
                  <a:pt x="268" y="5"/>
                  <a:pt x="269" y="5"/>
                  <a:pt x="268" y="5"/>
                </a:cubicBezTo>
                <a:cubicBezTo>
                  <a:pt x="270" y="6"/>
                  <a:pt x="276" y="6"/>
                  <a:pt x="280" y="5"/>
                </a:cubicBezTo>
                <a:cubicBezTo>
                  <a:pt x="278" y="5"/>
                  <a:pt x="278" y="5"/>
                  <a:pt x="278" y="5"/>
                </a:cubicBezTo>
                <a:cubicBezTo>
                  <a:pt x="279" y="4"/>
                  <a:pt x="279" y="5"/>
                  <a:pt x="280" y="5"/>
                </a:cubicBezTo>
                <a:cubicBezTo>
                  <a:pt x="281" y="5"/>
                  <a:pt x="282" y="5"/>
                  <a:pt x="280" y="5"/>
                </a:cubicBezTo>
                <a:cubicBezTo>
                  <a:pt x="286" y="6"/>
                  <a:pt x="293" y="5"/>
                  <a:pt x="300" y="6"/>
                </a:cubicBezTo>
                <a:cubicBezTo>
                  <a:pt x="301" y="6"/>
                  <a:pt x="301" y="6"/>
                  <a:pt x="301" y="5"/>
                </a:cubicBezTo>
                <a:cubicBezTo>
                  <a:pt x="305" y="6"/>
                  <a:pt x="311" y="5"/>
                  <a:pt x="315" y="6"/>
                </a:cubicBezTo>
                <a:cubicBezTo>
                  <a:pt x="314" y="6"/>
                  <a:pt x="316" y="5"/>
                  <a:pt x="318" y="5"/>
                </a:cubicBezTo>
                <a:cubicBezTo>
                  <a:pt x="321" y="5"/>
                  <a:pt x="319" y="6"/>
                  <a:pt x="322" y="6"/>
                </a:cubicBezTo>
                <a:cubicBezTo>
                  <a:pt x="323" y="6"/>
                  <a:pt x="325" y="6"/>
                  <a:pt x="326" y="6"/>
                </a:cubicBezTo>
                <a:cubicBezTo>
                  <a:pt x="326" y="6"/>
                  <a:pt x="326" y="6"/>
                  <a:pt x="326" y="6"/>
                </a:cubicBezTo>
                <a:cubicBezTo>
                  <a:pt x="328" y="6"/>
                  <a:pt x="330" y="5"/>
                  <a:pt x="332" y="6"/>
                </a:cubicBezTo>
                <a:cubicBezTo>
                  <a:pt x="331" y="6"/>
                  <a:pt x="331" y="6"/>
                  <a:pt x="331" y="6"/>
                </a:cubicBezTo>
                <a:cubicBezTo>
                  <a:pt x="336" y="6"/>
                  <a:pt x="336" y="6"/>
                  <a:pt x="336" y="6"/>
                </a:cubicBezTo>
                <a:cubicBezTo>
                  <a:pt x="337" y="6"/>
                  <a:pt x="341" y="6"/>
                  <a:pt x="342" y="6"/>
                </a:cubicBezTo>
                <a:cubicBezTo>
                  <a:pt x="342" y="6"/>
                  <a:pt x="341" y="6"/>
                  <a:pt x="342" y="6"/>
                </a:cubicBezTo>
                <a:cubicBezTo>
                  <a:pt x="342" y="5"/>
                  <a:pt x="342" y="5"/>
                  <a:pt x="342" y="5"/>
                </a:cubicBezTo>
                <a:cubicBezTo>
                  <a:pt x="345" y="6"/>
                  <a:pt x="345" y="6"/>
                  <a:pt x="345" y="6"/>
                </a:cubicBezTo>
                <a:cubicBezTo>
                  <a:pt x="344" y="6"/>
                  <a:pt x="344" y="6"/>
                  <a:pt x="343" y="6"/>
                </a:cubicBezTo>
                <a:cubicBezTo>
                  <a:pt x="347" y="6"/>
                  <a:pt x="344" y="6"/>
                  <a:pt x="346" y="5"/>
                </a:cubicBezTo>
                <a:cubicBezTo>
                  <a:pt x="348" y="5"/>
                  <a:pt x="348" y="6"/>
                  <a:pt x="349" y="6"/>
                </a:cubicBezTo>
                <a:cubicBezTo>
                  <a:pt x="349" y="6"/>
                  <a:pt x="348" y="6"/>
                  <a:pt x="347" y="6"/>
                </a:cubicBezTo>
                <a:cubicBezTo>
                  <a:pt x="346" y="6"/>
                  <a:pt x="349" y="6"/>
                  <a:pt x="349" y="6"/>
                </a:cubicBezTo>
                <a:cubicBezTo>
                  <a:pt x="349" y="6"/>
                  <a:pt x="349" y="6"/>
                  <a:pt x="351" y="6"/>
                </a:cubicBezTo>
                <a:cubicBezTo>
                  <a:pt x="352" y="6"/>
                  <a:pt x="356" y="6"/>
                  <a:pt x="355" y="6"/>
                </a:cubicBezTo>
                <a:cubicBezTo>
                  <a:pt x="357" y="6"/>
                  <a:pt x="358" y="6"/>
                  <a:pt x="359" y="6"/>
                </a:cubicBezTo>
                <a:cubicBezTo>
                  <a:pt x="358" y="6"/>
                  <a:pt x="356" y="6"/>
                  <a:pt x="355" y="5"/>
                </a:cubicBezTo>
                <a:cubicBezTo>
                  <a:pt x="357" y="5"/>
                  <a:pt x="359" y="5"/>
                  <a:pt x="359" y="5"/>
                </a:cubicBezTo>
                <a:cubicBezTo>
                  <a:pt x="358" y="5"/>
                  <a:pt x="358" y="5"/>
                  <a:pt x="358" y="5"/>
                </a:cubicBezTo>
                <a:cubicBezTo>
                  <a:pt x="359" y="5"/>
                  <a:pt x="362" y="6"/>
                  <a:pt x="360" y="5"/>
                </a:cubicBezTo>
                <a:cubicBezTo>
                  <a:pt x="363" y="6"/>
                  <a:pt x="363" y="6"/>
                  <a:pt x="363" y="6"/>
                </a:cubicBezTo>
                <a:cubicBezTo>
                  <a:pt x="364" y="5"/>
                  <a:pt x="366" y="5"/>
                  <a:pt x="368" y="5"/>
                </a:cubicBezTo>
                <a:cubicBezTo>
                  <a:pt x="368" y="6"/>
                  <a:pt x="366" y="6"/>
                  <a:pt x="370" y="6"/>
                </a:cubicBezTo>
                <a:cubicBezTo>
                  <a:pt x="373" y="6"/>
                  <a:pt x="373" y="6"/>
                  <a:pt x="373" y="6"/>
                </a:cubicBezTo>
                <a:cubicBezTo>
                  <a:pt x="374" y="6"/>
                  <a:pt x="375" y="6"/>
                  <a:pt x="374" y="6"/>
                </a:cubicBezTo>
                <a:cubicBezTo>
                  <a:pt x="380" y="6"/>
                  <a:pt x="380" y="5"/>
                  <a:pt x="384" y="6"/>
                </a:cubicBezTo>
                <a:cubicBezTo>
                  <a:pt x="382" y="6"/>
                  <a:pt x="384" y="6"/>
                  <a:pt x="385" y="6"/>
                </a:cubicBezTo>
                <a:cubicBezTo>
                  <a:pt x="386" y="6"/>
                  <a:pt x="386" y="6"/>
                  <a:pt x="386" y="6"/>
                </a:cubicBezTo>
                <a:cubicBezTo>
                  <a:pt x="386" y="6"/>
                  <a:pt x="385" y="6"/>
                  <a:pt x="384" y="6"/>
                </a:cubicBezTo>
                <a:cubicBezTo>
                  <a:pt x="383" y="6"/>
                  <a:pt x="386" y="6"/>
                  <a:pt x="386" y="6"/>
                </a:cubicBezTo>
                <a:cubicBezTo>
                  <a:pt x="390" y="7"/>
                  <a:pt x="399" y="6"/>
                  <a:pt x="405" y="7"/>
                </a:cubicBezTo>
                <a:cubicBezTo>
                  <a:pt x="404" y="6"/>
                  <a:pt x="407" y="6"/>
                  <a:pt x="409" y="6"/>
                </a:cubicBezTo>
                <a:cubicBezTo>
                  <a:pt x="408" y="7"/>
                  <a:pt x="412" y="6"/>
                  <a:pt x="414" y="7"/>
                </a:cubicBezTo>
                <a:cubicBezTo>
                  <a:pt x="413" y="6"/>
                  <a:pt x="413" y="6"/>
                  <a:pt x="413" y="6"/>
                </a:cubicBezTo>
                <a:cubicBezTo>
                  <a:pt x="416" y="6"/>
                  <a:pt x="419" y="5"/>
                  <a:pt x="421" y="6"/>
                </a:cubicBezTo>
                <a:cubicBezTo>
                  <a:pt x="423" y="6"/>
                  <a:pt x="420" y="6"/>
                  <a:pt x="420" y="6"/>
                </a:cubicBezTo>
                <a:cubicBezTo>
                  <a:pt x="422" y="7"/>
                  <a:pt x="427" y="6"/>
                  <a:pt x="429" y="7"/>
                </a:cubicBezTo>
                <a:cubicBezTo>
                  <a:pt x="430" y="6"/>
                  <a:pt x="429" y="6"/>
                  <a:pt x="431" y="6"/>
                </a:cubicBezTo>
                <a:cubicBezTo>
                  <a:pt x="433" y="6"/>
                  <a:pt x="437" y="6"/>
                  <a:pt x="437" y="7"/>
                </a:cubicBezTo>
                <a:cubicBezTo>
                  <a:pt x="438" y="6"/>
                  <a:pt x="439" y="6"/>
                  <a:pt x="441" y="7"/>
                </a:cubicBezTo>
                <a:cubicBezTo>
                  <a:pt x="441" y="7"/>
                  <a:pt x="440" y="7"/>
                  <a:pt x="439" y="7"/>
                </a:cubicBezTo>
                <a:cubicBezTo>
                  <a:pt x="442" y="7"/>
                  <a:pt x="444" y="7"/>
                  <a:pt x="447" y="7"/>
                </a:cubicBezTo>
                <a:cubicBezTo>
                  <a:pt x="448" y="7"/>
                  <a:pt x="453" y="7"/>
                  <a:pt x="457" y="7"/>
                </a:cubicBezTo>
                <a:cubicBezTo>
                  <a:pt x="458" y="7"/>
                  <a:pt x="462" y="7"/>
                  <a:pt x="462" y="7"/>
                </a:cubicBezTo>
                <a:cubicBezTo>
                  <a:pt x="462" y="7"/>
                  <a:pt x="462" y="7"/>
                  <a:pt x="463" y="7"/>
                </a:cubicBezTo>
                <a:cubicBezTo>
                  <a:pt x="464" y="7"/>
                  <a:pt x="465" y="6"/>
                  <a:pt x="466" y="6"/>
                </a:cubicBezTo>
                <a:cubicBezTo>
                  <a:pt x="466" y="7"/>
                  <a:pt x="466" y="7"/>
                  <a:pt x="466" y="7"/>
                </a:cubicBezTo>
                <a:cubicBezTo>
                  <a:pt x="466" y="7"/>
                  <a:pt x="470" y="7"/>
                  <a:pt x="471" y="7"/>
                </a:cubicBezTo>
                <a:cubicBezTo>
                  <a:pt x="469" y="7"/>
                  <a:pt x="473" y="7"/>
                  <a:pt x="473" y="7"/>
                </a:cubicBezTo>
                <a:cubicBezTo>
                  <a:pt x="474" y="7"/>
                  <a:pt x="474" y="7"/>
                  <a:pt x="474" y="7"/>
                </a:cubicBezTo>
                <a:cubicBezTo>
                  <a:pt x="477" y="7"/>
                  <a:pt x="475" y="6"/>
                  <a:pt x="478" y="6"/>
                </a:cubicBezTo>
                <a:cubicBezTo>
                  <a:pt x="480" y="6"/>
                  <a:pt x="479" y="7"/>
                  <a:pt x="478" y="7"/>
                </a:cubicBezTo>
                <a:cubicBezTo>
                  <a:pt x="480" y="7"/>
                  <a:pt x="482" y="7"/>
                  <a:pt x="484" y="7"/>
                </a:cubicBezTo>
                <a:cubicBezTo>
                  <a:pt x="483" y="7"/>
                  <a:pt x="483" y="7"/>
                  <a:pt x="483" y="7"/>
                </a:cubicBezTo>
                <a:cubicBezTo>
                  <a:pt x="483" y="7"/>
                  <a:pt x="484" y="7"/>
                  <a:pt x="484" y="7"/>
                </a:cubicBezTo>
                <a:cubicBezTo>
                  <a:pt x="484" y="7"/>
                  <a:pt x="485" y="7"/>
                  <a:pt x="486" y="7"/>
                </a:cubicBezTo>
                <a:cubicBezTo>
                  <a:pt x="486" y="7"/>
                  <a:pt x="486" y="7"/>
                  <a:pt x="486" y="7"/>
                </a:cubicBezTo>
                <a:cubicBezTo>
                  <a:pt x="485" y="7"/>
                  <a:pt x="484" y="7"/>
                  <a:pt x="484" y="7"/>
                </a:cubicBezTo>
                <a:cubicBezTo>
                  <a:pt x="484" y="7"/>
                  <a:pt x="485" y="7"/>
                  <a:pt x="486" y="7"/>
                </a:cubicBezTo>
                <a:cubicBezTo>
                  <a:pt x="486" y="7"/>
                  <a:pt x="486" y="7"/>
                  <a:pt x="486" y="7"/>
                </a:cubicBezTo>
                <a:cubicBezTo>
                  <a:pt x="487" y="7"/>
                  <a:pt x="487" y="7"/>
                  <a:pt x="488" y="7"/>
                </a:cubicBezTo>
                <a:cubicBezTo>
                  <a:pt x="487" y="7"/>
                  <a:pt x="487" y="7"/>
                  <a:pt x="487" y="7"/>
                </a:cubicBezTo>
                <a:cubicBezTo>
                  <a:pt x="488" y="7"/>
                  <a:pt x="492" y="7"/>
                  <a:pt x="492" y="7"/>
                </a:cubicBezTo>
                <a:cubicBezTo>
                  <a:pt x="497" y="7"/>
                  <a:pt x="505" y="7"/>
                  <a:pt x="508" y="7"/>
                </a:cubicBezTo>
                <a:cubicBezTo>
                  <a:pt x="508" y="7"/>
                  <a:pt x="507" y="7"/>
                  <a:pt x="508" y="7"/>
                </a:cubicBezTo>
                <a:cubicBezTo>
                  <a:pt x="510" y="7"/>
                  <a:pt x="512" y="7"/>
                  <a:pt x="512" y="7"/>
                </a:cubicBezTo>
                <a:cubicBezTo>
                  <a:pt x="514" y="7"/>
                  <a:pt x="513" y="7"/>
                  <a:pt x="516" y="7"/>
                </a:cubicBezTo>
                <a:cubicBezTo>
                  <a:pt x="516" y="7"/>
                  <a:pt x="516" y="7"/>
                  <a:pt x="516" y="7"/>
                </a:cubicBezTo>
                <a:cubicBezTo>
                  <a:pt x="520" y="8"/>
                  <a:pt x="526" y="7"/>
                  <a:pt x="531" y="7"/>
                </a:cubicBezTo>
                <a:cubicBezTo>
                  <a:pt x="530" y="7"/>
                  <a:pt x="530" y="7"/>
                  <a:pt x="529" y="7"/>
                </a:cubicBezTo>
                <a:cubicBezTo>
                  <a:pt x="533" y="7"/>
                  <a:pt x="537" y="7"/>
                  <a:pt x="540" y="7"/>
                </a:cubicBezTo>
                <a:cubicBezTo>
                  <a:pt x="540" y="7"/>
                  <a:pt x="540" y="7"/>
                  <a:pt x="539" y="7"/>
                </a:cubicBezTo>
                <a:cubicBezTo>
                  <a:pt x="541" y="7"/>
                  <a:pt x="544" y="7"/>
                  <a:pt x="545" y="7"/>
                </a:cubicBezTo>
                <a:cubicBezTo>
                  <a:pt x="545" y="7"/>
                  <a:pt x="545" y="7"/>
                  <a:pt x="545" y="7"/>
                </a:cubicBezTo>
                <a:cubicBezTo>
                  <a:pt x="543" y="7"/>
                  <a:pt x="546" y="6"/>
                  <a:pt x="548" y="7"/>
                </a:cubicBezTo>
                <a:cubicBezTo>
                  <a:pt x="548" y="7"/>
                  <a:pt x="548" y="7"/>
                  <a:pt x="548" y="7"/>
                </a:cubicBezTo>
                <a:cubicBezTo>
                  <a:pt x="551" y="7"/>
                  <a:pt x="551" y="6"/>
                  <a:pt x="554" y="6"/>
                </a:cubicBezTo>
                <a:cubicBezTo>
                  <a:pt x="556" y="7"/>
                  <a:pt x="552" y="7"/>
                  <a:pt x="553" y="7"/>
                </a:cubicBezTo>
                <a:cubicBezTo>
                  <a:pt x="554" y="7"/>
                  <a:pt x="559" y="7"/>
                  <a:pt x="560" y="7"/>
                </a:cubicBezTo>
                <a:cubicBezTo>
                  <a:pt x="561" y="7"/>
                  <a:pt x="562" y="7"/>
                  <a:pt x="561" y="7"/>
                </a:cubicBezTo>
                <a:cubicBezTo>
                  <a:pt x="564" y="7"/>
                  <a:pt x="562" y="7"/>
                  <a:pt x="564" y="7"/>
                </a:cubicBezTo>
                <a:cubicBezTo>
                  <a:pt x="570" y="6"/>
                  <a:pt x="570" y="6"/>
                  <a:pt x="570" y="6"/>
                </a:cubicBezTo>
                <a:cubicBezTo>
                  <a:pt x="569" y="6"/>
                  <a:pt x="572" y="7"/>
                  <a:pt x="570" y="7"/>
                </a:cubicBezTo>
                <a:cubicBezTo>
                  <a:pt x="574" y="7"/>
                  <a:pt x="577" y="6"/>
                  <a:pt x="580" y="6"/>
                </a:cubicBezTo>
                <a:cubicBezTo>
                  <a:pt x="581" y="6"/>
                  <a:pt x="585" y="6"/>
                  <a:pt x="587" y="6"/>
                </a:cubicBezTo>
                <a:cubicBezTo>
                  <a:pt x="587" y="6"/>
                  <a:pt x="585" y="6"/>
                  <a:pt x="585" y="6"/>
                </a:cubicBezTo>
                <a:cubicBezTo>
                  <a:pt x="587" y="7"/>
                  <a:pt x="587" y="7"/>
                  <a:pt x="587" y="7"/>
                </a:cubicBezTo>
                <a:cubicBezTo>
                  <a:pt x="584" y="7"/>
                  <a:pt x="588" y="7"/>
                  <a:pt x="586" y="7"/>
                </a:cubicBezTo>
                <a:cubicBezTo>
                  <a:pt x="588" y="7"/>
                  <a:pt x="594" y="7"/>
                  <a:pt x="598" y="7"/>
                </a:cubicBezTo>
                <a:cubicBezTo>
                  <a:pt x="595" y="7"/>
                  <a:pt x="602" y="7"/>
                  <a:pt x="602" y="7"/>
                </a:cubicBezTo>
                <a:cubicBezTo>
                  <a:pt x="606" y="7"/>
                  <a:pt x="604" y="7"/>
                  <a:pt x="606" y="7"/>
                </a:cubicBezTo>
                <a:cubicBezTo>
                  <a:pt x="610" y="7"/>
                  <a:pt x="614" y="7"/>
                  <a:pt x="618" y="7"/>
                </a:cubicBezTo>
                <a:cubicBezTo>
                  <a:pt x="618" y="7"/>
                  <a:pt x="618" y="7"/>
                  <a:pt x="618" y="7"/>
                </a:cubicBezTo>
                <a:cubicBezTo>
                  <a:pt x="622" y="7"/>
                  <a:pt x="628" y="8"/>
                  <a:pt x="631" y="7"/>
                </a:cubicBezTo>
                <a:cubicBezTo>
                  <a:pt x="631" y="7"/>
                  <a:pt x="631" y="7"/>
                  <a:pt x="630" y="7"/>
                </a:cubicBezTo>
                <a:cubicBezTo>
                  <a:pt x="634" y="8"/>
                  <a:pt x="631" y="7"/>
                  <a:pt x="636" y="7"/>
                </a:cubicBezTo>
                <a:cubicBezTo>
                  <a:pt x="635" y="7"/>
                  <a:pt x="635" y="7"/>
                  <a:pt x="635" y="7"/>
                </a:cubicBezTo>
                <a:cubicBezTo>
                  <a:pt x="637" y="7"/>
                  <a:pt x="640" y="8"/>
                  <a:pt x="643" y="7"/>
                </a:cubicBezTo>
                <a:cubicBezTo>
                  <a:pt x="643" y="7"/>
                  <a:pt x="643" y="7"/>
                  <a:pt x="642" y="7"/>
                </a:cubicBezTo>
                <a:cubicBezTo>
                  <a:pt x="645" y="7"/>
                  <a:pt x="648" y="8"/>
                  <a:pt x="651" y="7"/>
                </a:cubicBezTo>
                <a:cubicBezTo>
                  <a:pt x="651" y="7"/>
                  <a:pt x="651" y="8"/>
                  <a:pt x="650" y="8"/>
                </a:cubicBezTo>
                <a:cubicBezTo>
                  <a:pt x="652" y="8"/>
                  <a:pt x="653" y="7"/>
                  <a:pt x="655" y="7"/>
                </a:cubicBezTo>
                <a:cubicBezTo>
                  <a:pt x="656" y="7"/>
                  <a:pt x="658" y="8"/>
                  <a:pt x="657" y="8"/>
                </a:cubicBezTo>
                <a:cubicBezTo>
                  <a:pt x="658" y="7"/>
                  <a:pt x="662" y="8"/>
                  <a:pt x="664" y="7"/>
                </a:cubicBezTo>
                <a:cubicBezTo>
                  <a:pt x="664" y="8"/>
                  <a:pt x="665" y="8"/>
                  <a:pt x="667" y="8"/>
                </a:cubicBezTo>
                <a:cubicBezTo>
                  <a:pt x="681" y="8"/>
                  <a:pt x="696" y="8"/>
                  <a:pt x="710" y="8"/>
                </a:cubicBezTo>
                <a:cubicBezTo>
                  <a:pt x="713" y="9"/>
                  <a:pt x="707" y="8"/>
                  <a:pt x="709" y="9"/>
                </a:cubicBezTo>
                <a:cubicBezTo>
                  <a:pt x="708" y="8"/>
                  <a:pt x="711" y="9"/>
                  <a:pt x="715" y="9"/>
                </a:cubicBezTo>
                <a:cubicBezTo>
                  <a:pt x="715" y="9"/>
                  <a:pt x="715" y="9"/>
                  <a:pt x="715" y="9"/>
                </a:cubicBezTo>
                <a:cubicBezTo>
                  <a:pt x="717" y="9"/>
                  <a:pt x="718" y="9"/>
                  <a:pt x="720" y="9"/>
                </a:cubicBezTo>
                <a:cubicBezTo>
                  <a:pt x="720" y="9"/>
                  <a:pt x="720" y="9"/>
                  <a:pt x="720" y="9"/>
                </a:cubicBezTo>
                <a:cubicBezTo>
                  <a:pt x="722" y="8"/>
                  <a:pt x="725" y="9"/>
                  <a:pt x="726" y="9"/>
                </a:cubicBezTo>
                <a:cubicBezTo>
                  <a:pt x="728" y="9"/>
                  <a:pt x="728" y="9"/>
                  <a:pt x="728" y="9"/>
                </a:cubicBezTo>
                <a:cubicBezTo>
                  <a:pt x="730" y="9"/>
                  <a:pt x="731" y="9"/>
                  <a:pt x="734" y="9"/>
                </a:cubicBezTo>
                <a:cubicBezTo>
                  <a:pt x="733" y="9"/>
                  <a:pt x="733" y="9"/>
                  <a:pt x="733" y="9"/>
                </a:cubicBezTo>
                <a:cubicBezTo>
                  <a:pt x="737" y="9"/>
                  <a:pt x="741" y="9"/>
                  <a:pt x="742" y="9"/>
                </a:cubicBezTo>
                <a:cubicBezTo>
                  <a:pt x="745" y="9"/>
                  <a:pt x="748" y="9"/>
                  <a:pt x="749" y="8"/>
                </a:cubicBezTo>
                <a:cubicBezTo>
                  <a:pt x="750" y="9"/>
                  <a:pt x="749" y="9"/>
                  <a:pt x="749" y="9"/>
                </a:cubicBezTo>
                <a:cubicBezTo>
                  <a:pt x="760" y="9"/>
                  <a:pt x="772" y="9"/>
                  <a:pt x="782" y="9"/>
                </a:cubicBezTo>
                <a:cubicBezTo>
                  <a:pt x="783" y="9"/>
                  <a:pt x="782" y="9"/>
                  <a:pt x="782" y="9"/>
                </a:cubicBezTo>
                <a:cubicBezTo>
                  <a:pt x="788" y="9"/>
                  <a:pt x="794" y="10"/>
                  <a:pt x="799" y="9"/>
                </a:cubicBezTo>
                <a:cubicBezTo>
                  <a:pt x="801" y="9"/>
                  <a:pt x="801" y="9"/>
                  <a:pt x="801" y="9"/>
                </a:cubicBezTo>
                <a:cubicBezTo>
                  <a:pt x="802" y="9"/>
                  <a:pt x="802" y="9"/>
                  <a:pt x="803" y="9"/>
                </a:cubicBezTo>
                <a:cubicBezTo>
                  <a:pt x="804" y="9"/>
                  <a:pt x="809" y="9"/>
                  <a:pt x="809" y="9"/>
                </a:cubicBezTo>
                <a:cubicBezTo>
                  <a:pt x="810" y="9"/>
                  <a:pt x="809" y="9"/>
                  <a:pt x="809" y="9"/>
                </a:cubicBezTo>
                <a:cubicBezTo>
                  <a:pt x="812" y="9"/>
                  <a:pt x="815" y="9"/>
                  <a:pt x="818" y="9"/>
                </a:cubicBezTo>
                <a:cubicBezTo>
                  <a:pt x="817" y="9"/>
                  <a:pt x="817" y="9"/>
                  <a:pt x="817" y="9"/>
                </a:cubicBezTo>
                <a:cubicBezTo>
                  <a:pt x="831" y="10"/>
                  <a:pt x="849" y="11"/>
                  <a:pt x="861" y="11"/>
                </a:cubicBezTo>
                <a:cubicBezTo>
                  <a:pt x="864" y="10"/>
                  <a:pt x="862" y="11"/>
                  <a:pt x="864" y="11"/>
                </a:cubicBezTo>
                <a:cubicBezTo>
                  <a:pt x="876" y="11"/>
                  <a:pt x="890" y="12"/>
                  <a:pt x="901" y="12"/>
                </a:cubicBezTo>
                <a:cubicBezTo>
                  <a:pt x="909" y="12"/>
                  <a:pt x="912" y="11"/>
                  <a:pt x="912" y="11"/>
                </a:cubicBezTo>
                <a:cubicBezTo>
                  <a:pt x="891" y="10"/>
                  <a:pt x="873" y="9"/>
                  <a:pt x="853" y="8"/>
                </a:cubicBezTo>
                <a:close/>
                <a:moveTo>
                  <a:pt x="490" y="7"/>
                </a:moveTo>
                <a:cubicBezTo>
                  <a:pt x="489" y="7"/>
                  <a:pt x="489" y="7"/>
                  <a:pt x="488" y="7"/>
                </a:cubicBezTo>
                <a:cubicBezTo>
                  <a:pt x="489" y="7"/>
                  <a:pt x="489" y="7"/>
                  <a:pt x="490" y="7"/>
                </a:cubicBezTo>
                <a:close/>
              </a:path>
            </a:pathLst>
          </a:custGeom>
          <a:solidFill>
            <a:schemeClr val="accent1"/>
          </a:solidFill>
          <a:ln w="6350" cmpd="sng">
            <a:solidFill>
              <a:schemeClr val="accent1">
                <a:lumMod val="75000"/>
              </a:schemeClr>
            </a:solidFill>
            <a:round/>
            <a:headEnd/>
            <a:tailEnd/>
          </a:ln>
        </p:spPr>
        <p:txBody>
          <a:bodyPr vert="horz" wrap="square" lIns="91440" tIns="45720" rIns="91440" bIns="45720" numCol="1" anchor="t" anchorCtr="0" compatLnSpc="1">
            <a:prstTxWarp prst="textNoShape">
              <a:avLst/>
            </a:prstTxWarp>
          </a:bodyPr>
          <a:lstStyle/>
          <a:p>
            <a:pPr defTabSz="457200"/>
            <a:endParaRPr lang="en-US" sz="1800">
              <a:solidFill>
                <a:prstClr val="black"/>
              </a:solidFill>
              <a:latin typeface="Calibri"/>
            </a:endParaRPr>
          </a:p>
        </p:txBody>
      </p:sp>
      <p:sp>
        <p:nvSpPr>
          <p:cNvPr id="149" name="Freeform 384"/>
          <p:cNvSpPr>
            <a:spLocks/>
          </p:cNvSpPr>
          <p:nvPr/>
        </p:nvSpPr>
        <p:spPr bwMode="auto">
          <a:xfrm>
            <a:off x="1794878" y="806830"/>
            <a:ext cx="1963106" cy="873530"/>
          </a:xfrm>
          <a:custGeom>
            <a:avLst/>
            <a:gdLst/>
            <a:ahLst/>
            <a:cxnLst>
              <a:cxn ang="0">
                <a:pos x="296" y="25"/>
              </a:cxn>
              <a:cxn ang="0">
                <a:pos x="295" y="5"/>
              </a:cxn>
              <a:cxn ang="0">
                <a:pos x="287" y="0"/>
              </a:cxn>
              <a:cxn ang="0">
                <a:pos x="84" y="1"/>
              </a:cxn>
              <a:cxn ang="0">
                <a:pos x="48" y="2"/>
              </a:cxn>
              <a:cxn ang="0">
                <a:pos x="3" y="12"/>
              </a:cxn>
              <a:cxn ang="0">
                <a:pos x="3" y="51"/>
              </a:cxn>
              <a:cxn ang="0">
                <a:pos x="3" y="141"/>
              </a:cxn>
              <a:cxn ang="0">
                <a:pos x="3" y="200"/>
              </a:cxn>
              <a:cxn ang="0">
                <a:pos x="65" y="204"/>
              </a:cxn>
              <a:cxn ang="0">
                <a:pos x="139" y="204"/>
              </a:cxn>
              <a:cxn ang="0">
                <a:pos x="205" y="203"/>
              </a:cxn>
              <a:cxn ang="0">
                <a:pos x="246" y="201"/>
              </a:cxn>
              <a:cxn ang="0">
                <a:pos x="266" y="202"/>
              </a:cxn>
              <a:cxn ang="0">
                <a:pos x="275" y="201"/>
              </a:cxn>
              <a:cxn ang="0">
                <a:pos x="253" y="201"/>
              </a:cxn>
              <a:cxn ang="0">
                <a:pos x="243" y="200"/>
              </a:cxn>
              <a:cxn ang="0">
                <a:pos x="208" y="199"/>
              </a:cxn>
              <a:cxn ang="0">
                <a:pos x="178" y="199"/>
              </a:cxn>
              <a:cxn ang="0">
                <a:pos x="175" y="197"/>
              </a:cxn>
              <a:cxn ang="0">
                <a:pos x="169" y="196"/>
              </a:cxn>
              <a:cxn ang="0">
                <a:pos x="158" y="198"/>
              </a:cxn>
              <a:cxn ang="0">
                <a:pos x="147" y="199"/>
              </a:cxn>
              <a:cxn ang="0">
                <a:pos x="135" y="197"/>
              </a:cxn>
              <a:cxn ang="0">
                <a:pos x="124" y="198"/>
              </a:cxn>
              <a:cxn ang="0">
                <a:pos x="115" y="197"/>
              </a:cxn>
              <a:cxn ang="0">
                <a:pos x="102" y="197"/>
              </a:cxn>
              <a:cxn ang="0">
                <a:pos x="87" y="197"/>
              </a:cxn>
              <a:cxn ang="0">
                <a:pos x="73" y="199"/>
              </a:cxn>
              <a:cxn ang="0">
                <a:pos x="71" y="197"/>
              </a:cxn>
              <a:cxn ang="0">
                <a:pos x="58" y="197"/>
              </a:cxn>
              <a:cxn ang="0">
                <a:pos x="10" y="197"/>
              </a:cxn>
              <a:cxn ang="0">
                <a:pos x="9" y="181"/>
              </a:cxn>
              <a:cxn ang="0">
                <a:pos x="10" y="138"/>
              </a:cxn>
              <a:cxn ang="0">
                <a:pos x="9" y="118"/>
              </a:cxn>
              <a:cxn ang="0">
                <a:pos x="9" y="110"/>
              </a:cxn>
              <a:cxn ang="0">
                <a:pos x="9" y="104"/>
              </a:cxn>
              <a:cxn ang="0">
                <a:pos x="10" y="89"/>
              </a:cxn>
              <a:cxn ang="0">
                <a:pos x="9" y="74"/>
              </a:cxn>
              <a:cxn ang="0">
                <a:pos x="9" y="36"/>
              </a:cxn>
              <a:cxn ang="0">
                <a:pos x="10" y="17"/>
              </a:cxn>
              <a:cxn ang="0">
                <a:pos x="22" y="6"/>
              </a:cxn>
              <a:cxn ang="0">
                <a:pos x="35" y="7"/>
              </a:cxn>
              <a:cxn ang="0">
                <a:pos x="40" y="7"/>
              </a:cxn>
              <a:cxn ang="0">
                <a:pos x="65" y="7"/>
              </a:cxn>
              <a:cxn ang="0">
                <a:pos x="87" y="7"/>
              </a:cxn>
              <a:cxn ang="0">
                <a:pos x="107" y="6"/>
              </a:cxn>
              <a:cxn ang="0">
                <a:pos x="129" y="5"/>
              </a:cxn>
              <a:cxn ang="0">
                <a:pos x="146" y="6"/>
              </a:cxn>
              <a:cxn ang="0">
                <a:pos x="192" y="5"/>
              </a:cxn>
              <a:cxn ang="0">
                <a:pos x="212" y="5"/>
              </a:cxn>
              <a:cxn ang="0">
                <a:pos x="274" y="5"/>
              </a:cxn>
              <a:cxn ang="0">
                <a:pos x="290" y="6"/>
              </a:cxn>
              <a:cxn ang="0">
                <a:pos x="290" y="27"/>
              </a:cxn>
              <a:cxn ang="0">
                <a:pos x="292" y="90"/>
              </a:cxn>
              <a:cxn ang="0">
                <a:pos x="292" y="184"/>
              </a:cxn>
            </a:cxnLst>
            <a:rect l="0" t="0" r="r" b="b"/>
            <a:pathLst>
              <a:path w="300" h="209">
                <a:moveTo>
                  <a:pt x="295" y="112"/>
                </a:moveTo>
                <a:cubicBezTo>
                  <a:pt x="295" y="84"/>
                  <a:pt x="297" y="57"/>
                  <a:pt x="296" y="29"/>
                </a:cubicBezTo>
                <a:cubicBezTo>
                  <a:pt x="296" y="30"/>
                  <a:pt x="295" y="29"/>
                  <a:pt x="295" y="27"/>
                </a:cubicBezTo>
                <a:cubicBezTo>
                  <a:pt x="295" y="27"/>
                  <a:pt x="295" y="27"/>
                  <a:pt x="295" y="27"/>
                </a:cubicBezTo>
                <a:cubicBezTo>
                  <a:pt x="295" y="25"/>
                  <a:pt x="295" y="25"/>
                  <a:pt x="295" y="25"/>
                </a:cubicBezTo>
                <a:cubicBezTo>
                  <a:pt x="295" y="23"/>
                  <a:pt x="295" y="24"/>
                  <a:pt x="296" y="25"/>
                </a:cubicBezTo>
                <a:cubicBezTo>
                  <a:pt x="296" y="20"/>
                  <a:pt x="295" y="14"/>
                  <a:pt x="295" y="9"/>
                </a:cubicBezTo>
                <a:cubicBezTo>
                  <a:pt x="295" y="5"/>
                  <a:pt x="295" y="5"/>
                  <a:pt x="295" y="5"/>
                </a:cubicBezTo>
                <a:cubicBezTo>
                  <a:pt x="295" y="5"/>
                  <a:pt x="295" y="5"/>
                  <a:pt x="295" y="5"/>
                </a:cubicBezTo>
                <a:cubicBezTo>
                  <a:pt x="295" y="5"/>
                  <a:pt x="295" y="5"/>
                  <a:pt x="295" y="5"/>
                </a:cubicBezTo>
                <a:cubicBezTo>
                  <a:pt x="295" y="5"/>
                  <a:pt x="295" y="5"/>
                  <a:pt x="295" y="5"/>
                </a:cubicBezTo>
                <a:cubicBezTo>
                  <a:pt x="295" y="5"/>
                  <a:pt x="295" y="5"/>
                  <a:pt x="295" y="5"/>
                </a:cubicBezTo>
                <a:cubicBezTo>
                  <a:pt x="293" y="3"/>
                  <a:pt x="300" y="10"/>
                  <a:pt x="291" y="0"/>
                </a:cubicBezTo>
                <a:cubicBezTo>
                  <a:pt x="291" y="0"/>
                  <a:pt x="291" y="0"/>
                  <a:pt x="291" y="0"/>
                </a:cubicBezTo>
                <a:cubicBezTo>
                  <a:pt x="291" y="0"/>
                  <a:pt x="291" y="0"/>
                  <a:pt x="291" y="0"/>
                </a:cubicBezTo>
                <a:cubicBezTo>
                  <a:pt x="290" y="0"/>
                  <a:pt x="290" y="0"/>
                  <a:pt x="290" y="0"/>
                </a:cubicBezTo>
                <a:cubicBezTo>
                  <a:pt x="289" y="0"/>
                  <a:pt x="289" y="0"/>
                  <a:pt x="289" y="0"/>
                </a:cubicBezTo>
                <a:cubicBezTo>
                  <a:pt x="287" y="0"/>
                  <a:pt x="287" y="0"/>
                  <a:pt x="287" y="0"/>
                </a:cubicBezTo>
                <a:cubicBezTo>
                  <a:pt x="279" y="0"/>
                  <a:pt x="279" y="0"/>
                  <a:pt x="279" y="0"/>
                </a:cubicBezTo>
                <a:cubicBezTo>
                  <a:pt x="278" y="1"/>
                  <a:pt x="274" y="0"/>
                  <a:pt x="273" y="1"/>
                </a:cubicBezTo>
                <a:cubicBezTo>
                  <a:pt x="273" y="1"/>
                  <a:pt x="273" y="1"/>
                  <a:pt x="273" y="1"/>
                </a:cubicBezTo>
                <a:cubicBezTo>
                  <a:pt x="266" y="1"/>
                  <a:pt x="265" y="1"/>
                  <a:pt x="259" y="0"/>
                </a:cubicBezTo>
                <a:cubicBezTo>
                  <a:pt x="229" y="0"/>
                  <a:pt x="201" y="0"/>
                  <a:pt x="172" y="0"/>
                </a:cubicBezTo>
                <a:cubicBezTo>
                  <a:pt x="143" y="0"/>
                  <a:pt x="114" y="1"/>
                  <a:pt x="84" y="1"/>
                </a:cubicBezTo>
                <a:cubicBezTo>
                  <a:pt x="80" y="2"/>
                  <a:pt x="73" y="1"/>
                  <a:pt x="68" y="3"/>
                </a:cubicBezTo>
                <a:cubicBezTo>
                  <a:pt x="68" y="2"/>
                  <a:pt x="68" y="2"/>
                  <a:pt x="68" y="2"/>
                </a:cubicBezTo>
                <a:cubicBezTo>
                  <a:pt x="64" y="3"/>
                  <a:pt x="63" y="2"/>
                  <a:pt x="57" y="2"/>
                </a:cubicBezTo>
                <a:cubicBezTo>
                  <a:pt x="57" y="2"/>
                  <a:pt x="54" y="2"/>
                  <a:pt x="55" y="2"/>
                </a:cubicBezTo>
                <a:cubicBezTo>
                  <a:pt x="53" y="3"/>
                  <a:pt x="52" y="1"/>
                  <a:pt x="49" y="2"/>
                </a:cubicBezTo>
                <a:cubicBezTo>
                  <a:pt x="49" y="2"/>
                  <a:pt x="49" y="2"/>
                  <a:pt x="48" y="2"/>
                </a:cubicBezTo>
                <a:cubicBezTo>
                  <a:pt x="41" y="3"/>
                  <a:pt x="50" y="2"/>
                  <a:pt x="40" y="1"/>
                </a:cubicBezTo>
                <a:cubicBezTo>
                  <a:pt x="20" y="1"/>
                  <a:pt x="20" y="1"/>
                  <a:pt x="20" y="1"/>
                </a:cubicBezTo>
                <a:cubicBezTo>
                  <a:pt x="10" y="2"/>
                  <a:pt x="10" y="2"/>
                  <a:pt x="10" y="2"/>
                </a:cubicBezTo>
                <a:cubicBezTo>
                  <a:pt x="7" y="2"/>
                  <a:pt x="7" y="2"/>
                  <a:pt x="7" y="2"/>
                </a:cubicBezTo>
                <a:cubicBezTo>
                  <a:pt x="0" y="8"/>
                  <a:pt x="5" y="5"/>
                  <a:pt x="3" y="7"/>
                </a:cubicBezTo>
                <a:cubicBezTo>
                  <a:pt x="3" y="12"/>
                  <a:pt x="3" y="12"/>
                  <a:pt x="3" y="12"/>
                </a:cubicBezTo>
                <a:cubicBezTo>
                  <a:pt x="3" y="11"/>
                  <a:pt x="4" y="11"/>
                  <a:pt x="4" y="12"/>
                </a:cubicBezTo>
                <a:cubicBezTo>
                  <a:pt x="3" y="13"/>
                  <a:pt x="4" y="16"/>
                  <a:pt x="4" y="18"/>
                </a:cubicBezTo>
                <a:cubicBezTo>
                  <a:pt x="3" y="18"/>
                  <a:pt x="3" y="17"/>
                  <a:pt x="3" y="17"/>
                </a:cubicBezTo>
                <a:cubicBezTo>
                  <a:pt x="3" y="22"/>
                  <a:pt x="3" y="27"/>
                  <a:pt x="3" y="33"/>
                </a:cubicBezTo>
                <a:cubicBezTo>
                  <a:pt x="3" y="38"/>
                  <a:pt x="2" y="44"/>
                  <a:pt x="3" y="48"/>
                </a:cubicBezTo>
                <a:cubicBezTo>
                  <a:pt x="3" y="47"/>
                  <a:pt x="3" y="50"/>
                  <a:pt x="3" y="51"/>
                </a:cubicBezTo>
                <a:cubicBezTo>
                  <a:pt x="4" y="55"/>
                  <a:pt x="2" y="62"/>
                  <a:pt x="3" y="66"/>
                </a:cubicBezTo>
                <a:cubicBezTo>
                  <a:pt x="3" y="66"/>
                  <a:pt x="3" y="66"/>
                  <a:pt x="3" y="66"/>
                </a:cubicBezTo>
                <a:cubicBezTo>
                  <a:pt x="3" y="80"/>
                  <a:pt x="2" y="96"/>
                  <a:pt x="3" y="111"/>
                </a:cubicBezTo>
                <a:cubicBezTo>
                  <a:pt x="3" y="119"/>
                  <a:pt x="2" y="129"/>
                  <a:pt x="3" y="138"/>
                </a:cubicBezTo>
                <a:cubicBezTo>
                  <a:pt x="3" y="140"/>
                  <a:pt x="3" y="138"/>
                  <a:pt x="3" y="140"/>
                </a:cubicBezTo>
                <a:cubicBezTo>
                  <a:pt x="3" y="142"/>
                  <a:pt x="3" y="140"/>
                  <a:pt x="3" y="141"/>
                </a:cubicBezTo>
                <a:cubicBezTo>
                  <a:pt x="3" y="145"/>
                  <a:pt x="3" y="151"/>
                  <a:pt x="3" y="157"/>
                </a:cubicBezTo>
                <a:cubicBezTo>
                  <a:pt x="3" y="158"/>
                  <a:pt x="3" y="159"/>
                  <a:pt x="3" y="159"/>
                </a:cubicBezTo>
                <a:cubicBezTo>
                  <a:pt x="2" y="165"/>
                  <a:pt x="3" y="174"/>
                  <a:pt x="3" y="180"/>
                </a:cubicBezTo>
                <a:cubicBezTo>
                  <a:pt x="4" y="178"/>
                  <a:pt x="3" y="184"/>
                  <a:pt x="4" y="186"/>
                </a:cubicBezTo>
                <a:cubicBezTo>
                  <a:pt x="4" y="187"/>
                  <a:pt x="3" y="188"/>
                  <a:pt x="3" y="187"/>
                </a:cubicBezTo>
                <a:cubicBezTo>
                  <a:pt x="3" y="192"/>
                  <a:pt x="3" y="195"/>
                  <a:pt x="3" y="200"/>
                </a:cubicBezTo>
                <a:cubicBezTo>
                  <a:pt x="12" y="209"/>
                  <a:pt x="8" y="202"/>
                  <a:pt x="13" y="204"/>
                </a:cubicBezTo>
                <a:cubicBezTo>
                  <a:pt x="15" y="205"/>
                  <a:pt x="20" y="204"/>
                  <a:pt x="23" y="204"/>
                </a:cubicBezTo>
                <a:cubicBezTo>
                  <a:pt x="22" y="204"/>
                  <a:pt x="26" y="203"/>
                  <a:pt x="29" y="203"/>
                </a:cubicBezTo>
                <a:cubicBezTo>
                  <a:pt x="28" y="204"/>
                  <a:pt x="28" y="204"/>
                  <a:pt x="28" y="204"/>
                </a:cubicBezTo>
                <a:cubicBezTo>
                  <a:pt x="38" y="204"/>
                  <a:pt x="53" y="205"/>
                  <a:pt x="64" y="204"/>
                </a:cubicBezTo>
                <a:cubicBezTo>
                  <a:pt x="65" y="204"/>
                  <a:pt x="65" y="204"/>
                  <a:pt x="65" y="204"/>
                </a:cubicBezTo>
                <a:cubicBezTo>
                  <a:pt x="77" y="204"/>
                  <a:pt x="89" y="204"/>
                  <a:pt x="101" y="203"/>
                </a:cubicBezTo>
                <a:cubicBezTo>
                  <a:pt x="104" y="204"/>
                  <a:pt x="109" y="204"/>
                  <a:pt x="112" y="204"/>
                </a:cubicBezTo>
                <a:cubicBezTo>
                  <a:pt x="116" y="203"/>
                  <a:pt x="118" y="203"/>
                  <a:pt x="121" y="203"/>
                </a:cubicBezTo>
                <a:cubicBezTo>
                  <a:pt x="122" y="202"/>
                  <a:pt x="123" y="203"/>
                  <a:pt x="124" y="203"/>
                </a:cubicBezTo>
                <a:cubicBezTo>
                  <a:pt x="129" y="203"/>
                  <a:pt x="135" y="204"/>
                  <a:pt x="139" y="203"/>
                </a:cubicBezTo>
                <a:cubicBezTo>
                  <a:pt x="139" y="204"/>
                  <a:pt x="139" y="204"/>
                  <a:pt x="139" y="204"/>
                </a:cubicBezTo>
                <a:cubicBezTo>
                  <a:pt x="143" y="203"/>
                  <a:pt x="149" y="203"/>
                  <a:pt x="154" y="203"/>
                </a:cubicBezTo>
                <a:cubicBezTo>
                  <a:pt x="155" y="203"/>
                  <a:pt x="160" y="202"/>
                  <a:pt x="158" y="202"/>
                </a:cubicBezTo>
                <a:cubicBezTo>
                  <a:pt x="160" y="202"/>
                  <a:pt x="159" y="203"/>
                  <a:pt x="161" y="202"/>
                </a:cubicBezTo>
                <a:cubicBezTo>
                  <a:pt x="159" y="203"/>
                  <a:pt x="159" y="203"/>
                  <a:pt x="159" y="203"/>
                </a:cubicBezTo>
                <a:cubicBezTo>
                  <a:pt x="170" y="203"/>
                  <a:pt x="179" y="203"/>
                  <a:pt x="190" y="202"/>
                </a:cubicBezTo>
                <a:cubicBezTo>
                  <a:pt x="193" y="203"/>
                  <a:pt x="199" y="202"/>
                  <a:pt x="205" y="203"/>
                </a:cubicBezTo>
                <a:cubicBezTo>
                  <a:pt x="209" y="202"/>
                  <a:pt x="215" y="203"/>
                  <a:pt x="217" y="202"/>
                </a:cubicBezTo>
                <a:cubicBezTo>
                  <a:pt x="217" y="202"/>
                  <a:pt x="217" y="202"/>
                  <a:pt x="217" y="202"/>
                </a:cubicBezTo>
                <a:cubicBezTo>
                  <a:pt x="222" y="202"/>
                  <a:pt x="228" y="202"/>
                  <a:pt x="234" y="203"/>
                </a:cubicBezTo>
                <a:cubicBezTo>
                  <a:pt x="238" y="203"/>
                  <a:pt x="238" y="202"/>
                  <a:pt x="241" y="202"/>
                </a:cubicBezTo>
                <a:cubicBezTo>
                  <a:pt x="241" y="202"/>
                  <a:pt x="241" y="202"/>
                  <a:pt x="241" y="202"/>
                </a:cubicBezTo>
                <a:cubicBezTo>
                  <a:pt x="244" y="202"/>
                  <a:pt x="245" y="201"/>
                  <a:pt x="246" y="201"/>
                </a:cubicBezTo>
                <a:cubicBezTo>
                  <a:pt x="248" y="201"/>
                  <a:pt x="248" y="201"/>
                  <a:pt x="251" y="201"/>
                </a:cubicBezTo>
                <a:cubicBezTo>
                  <a:pt x="248" y="201"/>
                  <a:pt x="247" y="202"/>
                  <a:pt x="245" y="203"/>
                </a:cubicBezTo>
                <a:cubicBezTo>
                  <a:pt x="249" y="203"/>
                  <a:pt x="253" y="202"/>
                  <a:pt x="255" y="202"/>
                </a:cubicBezTo>
                <a:cubicBezTo>
                  <a:pt x="258" y="202"/>
                  <a:pt x="261" y="202"/>
                  <a:pt x="261" y="202"/>
                </a:cubicBezTo>
                <a:cubicBezTo>
                  <a:pt x="260" y="202"/>
                  <a:pt x="263" y="202"/>
                  <a:pt x="261" y="202"/>
                </a:cubicBezTo>
                <a:cubicBezTo>
                  <a:pt x="263" y="202"/>
                  <a:pt x="265" y="202"/>
                  <a:pt x="266" y="202"/>
                </a:cubicBezTo>
                <a:cubicBezTo>
                  <a:pt x="266" y="202"/>
                  <a:pt x="265" y="202"/>
                  <a:pt x="265" y="202"/>
                </a:cubicBezTo>
                <a:cubicBezTo>
                  <a:pt x="266" y="201"/>
                  <a:pt x="268" y="201"/>
                  <a:pt x="268" y="201"/>
                </a:cubicBezTo>
                <a:cubicBezTo>
                  <a:pt x="266" y="201"/>
                  <a:pt x="266" y="201"/>
                  <a:pt x="265" y="201"/>
                </a:cubicBezTo>
                <a:cubicBezTo>
                  <a:pt x="266" y="200"/>
                  <a:pt x="269" y="200"/>
                  <a:pt x="270" y="201"/>
                </a:cubicBezTo>
                <a:cubicBezTo>
                  <a:pt x="272" y="201"/>
                  <a:pt x="268" y="202"/>
                  <a:pt x="270" y="202"/>
                </a:cubicBezTo>
                <a:cubicBezTo>
                  <a:pt x="275" y="201"/>
                  <a:pt x="275" y="201"/>
                  <a:pt x="275" y="201"/>
                </a:cubicBezTo>
                <a:cubicBezTo>
                  <a:pt x="274" y="201"/>
                  <a:pt x="273" y="201"/>
                  <a:pt x="273" y="200"/>
                </a:cubicBezTo>
                <a:cubicBezTo>
                  <a:pt x="271" y="201"/>
                  <a:pt x="271" y="201"/>
                  <a:pt x="271" y="201"/>
                </a:cubicBezTo>
                <a:cubicBezTo>
                  <a:pt x="271" y="200"/>
                  <a:pt x="271" y="200"/>
                  <a:pt x="271" y="200"/>
                </a:cubicBezTo>
                <a:cubicBezTo>
                  <a:pt x="266" y="200"/>
                  <a:pt x="263" y="200"/>
                  <a:pt x="259" y="200"/>
                </a:cubicBezTo>
                <a:cubicBezTo>
                  <a:pt x="261" y="201"/>
                  <a:pt x="261" y="201"/>
                  <a:pt x="261" y="201"/>
                </a:cubicBezTo>
                <a:cubicBezTo>
                  <a:pt x="258" y="201"/>
                  <a:pt x="256" y="201"/>
                  <a:pt x="253" y="201"/>
                </a:cubicBezTo>
                <a:cubicBezTo>
                  <a:pt x="254" y="201"/>
                  <a:pt x="253" y="200"/>
                  <a:pt x="253" y="200"/>
                </a:cubicBezTo>
                <a:cubicBezTo>
                  <a:pt x="253" y="200"/>
                  <a:pt x="252" y="200"/>
                  <a:pt x="251" y="200"/>
                </a:cubicBezTo>
                <a:cubicBezTo>
                  <a:pt x="253" y="199"/>
                  <a:pt x="253" y="199"/>
                  <a:pt x="253" y="199"/>
                </a:cubicBezTo>
                <a:cubicBezTo>
                  <a:pt x="251" y="200"/>
                  <a:pt x="246" y="200"/>
                  <a:pt x="244" y="200"/>
                </a:cubicBezTo>
                <a:cubicBezTo>
                  <a:pt x="245" y="200"/>
                  <a:pt x="245" y="200"/>
                  <a:pt x="245" y="200"/>
                </a:cubicBezTo>
                <a:cubicBezTo>
                  <a:pt x="241" y="199"/>
                  <a:pt x="245" y="200"/>
                  <a:pt x="243" y="200"/>
                </a:cubicBezTo>
                <a:cubicBezTo>
                  <a:pt x="241" y="200"/>
                  <a:pt x="242" y="199"/>
                  <a:pt x="240" y="199"/>
                </a:cubicBezTo>
                <a:cubicBezTo>
                  <a:pt x="236" y="199"/>
                  <a:pt x="229" y="200"/>
                  <a:pt x="225" y="199"/>
                </a:cubicBezTo>
                <a:cubicBezTo>
                  <a:pt x="221" y="199"/>
                  <a:pt x="218" y="199"/>
                  <a:pt x="214" y="200"/>
                </a:cubicBezTo>
                <a:cubicBezTo>
                  <a:pt x="211" y="200"/>
                  <a:pt x="215" y="199"/>
                  <a:pt x="211" y="199"/>
                </a:cubicBezTo>
                <a:cubicBezTo>
                  <a:pt x="212" y="199"/>
                  <a:pt x="211" y="199"/>
                  <a:pt x="211" y="198"/>
                </a:cubicBezTo>
                <a:cubicBezTo>
                  <a:pt x="211" y="199"/>
                  <a:pt x="205" y="198"/>
                  <a:pt x="208" y="199"/>
                </a:cubicBezTo>
                <a:cubicBezTo>
                  <a:pt x="203" y="199"/>
                  <a:pt x="198" y="199"/>
                  <a:pt x="193" y="199"/>
                </a:cubicBezTo>
                <a:cubicBezTo>
                  <a:pt x="195" y="199"/>
                  <a:pt x="195" y="198"/>
                  <a:pt x="194" y="198"/>
                </a:cubicBezTo>
                <a:cubicBezTo>
                  <a:pt x="192" y="199"/>
                  <a:pt x="188" y="199"/>
                  <a:pt x="184" y="199"/>
                </a:cubicBezTo>
                <a:cubicBezTo>
                  <a:pt x="184" y="199"/>
                  <a:pt x="185" y="199"/>
                  <a:pt x="185" y="200"/>
                </a:cubicBezTo>
                <a:cubicBezTo>
                  <a:pt x="184" y="200"/>
                  <a:pt x="183" y="200"/>
                  <a:pt x="182" y="200"/>
                </a:cubicBezTo>
                <a:cubicBezTo>
                  <a:pt x="182" y="200"/>
                  <a:pt x="182" y="199"/>
                  <a:pt x="178" y="199"/>
                </a:cubicBezTo>
                <a:cubicBezTo>
                  <a:pt x="179" y="198"/>
                  <a:pt x="184" y="199"/>
                  <a:pt x="183" y="198"/>
                </a:cubicBezTo>
                <a:cubicBezTo>
                  <a:pt x="184" y="197"/>
                  <a:pt x="191" y="197"/>
                  <a:pt x="192" y="198"/>
                </a:cubicBezTo>
                <a:cubicBezTo>
                  <a:pt x="196" y="197"/>
                  <a:pt x="190" y="197"/>
                  <a:pt x="190" y="197"/>
                </a:cubicBezTo>
                <a:cubicBezTo>
                  <a:pt x="188" y="197"/>
                  <a:pt x="186" y="197"/>
                  <a:pt x="182" y="197"/>
                </a:cubicBezTo>
                <a:cubicBezTo>
                  <a:pt x="182" y="198"/>
                  <a:pt x="183" y="198"/>
                  <a:pt x="181" y="198"/>
                </a:cubicBezTo>
                <a:cubicBezTo>
                  <a:pt x="177" y="199"/>
                  <a:pt x="176" y="197"/>
                  <a:pt x="175" y="197"/>
                </a:cubicBezTo>
                <a:cubicBezTo>
                  <a:pt x="177" y="197"/>
                  <a:pt x="177" y="197"/>
                  <a:pt x="177" y="197"/>
                </a:cubicBezTo>
                <a:cubicBezTo>
                  <a:pt x="174" y="197"/>
                  <a:pt x="173" y="197"/>
                  <a:pt x="171" y="197"/>
                </a:cubicBezTo>
                <a:cubicBezTo>
                  <a:pt x="170" y="196"/>
                  <a:pt x="175" y="197"/>
                  <a:pt x="176" y="197"/>
                </a:cubicBezTo>
                <a:cubicBezTo>
                  <a:pt x="174" y="196"/>
                  <a:pt x="174" y="196"/>
                  <a:pt x="174" y="196"/>
                </a:cubicBezTo>
                <a:cubicBezTo>
                  <a:pt x="170" y="196"/>
                  <a:pt x="173" y="197"/>
                  <a:pt x="169" y="196"/>
                </a:cubicBezTo>
                <a:cubicBezTo>
                  <a:pt x="169" y="196"/>
                  <a:pt x="169" y="196"/>
                  <a:pt x="169" y="196"/>
                </a:cubicBezTo>
                <a:cubicBezTo>
                  <a:pt x="166" y="196"/>
                  <a:pt x="166" y="196"/>
                  <a:pt x="166" y="196"/>
                </a:cubicBezTo>
                <a:cubicBezTo>
                  <a:pt x="166" y="197"/>
                  <a:pt x="167" y="197"/>
                  <a:pt x="169" y="197"/>
                </a:cubicBezTo>
                <a:cubicBezTo>
                  <a:pt x="168" y="198"/>
                  <a:pt x="167" y="197"/>
                  <a:pt x="163" y="198"/>
                </a:cubicBezTo>
                <a:cubicBezTo>
                  <a:pt x="162" y="198"/>
                  <a:pt x="165" y="198"/>
                  <a:pt x="165" y="198"/>
                </a:cubicBezTo>
                <a:cubicBezTo>
                  <a:pt x="165" y="199"/>
                  <a:pt x="163" y="199"/>
                  <a:pt x="161" y="199"/>
                </a:cubicBezTo>
                <a:cubicBezTo>
                  <a:pt x="158" y="199"/>
                  <a:pt x="159" y="198"/>
                  <a:pt x="158" y="198"/>
                </a:cubicBezTo>
                <a:cubicBezTo>
                  <a:pt x="159" y="198"/>
                  <a:pt x="161" y="198"/>
                  <a:pt x="161" y="198"/>
                </a:cubicBezTo>
                <a:cubicBezTo>
                  <a:pt x="165" y="197"/>
                  <a:pt x="159" y="197"/>
                  <a:pt x="162" y="196"/>
                </a:cubicBezTo>
                <a:cubicBezTo>
                  <a:pt x="159" y="196"/>
                  <a:pt x="159" y="197"/>
                  <a:pt x="157" y="197"/>
                </a:cubicBezTo>
                <a:cubicBezTo>
                  <a:pt x="158" y="197"/>
                  <a:pt x="157" y="197"/>
                  <a:pt x="158" y="198"/>
                </a:cubicBezTo>
                <a:cubicBezTo>
                  <a:pt x="153" y="199"/>
                  <a:pt x="154" y="196"/>
                  <a:pt x="149" y="197"/>
                </a:cubicBezTo>
                <a:cubicBezTo>
                  <a:pt x="150" y="198"/>
                  <a:pt x="143" y="198"/>
                  <a:pt x="147" y="199"/>
                </a:cubicBezTo>
                <a:cubicBezTo>
                  <a:pt x="145" y="200"/>
                  <a:pt x="144" y="200"/>
                  <a:pt x="143" y="200"/>
                </a:cubicBezTo>
                <a:cubicBezTo>
                  <a:pt x="144" y="199"/>
                  <a:pt x="140" y="199"/>
                  <a:pt x="143" y="198"/>
                </a:cubicBezTo>
                <a:cubicBezTo>
                  <a:pt x="141" y="198"/>
                  <a:pt x="141" y="198"/>
                  <a:pt x="141" y="198"/>
                </a:cubicBezTo>
                <a:cubicBezTo>
                  <a:pt x="144" y="198"/>
                  <a:pt x="144" y="198"/>
                  <a:pt x="144" y="198"/>
                </a:cubicBezTo>
                <a:cubicBezTo>
                  <a:pt x="142" y="197"/>
                  <a:pt x="138" y="197"/>
                  <a:pt x="137" y="196"/>
                </a:cubicBezTo>
                <a:cubicBezTo>
                  <a:pt x="135" y="197"/>
                  <a:pt x="138" y="197"/>
                  <a:pt x="135" y="197"/>
                </a:cubicBezTo>
                <a:cubicBezTo>
                  <a:pt x="136" y="197"/>
                  <a:pt x="134" y="196"/>
                  <a:pt x="133" y="196"/>
                </a:cubicBezTo>
                <a:cubicBezTo>
                  <a:pt x="136" y="197"/>
                  <a:pt x="133" y="197"/>
                  <a:pt x="131" y="198"/>
                </a:cubicBezTo>
                <a:cubicBezTo>
                  <a:pt x="129" y="198"/>
                  <a:pt x="127" y="197"/>
                  <a:pt x="127" y="197"/>
                </a:cubicBezTo>
                <a:cubicBezTo>
                  <a:pt x="130" y="196"/>
                  <a:pt x="130" y="196"/>
                  <a:pt x="130" y="196"/>
                </a:cubicBezTo>
                <a:cubicBezTo>
                  <a:pt x="128" y="197"/>
                  <a:pt x="129" y="196"/>
                  <a:pt x="127" y="196"/>
                </a:cubicBezTo>
                <a:cubicBezTo>
                  <a:pt x="126" y="196"/>
                  <a:pt x="125" y="197"/>
                  <a:pt x="124" y="198"/>
                </a:cubicBezTo>
                <a:cubicBezTo>
                  <a:pt x="123" y="198"/>
                  <a:pt x="122" y="197"/>
                  <a:pt x="121" y="197"/>
                </a:cubicBezTo>
                <a:cubicBezTo>
                  <a:pt x="124" y="197"/>
                  <a:pt x="124" y="197"/>
                  <a:pt x="124" y="197"/>
                </a:cubicBezTo>
                <a:cubicBezTo>
                  <a:pt x="120" y="197"/>
                  <a:pt x="123" y="196"/>
                  <a:pt x="119" y="196"/>
                </a:cubicBezTo>
                <a:cubicBezTo>
                  <a:pt x="118" y="197"/>
                  <a:pt x="118" y="197"/>
                  <a:pt x="118" y="197"/>
                </a:cubicBezTo>
                <a:cubicBezTo>
                  <a:pt x="118" y="197"/>
                  <a:pt x="117" y="196"/>
                  <a:pt x="118" y="196"/>
                </a:cubicBezTo>
                <a:cubicBezTo>
                  <a:pt x="117" y="197"/>
                  <a:pt x="115" y="196"/>
                  <a:pt x="115" y="197"/>
                </a:cubicBezTo>
                <a:cubicBezTo>
                  <a:pt x="114" y="196"/>
                  <a:pt x="114" y="196"/>
                  <a:pt x="114" y="196"/>
                </a:cubicBezTo>
                <a:cubicBezTo>
                  <a:pt x="113" y="196"/>
                  <a:pt x="111" y="197"/>
                  <a:pt x="109" y="197"/>
                </a:cubicBezTo>
                <a:cubicBezTo>
                  <a:pt x="111" y="197"/>
                  <a:pt x="111" y="197"/>
                  <a:pt x="114" y="197"/>
                </a:cubicBezTo>
                <a:cubicBezTo>
                  <a:pt x="115" y="198"/>
                  <a:pt x="111" y="198"/>
                  <a:pt x="110" y="198"/>
                </a:cubicBezTo>
                <a:cubicBezTo>
                  <a:pt x="111" y="197"/>
                  <a:pt x="107" y="198"/>
                  <a:pt x="105" y="198"/>
                </a:cubicBezTo>
                <a:cubicBezTo>
                  <a:pt x="104" y="197"/>
                  <a:pt x="103" y="197"/>
                  <a:pt x="102" y="197"/>
                </a:cubicBezTo>
                <a:cubicBezTo>
                  <a:pt x="102" y="197"/>
                  <a:pt x="102" y="197"/>
                  <a:pt x="102" y="197"/>
                </a:cubicBezTo>
                <a:cubicBezTo>
                  <a:pt x="101" y="196"/>
                  <a:pt x="98" y="198"/>
                  <a:pt x="96" y="197"/>
                </a:cubicBezTo>
                <a:cubicBezTo>
                  <a:pt x="97" y="197"/>
                  <a:pt x="97" y="197"/>
                  <a:pt x="95" y="196"/>
                </a:cubicBezTo>
                <a:cubicBezTo>
                  <a:pt x="97" y="197"/>
                  <a:pt x="92" y="197"/>
                  <a:pt x="93" y="198"/>
                </a:cubicBezTo>
                <a:cubicBezTo>
                  <a:pt x="89" y="198"/>
                  <a:pt x="94" y="197"/>
                  <a:pt x="93" y="196"/>
                </a:cubicBezTo>
                <a:cubicBezTo>
                  <a:pt x="91" y="197"/>
                  <a:pt x="88" y="196"/>
                  <a:pt x="87" y="197"/>
                </a:cubicBezTo>
                <a:cubicBezTo>
                  <a:pt x="90" y="197"/>
                  <a:pt x="87" y="197"/>
                  <a:pt x="86" y="198"/>
                </a:cubicBezTo>
                <a:cubicBezTo>
                  <a:pt x="83" y="198"/>
                  <a:pt x="87" y="197"/>
                  <a:pt x="85" y="197"/>
                </a:cubicBezTo>
                <a:cubicBezTo>
                  <a:pt x="83" y="197"/>
                  <a:pt x="81" y="198"/>
                  <a:pt x="83" y="198"/>
                </a:cubicBezTo>
                <a:cubicBezTo>
                  <a:pt x="82" y="198"/>
                  <a:pt x="79" y="199"/>
                  <a:pt x="77" y="198"/>
                </a:cubicBezTo>
                <a:cubicBezTo>
                  <a:pt x="76" y="198"/>
                  <a:pt x="81" y="198"/>
                  <a:pt x="80" y="198"/>
                </a:cubicBezTo>
                <a:cubicBezTo>
                  <a:pt x="75" y="197"/>
                  <a:pt x="78" y="199"/>
                  <a:pt x="73" y="199"/>
                </a:cubicBezTo>
                <a:cubicBezTo>
                  <a:pt x="75" y="199"/>
                  <a:pt x="73" y="200"/>
                  <a:pt x="71" y="201"/>
                </a:cubicBezTo>
                <a:cubicBezTo>
                  <a:pt x="67" y="201"/>
                  <a:pt x="73" y="200"/>
                  <a:pt x="72" y="200"/>
                </a:cubicBezTo>
                <a:cubicBezTo>
                  <a:pt x="70" y="200"/>
                  <a:pt x="70" y="200"/>
                  <a:pt x="70" y="200"/>
                </a:cubicBezTo>
                <a:cubicBezTo>
                  <a:pt x="67" y="199"/>
                  <a:pt x="75" y="198"/>
                  <a:pt x="73" y="197"/>
                </a:cubicBezTo>
                <a:cubicBezTo>
                  <a:pt x="71" y="198"/>
                  <a:pt x="71" y="198"/>
                  <a:pt x="71" y="198"/>
                </a:cubicBezTo>
                <a:cubicBezTo>
                  <a:pt x="71" y="197"/>
                  <a:pt x="72" y="197"/>
                  <a:pt x="71" y="197"/>
                </a:cubicBezTo>
                <a:cubicBezTo>
                  <a:pt x="71" y="197"/>
                  <a:pt x="66" y="197"/>
                  <a:pt x="66" y="197"/>
                </a:cubicBezTo>
                <a:cubicBezTo>
                  <a:pt x="65" y="198"/>
                  <a:pt x="68" y="197"/>
                  <a:pt x="67" y="197"/>
                </a:cubicBezTo>
                <a:cubicBezTo>
                  <a:pt x="65" y="197"/>
                  <a:pt x="64" y="198"/>
                  <a:pt x="61" y="198"/>
                </a:cubicBezTo>
                <a:cubicBezTo>
                  <a:pt x="63" y="198"/>
                  <a:pt x="60" y="197"/>
                  <a:pt x="61" y="197"/>
                </a:cubicBezTo>
                <a:cubicBezTo>
                  <a:pt x="59" y="197"/>
                  <a:pt x="60" y="198"/>
                  <a:pt x="58" y="197"/>
                </a:cubicBezTo>
                <a:cubicBezTo>
                  <a:pt x="58" y="197"/>
                  <a:pt x="58" y="197"/>
                  <a:pt x="58" y="197"/>
                </a:cubicBezTo>
                <a:cubicBezTo>
                  <a:pt x="49" y="197"/>
                  <a:pt x="39" y="197"/>
                  <a:pt x="31" y="198"/>
                </a:cubicBezTo>
                <a:cubicBezTo>
                  <a:pt x="30" y="198"/>
                  <a:pt x="27" y="198"/>
                  <a:pt x="22" y="197"/>
                </a:cubicBezTo>
                <a:cubicBezTo>
                  <a:pt x="24" y="197"/>
                  <a:pt x="23" y="198"/>
                  <a:pt x="21" y="198"/>
                </a:cubicBezTo>
                <a:cubicBezTo>
                  <a:pt x="19" y="197"/>
                  <a:pt x="19" y="197"/>
                  <a:pt x="19" y="197"/>
                </a:cubicBezTo>
                <a:cubicBezTo>
                  <a:pt x="17" y="197"/>
                  <a:pt x="13" y="198"/>
                  <a:pt x="11" y="198"/>
                </a:cubicBezTo>
                <a:cubicBezTo>
                  <a:pt x="11" y="198"/>
                  <a:pt x="11" y="198"/>
                  <a:pt x="10" y="197"/>
                </a:cubicBezTo>
                <a:cubicBezTo>
                  <a:pt x="10" y="197"/>
                  <a:pt x="10" y="197"/>
                  <a:pt x="10" y="197"/>
                </a:cubicBezTo>
                <a:cubicBezTo>
                  <a:pt x="10" y="196"/>
                  <a:pt x="10" y="194"/>
                  <a:pt x="10" y="195"/>
                </a:cubicBezTo>
                <a:cubicBezTo>
                  <a:pt x="10" y="194"/>
                  <a:pt x="10" y="193"/>
                  <a:pt x="10" y="194"/>
                </a:cubicBezTo>
                <a:cubicBezTo>
                  <a:pt x="10" y="192"/>
                  <a:pt x="10" y="186"/>
                  <a:pt x="10" y="181"/>
                </a:cubicBezTo>
                <a:cubicBezTo>
                  <a:pt x="10" y="183"/>
                  <a:pt x="10" y="183"/>
                  <a:pt x="9" y="183"/>
                </a:cubicBezTo>
                <a:cubicBezTo>
                  <a:pt x="8" y="183"/>
                  <a:pt x="9" y="182"/>
                  <a:pt x="9" y="181"/>
                </a:cubicBezTo>
                <a:cubicBezTo>
                  <a:pt x="9" y="181"/>
                  <a:pt x="9" y="179"/>
                  <a:pt x="10" y="181"/>
                </a:cubicBezTo>
                <a:cubicBezTo>
                  <a:pt x="11" y="175"/>
                  <a:pt x="10" y="168"/>
                  <a:pt x="10" y="161"/>
                </a:cubicBezTo>
                <a:cubicBezTo>
                  <a:pt x="10" y="160"/>
                  <a:pt x="10" y="160"/>
                  <a:pt x="10" y="159"/>
                </a:cubicBezTo>
                <a:cubicBezTo>
                  <a:pt x="10" y="155"/>
                  <a:pt x="10" y="150"/>
                  <a:pt x="10" y="145"/>
                </a:cubicBezTo>
                <a:cubicBezTo>
                  <a:pt x="10" y="146"/>
                  <a:pt x="9" y="145"/>
                  <a:pt x="9" y="142"/>
                </a:cubicBezTo>
                <a:cubicBezTo>
                  <a:pt x="8" y="139"/>
                  <a:pt x="9" y="141"/>
                  <a:pt x="10" y="138"/>
                </a:cubicBezTo>
                <a:cubicBezTo>
                  <a:pt x="10" y="137"/>
                  <a:pt x="10" y="135"/>
                  <a:pt x="10" y="134"/>
                </a:cubicBezTo>
                <a:cubicBezTo>
                  <a:pt x="10" y="134"/>
                  <a:pt x="10" y="134"/>
                  <a:pt x="10" y="134"/>
                </a:cubicBezTo>
                <a:cubicBezTo>
                  <a:pt x="9" y="132"/>
                  <a:pt x="9" y="130"/>
                  <a:pt x="9" y="128"/>
                </a:cubicBezTo>
                <a:cubicBezTo>
                  <a:pt x="9" y="128"/>
                  <a:pt x="9" y="128"/>
                  <a:pt x="9" y="128"/>
                </a:cubicBezTo>
                <a:cubicBezTo>
                  <a:pt x="10" y="127"/>
                  <a:pt x="10" y="125"/>
                  <a:pt x="10" y="123"/>
                </a:cubicBezTo>
                <a:cubicBezTo>
                  <a:pt x="9" y="123"/>
                  <a:pt x="10" y="119"/>
                  <a:pt x="9" y="118"/>
                </a:cubicBezTo>
                <a:cubicBezTo>
                  <a:pt x="9" y="118"/>
                  <a:pt x="9" y="118"/>
                  <a:pt x="9" y="118"/>
                </a:cubicBezTo>
                <a:cubicBezTo>
                  <a:pt x="9" y="117"/>
                  <a:pt x="9" y="117"/>
                  <a:pt x="9" y="117"/>
                </a:cubicBezTo>
                <a:cubicBezTo>
                  <a:pt x="9" y="114"/>
                  <a:pt x="9" y="114"/>
                  <a:pt x="9" y="114"/>
                </a:cubicBezTo>
                <a:cubicBezTo>
                  <a:pt x="9" y="115"/>
                  <a:pt x="10" y="115"/>
                  <a:pt x="10" y="116"/>
                </a:cubicBezTo>
                <a:cubicBezTo>
                  <a:pt x="10" y="113"/>
                  <a:pt x="9" y="115"/>
                  <a:pt x="9" y="113"/>
                </a:cubicBezTo>
                <a:cubicBezTo>
                  <a:pt x="9" y="111"/>
                  <a:pt x="9" y="111"/>
                  <a:pt x="9" y="110"/>
                </a:cubicBezTo>
                <a:cubicBezTo>
                  <a:pt x="10" y="111"/>
                  <a:pt x="9" y="111"/>
                  <a:pt x="9" y="112"/>
                </a:cubicBezTo>
                <a:cubicBezTo>
                  <a:pt x="10" y="113"/>
                  <a:pt x="9" y="111"/>
                  <a:pt x="10" y="111"/>
                </a:cubicBezTo>
                <a:cubicBezTo>
                  <a:pt x="10" y="110"/>
                  <a:pt x="9" y="110"/>
                  <a:pt x="9" y="108"/>
                </a:cubicBezTo>
                <a:cubicBezTo>
                  <a:pt x="9" y="107"/>
                  <a:pt x="9" y="103"/>
                  <a:pt x="10" y="104"/>
                </a:cubicBezTo>
                <a:cubicBezTo>
                  <a:pt x="9" y="102"/>
                  <a:pt x="9" y="101"/>
                  <a:pt x="9" y="100"/>
                </a:cubicBezTo>
                <a:cubicBezTo>
                  <a:pt x="9" y="101"/>
                  <a:pt x="9" y="103"/>
                  <a:pt x="9" y="104"/>
                </a:cubicBezTo>
                <a:cubicBezTo>
                  <a:pt x="8" y="102"/>
                  <a:pt x="8" y="100"/>
                  <a:pt x="9" y="100"/>
                </a:cubicBezTo>
                <a:cubicBezTo>
                  <a:pt x="9" y="101"/>
                  <a:pt x="9" y="101"/>
                  <a:pt x="9" y="101"/>
                </a:cubicBezTo>
                <a:cubicBezTo>
                  <a:pt x="9" y="100"/>
                  <a:pt x="9" y="97"/>
                  <a:pt x="8" y="98"/>
                </a:cubicBezTo>
                <a:cubicBezTo>
                  <a:pt x="9" y="96"/>
                  <a:pt x="9" y="96"/>
                  <a:pt x="9" y="96"/>
                </a:cubicBezTo>
                <a:cubicBezTo>
                  <a:pt x="9" y="95"/>
                  <a:pt x="9" y="93"/>
                  <a:pt x="8" y="91"/>
                </a:cubicBezTo>
                <a:cubicBezTo>
                  <a:pt x="9" y="91"/>
                  <a:pt x="10" y="92"/>
                  <a:pt x="10" y="89"/>
                </a:cubicBezTo>
                <a:cubicBezTo>
                  <a:pt x="9" y="86"/>
                  <a:pt x="9" y="86"/>
                  <a:pt x="9" y="86"/>
                </a:cubicBezTo>
                <a:cubicBezTo>
                  <a:pt x="9" y="84"/>
                  <a:pt x="9" y="84"/>
                  <a:pt x="10" y="84"/>
                </a:cubicBezTo>
                <a:cubicBezTo>
                  <a:pt x="10" y="79"/>
                  <a:pt x="8" y="79"/>
                  <a:pt x="9" y="74"/>
                </a:cubicBezTo>
                <a:cubicBezTo>
                  <a:pt x="9" y="76"/>
                  <a:pt x="9" y="75"/>
                  <a:pt x="10" y="73"/>
                </a:cubicBezTo>
                <a:cubicBezTo>
                  <a:pt x="9" y="73"/>
                  <a:pt x="9" y="72"/>
                  <a:pt x="9" y="72"/>
                </a:cubicBezTo>
                <a:cubicBezTo>
                  <a:pt x="9" y="72"/>
                  <a:pt x="10" y="73"/>
                  <a:pt x="9" y="74"/>
                </a:cubicBezTo>
                <a:cubicBezTo>
                  <a:pt x="9" y="75"/>
                  <a:pt x="9" y="72"/>
                  <a:pt x="9" y="72"/>
                </a:cubicBezTo>
                <a:cubicBezTo>
                  <a:pt x="10" y="68"/>
                  <a:pt x="9" y="59"/>
                  <a:pt x="10" y="53"/>
                </a:cubicBezTo>
                <a:cubicBezTo>
                  <a:pt x="9" y="53"/>
                  <a:pt x="10" y="50"/>
                  <a:pt x="9" y="49"/>
                </a:cubicBezTo>
                <a:cubicBezTo>
                  <a:pt x="10" y="49"/>
                  <a:pt x="9" y="45"/>
                  <a:pt x="10" y="43"/>
                </a:cubicBezTo>
                <a:cubicBezTo>
                  <a:pt x="9" y="44"/>
                  <a:pt x="9" y="44"/>
                  <a:pt x="9" y="44"/>
                </a:cubicBezTo>
                <a:cubicBezTo>
                  <a:pt x="9" y="41"/>
                  <a:pt x="7" y="38"/>
                  <a:pt x="9" y="36"/>
                </a:cubicBezTo>
                <a:cubicBezTo>
                  <a:pt x="9" y="34"/>
                  <a:pt x="9" y="37"/>
                  <a:pt x="9" y="38"/>
                </a:cubicBezTo>
                <a:cubicBezTo>
                  <a:pt x="10" y="35"/>
                  <a:pt x="9" y="30"/>
                  <a:pt x="10" y="27"/>
                </a:cubicBezTo>
                <a:cubicBezTo>
                  <a:pt x="9" y="27"/>
                  <a:pt x="9" y="28"/>
                  <a:pt x="8" y="25"/>
                </a:cubicBezTo>
                <a:cubicBezTo>
                  <a:pt x="9" y="23"/>
                  <a:pt x="9" y="19"/>
                  <a:pt x="9" y="20"/>
                </a:cubicBezTo>
                <a:cubicBezTo>
                  <a:pt x="9" y="18"/>
                  <a:pt x="9" y="18"/>
                  <a:pt x="9" y="16"/>
                </a:cubicBezTo>
                <a:cubicBezTo>
                  <a:pt x="9" y="16"/>
                  <a:pt x="9" y="17"/>
                  <a:pt x="10" y="17"/>
                </a:cubicBezTo>
                <a:cubicBezTo>
                  <a:pt x="10" y="14"/>
                  <a:pt x="9" y="12"/>
                  <a:pt x="9" y="9"/>
                </a:cubicBezTo>
                <a:cubicBezTo>
                  <a:pt x="9" y="9"/>
                  <a:pt x="9" y="9"/>
                  <a:pt x="9" y="8"/>
                </a:cubicBezTo>
                <a:cubicBezTo>
                  <a:pt x="10" y="8"/>
                  <a:pt x="12" y="7"/>
                  <a:pt x="12" y="8"/>
                </a:cubicBezTo>
                <a:cubicBezTo>
                  <a:pt x="14" y="7"/>
                  <a:pt x="18" y="8"/>
                  <a:pt x="18" y="7"/>
                </a:cubicBezTo>
                <a:cubicBezTo>
                  <a:pt x="18" y="7"/>
                  <a:pt x="18" y="7"/>
                  <a:pt x="19" y="7"/>
                </a:cubicBezTo>
                <a:cubicBezTo>
                  <a:pt x="20" y="7"/>
                  <a:pt x="21" y="6"/>
                  <a:pt x="22" y="6"/>
                </a:cubicBezTo>
                <a:cubicBezTo>
                  <a:pt x="22" y="7"/>
                  <a:pt x="22" y="7"/>
                  <a:pt x="22" y="7"/>
                </a:cubicBezTo>
                <a:cubicBezTo>
                  <a:pt x="22" y="8"/>
                  <a:pt x="26" y="7"/>
                  <a:pt x="27" y="8"/>
                </a:cubicBezTo>
                <a:cubicBezTo>
                  <a:pt x="26" y="7"/>
                  <a:pt x="29" y="8"/>
                  <a:pt x="29" y="7"/>
                </a:cubicBezTo>
                <a:cubicBezTo>
                  <a:pt x="31" y="7"/>
                  <a:pt x="31" y="7"/>
                  <a:pt x="31" y="7"/>
                </a:cubicBezTo>
                <a:cubicBezTo>
                  <a:pt x="34" y="7"/>
                  <a:pt x="31" y="7"/>
                  <a:pt x="35" y="7"/>
                </a:cubicBezTo>
                <a:cubicBezTo>
                  <a:pt x="37" y="7"/>
                  <a:pt x="35" y="7"/>
                  <a:pt x="35" y="7"/>
                </a:cubicBezTo>
                <a:cubicBezTo>
                  <a:pt x="37" y="8"/>
                  <a:pt x="38" y="7"/>
                  <a:pt x="40" y="7"/>
                </a:cubicBezTo>
                <a:cubicBezTo>
                  <a:pt x="39" y="7"/>
                  <a:pt x="39" y="7"/>
                  <a:pt x="40" y="7"/>
                </a:cubicBezTo>
                <a:cubicBezTo>
                  <a:pt x="40" y="7"/>
                  <a:pt x="40" y="7"/>
                  <a:pt x="40" y="7"/>
                </a:cubicBezTo>
                <a:cubicBezTo>
                  <a:pt x="41" y="7"/>
                  <a:pt x="42" y="7"/>
                  <a:pt x="42" y="7"/>
                </a:cubicBezTo>
                <a:cubicBezTo>
                  <a:pt x="42" y="7"/>
                  <a:pt x="42" y="7"/>
                  <a:pt x="42" y="7"/>
                </a:cubicBezTo>
                <a:cubicBezTo>
                  <a:pt x="42" y="7"/>
                  <a:pt x="41" y="7"/>
                  <a:pt x="40" y="7"/>
                </a:cubicBezTo>
                <a:cubicBezTo>
                  <a:pt x="41" y="7"/>
                  <a:pt x="42" y="7"/>
                  <a:pt x="42" y="7"/>
                </a:cubicBezTo>
                <a:cubicBezTo>
                  <a:pt x="42" y="7"/>
                  <a:pt x="43" y="7"/>
                  <a:pt x="43" y="7"/>
                </a:cubicBezTo>
                <a:cubicBezTo>
                  <a:pt x="43" y="7"/>
                  <a:pt x="44" y="7"/>
                  <a:pt x="44" y="8"/>
                </a:cubicBezTo>
                <a:cubicBezTo>
                  <a:pt x="44" y="8"/>
                  <a:pt x="44" y="8"/>
                  <a:pt x="44" y="8"/>
                </a:cubicBezTo>
                <a:cubicBezTo>
                  <a:pt x="45" y="8"/>
                  <a:pt x="49" y="7"/>
                  <a:pt x="49" y="7"/>
                </a:cubicBezTo>
                <a:cubicBezTo>
                  <a:pt x="54" y="8"/>
                  <a:pt x="62" y="7"/>
                  <a:pt x="65" y="7"/>
                </a:cubicBezTo>
                <a:cubicBezTo>
                  <a:pt x="65" y="7"/>
                  <a:pt x="65" y="7"/>
                  <a:pt x="65" y="7"/>
                </a:cubicBezTo>
                <a:cubicBezTo>
                  <a:pt x="67" y="7"/>
                  <a:pt x="69" y="7"/>
                  <a:pt x="69" y="7"/>
                </a:cubicBezTo>
                <a:cubicBezTo>
                  <a:pt x="71" y="7"/>
                  <a:pt x="71" y="7"/>
                  <a:pt x="73" y="7"/>
                </a:cubicBezTo>
                <a:cubicBezTo>
                  <a:pt x="74" y="7"/>
                  <a:pt x="74" y="7"/>
                  <a:pt x="73" y="7"/>
                </a:cubicBezTo>
                <a:cubicBezTo>
                  <a:pt x="78" y="8"/>
                  <a:pt x="83" y="6"/>
                  <a:pt x="89" y="7"/>
                </a:cubicBezTo>
                <a:cubicBezTo>
                  <a:pt x="88" y="7"/>
                  <a:pt x="88" y="7"/>
                  <a:pt x="87" y="7"/>
                </a:cubicBezTo>
                <a:cubicBezTo>
                  <a:pt x="91" y="7"/>
                  <a:pt x="95" y="7"/>
                  <a:pt x="99" y="6"/>
                </a:cubicBezTo>
                <a:cubicBezTo>
                  <a:pt x="98" y="6"/>
                  <a:pt x="98" y="7"/>
                  <a:pt x="97" y="7"/>
                </a:cubicBezTo>
                <a:cubicBezTo>
                  <a:pt x="100" y="7"/>
                  <a:pt x="103" y="7"/>
                  <a:pt x="105" y="6"/>
                </a:cubicBezTo>
                <a:cubicBezTo>
                  <a:pt x="103" y="6"/>
                  <a:pt x="105" y="6"/>
                  <a:pt x="103" y="6"/>
                </a:cubicBezTo>
                <a:cubicBezTo>
                  <a:pt x="101" y="6"/>
                  <a:pt x="105" y="5"/>
                  <a:pt x="107" y="6"/>
                </a:cubicBezTo>
                <a:cubicBezTo>
                  <a:pt x="107" y="6"/>
                  <a:pt x="107" y="6"/>
                  <a:pt x="107" y="6"/>
                </a:cubicBezTo>
                <a:cubicBezTo>
                  <a:pt x="110" y="6"/>
                  <a:pt x="110" y="5"/>
                  <a:pt x="113" y="5"/>
                </a:cubicBezTo>
                <a:cubicBezTo>
                  <a:pt x="114" y="6"/>
                  <a:pt x="111" y="6"/>
                  <a:pt x="112" y="6"/>
                </a:cubicBezTo>
                <a:cubicBezTo>
                  <a:pt x="112" y="7"/>
                  <a:pt x="118" y="6"/>
                  <a:pt x="119" y="7"/>
                </a:cubicBezTo>
                <a:cubicBezTo>
                  <a:pt x="119" y="6"/>
                  <a:pt x="120" y="6"/>
                  <a:pt x="120" y="6"/>
                </a:cubicBezTo>
                <a:cubicBezTo>
                  <a:pt x="123" y="6"/>
                  <a:pt x="121" y="6"/>
                  <a:pt x="123" y="6"/>
                </a:cubicBezTo>
                <a:cubicBezTo>
                  <a:pt x="129" y="5"/>
                  <a:pt x="129" y="5"/>
                  <a:pt x="129" y="5"/>
                </a:cubicBezTo>
                <a:cubicBezTo>
                  <a:pt x="129" y="5"/>
                  <a:pt x="131" y="6"/>
                  <a:pt x="129" y="6"/>
                </a:cubicBezTo>
                <a:cubicBezTo>
                  <a:pt x="134" y="6"/>
                  <a:pt x="136" y="5"/>
                  <a:pt x="139" y="4"/>
                </a:cubicBezTo>
                <a:cubicBezTo>
                  <a:pt x="140" y="4"/>
                  <a:pt x="145" y="4"/>
                  <a:pt x="146" y="4"/>
                </a:cubicBezTo>
                <a:cubicBezTo>
                  <a:pt x="147" y="4"/>
                  <a:pt x="145" y="4"/>
                  <a:pt x="145" y="4"/>
                </a:cubicBezTo>
                <a:cubicBezTo>
                  <a:pt x="147" y="5"/>
                  <a:pt x="147" y="5"/>
                  <a:pt x="147" y="5"/>
                </a:cubicBezTo>
                <a:cubicBezTo>
                  <a:pt x="144" y="5"/>
                  <a:pt x="147" y="6"/>
                  <a:pt x="146" y="6"/>
                </a:cubicBezTo>
                <a:cubicBezTo>
                  <a:pt x="148" y="6"/>
                  <a:pt x="154" y="6"/>
                  <a:pt x="158" y="6"/>
                </a:cubicBezTo>
                <a:cubicBezTo>
                  <a:pt x="155" y="5"/>
                  <a:pt x="163" y="6"/>
                  <a:pt x="162" y="5"/>
                </a:cubicBezTo>
                <a:cubicBezTo>
                  <a:pt x="167" y="5"/>
                  <a:pt x="165" y="6"/>
                  <a:pt x="166" y="6"/>
                </a:cubicBezTo>
                <a:cubicBezTo>
                  <a:pt x="171" y="5"/>
                  <a:pt x="175" y="6"/>
                  <a:pt x="179" y="6"/>
                </a:cubicBezTo>
                <a:cubicBezTo>
                  <a:pt x="179" y="6"/>
                  <a:pt x="179" y="6"/>
                  <a:pt x="179" y="6"/>
                </a:cubicBezTo>
                <a:cubicBezTo>
                  <a:pt x="182" y="5"/>
                  <a:pt x="188" y="6"/>
                  <a:pt x="192" y="5"/>
                </a:cubicBezTo>
                <a:cubicBezTo>
                  <a:pt x="192" y="5"/>
                  <a:pt x="192" y="5"/>
                  <a:pt x="191" y="5"/>
                </a:cubicBezTo>
                <a:cubicBezTo>
                  <a:pt x="195" y="6"/>
                  <a:pt x="192" y="4"/>
                  <a:pt x="197" y="5"/>
                </a:cubicBezTo>
                <a:cubicBezTo>
                  <a:pt x="196" y="5"/>
                  <a:pt x="196" y="5"/>
                  <a:pt x="196" y="5"/>
                </a:cubicBezTo>
                <a:cubicBezTo>
                  <a:pt x="199" y="5"/>
                  <a:pt x="201" y="6"/>
                  <a:pt x="205" y="5"/>
                </a:cubicBezTo>
                <a:cubicBezTo>
                  <a:pt x="205" y="5"/>
                  <a:pt x="204" y="5"/>
                  <a:pt x="203" y="5"/>
                </a:cubicBezTo>
                <a:cubicBezTo>
                  <a:pt x="206" y="5"/>
                  <a:pt x="210" y="5"/>
                  <a:pt x="212" y="5"/>
                </a:cubicBezTo>
                <a:cubicBezTo>
                  <a:pt x="213" y="5"/>
                  <a:pt x="212" y="5"/>
                  <a:pt x="211" y="5"/>
                </a:cubicBezTo>
                <a:cubicBezTo>
                  <a:pt x="214" y="6"/>
                  <a:pt x="214" y="5"/>
                  <a:pt x="217" y="5"/>
                </a:cubicBezTo>
                <a:cubicBezTo>
                  <a:pt x="218" y="5"/>
                  <a:pt x="219" y="5"/>
                  <a:pt x="219" y="5"/>
                </a:cubicBezTo>
                <a:cubicBezTo>
                  <a:pt x="220" y="5"/>
                  <a:pt x="224" y="5"/>
                  <a:pt x="226" y="5"/>
                </a:cubicBezTo>
                <a:cubicBezTo>
                  <a:pt x="226" y="5"/>
                  <a:pt x="227" y="5"/>
                  <a:pt x="229" y="5"/>
                </a:cubicBezTo>
                <a:cubicBezTo>
                  <a:pt x="244" y="5"/>
                  <a:pt x="259" y="6"/>
                  <a:pt x="274" y="5"/>
                </a:cubicBezTo>
                <a:cubicBezTo>
                  <a:pt x="276" y="6"/>
                  <a:pt x="270" y="5"/>
                  <a:pt x="272" y="6"/>
                </a:cubicBezTo>
                <a:cubicBezTo>
                  <a:pt x="272" y="5"/>
                  <a:pt x="274" y="6"/>
                  <a:pt x="279" y="6"/>
                </a:cubicBezTo>
                <a:cubicBezTo>
                  <a:pt x="279" y="6"/>
                  <a:pt x="279" y="6"/>
                  <a:pt x="279" y="6"/>
                </a:cubicBezTo>
                <a:cubicBezTo>
                  <a:pt x="281" y="5"/>
                  <a:pt x="282" y="6"/>
                  <a:pt x="284" y="6"/>
                </a:cubicBezTo>
                <a:cubicBezTo>
                  <a:pt x="284" y="6"/>
                  <a:pt x="284" y="6"/>
                  <a:pt x="284" y="6"/>
                </a:cubicBezTo>
                <a:cubicBezTo>
                  <a:pt x="286" y="5"/>
                  <a:pt x="288" y="6"/>
                  <a:pt x="290" y="6"/>
                </a:cubicBezTo>
                <a:cubicBezTo>
                  <a:pt x="290" y="6"/>
                  <a:pt x="290" y="6"/>
                  <a:pt x="290" y="6"/>
                </a:cubicBezTo>
                <a:cubicBezTo>
                  <a:pt x="290" y="8"/>
                  <a:pt x="289" y="9"/>
                  <a:pt x="290" y="12"/>
                </a:cubicBezTo>
                <a:cubicBezTo>
                  <a:pt x="290" y="12"/>
                  <a:pt x="290" y="12"/>
                  <a:pt x="290" y="12"/>
                </a:cubicBezTo>
                <a:cubicBezTo>
                  <a:pt x="289" y="15"/>
                  <a:pt x="291" y="19"/>
                  <a:pt x="290" y="21"/>
                </a:cubicBezTo>
                <a:cubicBezTo>
                  <a:pt x="290" y="24"/>
                  <a:pt x="290" y="27"/>
                  <a:pt x="291" y="28"/>
                </a:cubicBezTo>
                <a:cubicBezTo>
                  <a:pt x="291" y="28"/>
                  <a:pt x="290" y="28"/>
                  <a:pt x="290" y="27"/>
                </a:cubicBezTo>
                <a:cubicBezTo>
                  <a:pt x="291" y="39"/>
                  <a:pt x="290" y="52"/>
                  <a:pt x="291" y="62"/>
                </a:cubicBezTo>
                <a:cubicBezTo>
                  <a:pt x="291" y="62"/>
                  <a:pt x="291" y="62"/>
                  <a:pt x="291" y="61"/>
                </a:cubicBezTo>
                <a:cubicBezTo>
                  <a:pt x="292" y="68"/>
                  <a:pt x="290" y="74"/>
                  <a:pt x="292" y="79"/>
                </a:cubicBezTo>
                <a:cubicBezTo>
                  <a:pt x="292" y="81"/>
                  <a:pt x="292" y="81"/>
                  <a:pt x="292" y="81"/>
                </a:cubicBezTo>
                <a:cubicBezTo>
                  <a:pt x="292" y="82"/>
                  <a:pt x="292" y="82"/>
                  <a:pt x="291" y="83"/>
                </a:cubicBezTo>
                <a:cubicBezTo>
                  <a:pt x="292" y="85"/>
                  <a:pt x="291" y="89"/>
                  <a:pt x="292" y="90"/>
                </a:cubicBezTo>
                <a:cubicBezTo>
                  <a:pt x="292" y="91"/>
                  <a:pt x="292" y="90"/>
                  <a:pt x="291" y="90"/>
                </a:cubicBezTo>
                <a:cubicBezTo>
                  <a:pt x="291" y="93"/>
                  <a:pt x="292" y="96"/>
                  <a:pt x="292" y="99"/>
                </a:cubicBezTo>
                <a:cubicBezTo>
                  <a:pt x="292" y="98"/>
                  <a:pt x="292" y="98"/>
                  <a:pt x="292" y="98"/>
                </a:cubicBezTo>
                <a:cubicBezTo>
                  <a:pt x="291" y="112"/>
                  <a:pt x="290" y="131"/>
                  <a:pt x="291" y="143"/>
                </a:cubicBezTo>
                <a:cubicBezTo>
                  <a:pt x="292" y="146"/>
                  <a:pt x="290" y="144"/>
                  <a:pt x="291" y="146"/>
                </a:cubicBezTo>
                <a:cubicBezTo>
                  <a:pt x="292" y="158"/>
                  <a:pt x="290" y="173"/>
                  <a:pt x="292" y="184"/>
                </a:cubicBezTo>
                <a:cubicBezTo>
                  <a:pt x="292" y="193"/>
                  <a:pt x="294" y="196"/>
                  <a:pt x="294" y="196"/>
                </a:cubicBezTo>
                <a:cubicBezTo>
                  <a:pt x="293" y="174"/>
                  <a:pt x="294" y="156"/>
                  <a:pt x="295" y="135"/>
                </a:cubicBezTo>
                <a:cubicBezTo>
                  <a:pt x="295" y="128"/>
                  <a:pt x="295" y="118"/>
                  <a:pt x="295" y="112"/>
                </a:cubicBezTo>
                <a:close/>
              </a:path>
            </a:pathLst>
          </a:custGeom>
          <a:noFill/>
          <a:ln w="9525" cap="flat" cmpd="sng" algn="ctr">
            <a:noFill/>
            <a:prstDash val="solid"/>
            <a:headEnd/>
            <a:tailEnd/>
          </a:ln>
          <a:effectLst/>
        </p:spPr>
        <p:txBody>
          <a:bodyPr vert="horz" wrap="square" lIns="36000" tIns="72000" rIns="36000" bIns="36000" numCol="1" anchor="ctr" anchorCtr="1" compatLnSpc="1">
            <a:prstTxWarp prst="textNoShape">
              <a:avLst/>
            </a:prstTxWarp>
          </a:bodyPr>
          <a:lstStyle/>
          <a:p>
            <a:pPr algn="ctr" defTabSz="457200">
              <a:defRPr/>
            </a:pPr>
            <a:r>
              <a:rPr lang="en-US" sz="2000" kern="0" dirty="0" smtClean="0">
                <a:solidFill>
                  <a:srgbClr val="003366"/>
                </a:solidFill>
                <a:latin typeface="Courier"/>
                <a:cs typeface="Courier"/>
              </a:rPr>
              <a:t>Expedites and </a:t>
            </a:r>
          </a:p>
          <a:p>
            <a:pPr algn="ctr" defTabSz="457200">
              <a:defRPr/>
            </a:pPr>
            <a:r>
              <a:rPr lang="en-US" sz="2000" kern="0" dirty="0" smtClean="0">
                <a:solidFill>
                  <a:srgbClr val="003366"/>
                </a:solidFill>
                <a:latin typeface="Courier"/>
                <a:cs typeface="Courier"/>
              </a:rPr>
              <a:t>Unplanned</a:t>
            </a:r>
            <a:endParaRPr lang="en-US" sz="2000" kern="0" dirty="0">
              <a:solidFill>
                <a:srgbClr val="003366"/>
              </a:solidFill>
              <a:latin typeface="Courier"/>
              <a:cs typeface="Courier"/>
            </a:endParaRPr>
          </a:p>
        </p:txBody>
      </p:sp>
      <p:grpSp>
        <p:nvGrpSpPr>
          <p:cNvPr id="152" name="Grupa 57"/>
          <p:cNvGrpSpPr/>
          <p:nvPr/>
        </p:nvGrpSpPr>
        <p:grpSpPr>
          <a:xfrm>
            <a:off x="3937462" y="3559992"/>
            <a:ext cx="514604" cy="269709"/>
            <a:chOff x="5246340" y="1637308"/>
            <a:chExt cx="1384382" cy="936104"/>
          </a:xfrm>
          <a:solidFill>
            <a:schemeClr val="accent1"/>
          </a:solidFill>
        </p:grpSpPr>
        <p:sp>
          <p:nvSpPr>
            <p:cNvPr id="153"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pFill/>
            <a:ln w="9525" cap="flat" cmpd="sng" algn="ctr">
              <a:solidFill>
                <a:srgbClr val="000000"/>
              </a:solidFill>
              <a:prstDash val="solid"/>
              <a:headEnd/>
              <a:tailEnd/>
            </a:ln>
            <a:effectLst/>
          </p:spPr>
          <p:txBody>
            <a:bodyPr vert="horz" wrap="square" lIns="36000" tIns="72000" rIns="36000" bIns="36000" numCol="1" anchor="ctr" anchorCtr="1" compatLnSpc="1">
              <a:prstTxWarp prst="textNoShape">
                <a:avLst/>
              </a:prstTxWarp>
            </a:bodyPr>
            <a:lstStyle/>
            <a:p>
              <a:pPr algn="ctr" defTabSz="914400">
                <a:defRPr/>
              </a:pPr>
              <a:endParaRPr lang="en-US" sz="1600" kern="0" baseline="-16000" dirty="0">
                <a:solidFill>
                  <a:sysClr val="windowText" lastClr="000000">
                    <a:lumMod val="95000"/>
                    <a:lumOff val="5000"/>
                  </a:sysClr>
                </a:solidFill>
                <a:latin typeface="Segoe Print" pitchFamily="2" charset="0"/>
                <a:cs typeface="Arial" pitchFamily="34" charset="0"/>
              </a:endParaRPr>
            </a:p>
          </p:txBody>
        </p:sp>
        <p:sp>
          <p:nvSpPr>
            <p:cNvPr id="154"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grpFill/>
            <a:ln w="9525">
              <a:solidFill>
                <a:srgbClr val="000000"/>
              </a:solidFill>
              <a:round/>
              <a:headEnd/>
              <a:tailEnd/>
            </a:ln>
          </p:spPr>
          <p:txBody>
            <a:bodyPr vert="horz" wrap="square" lIns="36000" tIns="72000" rIns="36000" bIns="36000" numCol="1" anchor="ctr" anchorCtr="1" compatLnSpc="1">
              <a:prstTxWarp prst="textNoShape">
                <a:avLst/>
              </a:prstTxWarp>
            </a:bodyPr>
            <a:lstStyle/>
            <a:p>
              <a:pPr defTabSz="914400">
                <a:defRPr/>
              </a:pPr>
              <a:endParaRPr lang="en-US" sz="1600" kern="0">
                <a:solidFill>
                  <a:sysClr val="windowText" lastClr="000000"/>
                </a:solidFill>
                <a:latin typeface="Segoe Print" pitchFamily="2" charset="0"/>
              </a:endParaRPr>
            </a:p>
          </p:txBody>
        </p:sp>
      </p:grpSp>
      <p:grpSp>
        <p:nvGrpSpPr>
          <p:cNvPr id="161" name="Grupa 57"/>
          <p:cNvGrpSpPr/>
          <p:nvPr/>
        </p:nvGrpSpPr>
        <p:grpSpPr>
          <a:xfrm rot="21233339">
            <a:off x="6980901" y="1029228"/>
            <a:ext cx="506710" cy="265572"/>
            <a:chOff x="5246340" y="1637308"/>
            <a:chExt cx="1384382" cy="936104"/>
          </a:xfrm>
          <a:solidFill>
            <a:srgbClr val="FEB80A"/>
          </a:solidFill>
        </p:grpSpPr>
        <p:sp>
          <p:nvSpPr>
            <p:cNvPr id="162"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pFill/>
            <a:ln w="9525" cap="flat" cmpd="sng" algn="ctr">
              <a:solidFill>
                <a:srgbClr val="000000"/>
              </a:solidFill>
              <a:prstDash val="solid"/>
              <a:headEnd/>
              <a:tailEnd/>
            </a:ln>
            <a:effectLst/>
          </p:spPr>
          <p:txBody>
            <a:bodyPr vert="horz" wrap="square" lIns="36000" tIns="72000" rIns="36000" bIns="36000" numCol="1" anchor="ctr" anchorCtr="1" compatLnSpc="1">
              <a:prstTxWarp prst="textNoShape">
                <a:avLst/>
              </a:prstTxWarp>
            </a:bodyPr>
            <a:lstStyle/>
            <a:p>
              <a:pPr algn="ctr" defTabSz="457200">
                <a:defRPr/>
              </a:pPr>
              <a:endParaRPr lang="en-US" sz="1600" kern="0" baseline="-16000" dirty="0">
                <a:solidFill>
                  <a:sysClr val="windowText" lastClr="000000">
                    <a:lumMod val="95000"/>
                    <a:lumOff val="5000"/>
                  </a:sysClr>
                </a:solidFill>
                <a:latin typeface="Segoe Print" pitchFamily="2" charset="0"/>
                <a:cs typeface="Arial" pitchFamily="34" charset="0"/>
              </a:endParaRPr>
            </a:p>
          </p:txBody>
        </p:sp>
        <p:sp>
          <p:nvSpPr>
            <p:cNvPr id="163"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grpFill/>
            <a:ln w="9525">
              <a:solidFill>
                <a:srgbClr val="000000"/>
              </a:solidFill>
              <a:round/>
              <a:headEnd/>
              <a:tailEnd/>
            </a:ln>
          </p:spPr>
          <p:txBody>
            <a:bodyPr vert="horz" wrap="square" lIns="36000" tIns="72000" rIns="36000" bIns="36000" numCol="1" anchor="ctr" anchorCtr="1" compatLnSpc="1">
              <a:prstTxWarp prst="textNoShape">
                <a:avLst/>
              </a:prstTxWarp>
            </a:bodyPr>
            <a:lstStyle/>
            <a:p>
              <a:pPr defTabSz="914400">
                <a:defRPr/>
              </a:pPr>
              <a:endParaRPr lang="en-US" sz="1200" kern="0">
                <a:solidFill>
                  <a:sysClr val="windowText" lastClr="000000"/>
                </a:solidFill>
                <a:latin typeface="Segoe Print" pitchFamily="2" charset="0"/>
              </a:endParaRPr>
            </a:p>
          </p:txBody>
        </p:sp>
      </p:grpSp>
      <p:grpSp>
        <p:nvGrpSpPr>
          <p:cNvPr id="167" name="Grupa 57"/>
          <p:cNvGrpSpPr/>
          <p:nvPr/>
        </p:nvGrpSpPr>
        <p:grpSpPr>
          <a:xfrm rot="271967">
            <a:off x="2679158" y="2708797"/>
            <a:ext cx="514604" cy="269709"/>
            <a:chOff x="5246340" y="1637308"/>
            <a:chExt cx="1384382" cy="936104"/>
          </a:xfrm>
          <a:solidFill>
            <a:schemeClr val="accent2"/>
          </a:solidFill>
        </p:grpSpPr>
        <p:sp>
          <p:nvSpPr>
            <p:cNvPr id="168"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pFill/>
            <a:ln w="9525" cap="flat" cmpd="sng" algn="ctr">
              <a:solidFill>
                <a:srgbClr val="000000"/>
              </a:solidFill>
              <a:prstDash val="solid"/>
              <a:headEnd/>
              <a:tailEnd/>
            </a:ln>
            <a:effectLst/>
          </p:spPr>
          <p:txBody>
            <a:bodyPr vert="horz" wrap="square" lIns="36000" tIns="72000" rIns="36000" bIns="36000" numCol="1" anchor="ctr" anchorCtr="1" compatLnSpc="1">
              <a:prstTxWarp prst="textNoShape">
                <a:avLst/>
              </a:prstTxWarp>
            </a:bodyPr>
            <a:lstStyle/>
            <a:p>
              <a:pPr algn="ctr" defTabSz="914400">
                <a:defRPr/>
              </a:pPr>
              <a:endParaRPr lang="en-US" sz="1600" kern="0" baseline="-16000" dirty="0">
                <a:solidFill>
                  <a:sysClr val="windowText" lastClr="000000">
                    <a:lumMod val="95000"/>
                    <a:lumOff val="5000"/>
                  </a:sysClr>
                </a:solidFill>
                <a:latin typeface="Segoe Print" pitchFamily="2" charset="0"/>
                <a:cs typeface="Arial" pitchFamily="34" charset="0"/>
              </a:endParaRPr>
            </a:p>
          </p:txBody>
        </p:sp>
        <p:sp>
          <p:nvSpPr>
            <p:cNvPr id="169"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grpFill/>
            <a:ln w="9525">
              <a:solidFill>
                <a:srgbClr val="000000"/>
              </a:solidFill>
              <a:round/>
              <a:headEnd/>
              <a:tailEnd/>
            </a:ln>
          </p:spPr>
          <p:txBody>
            <a:bodyPr vert="horz" wrap="square" lIns="36000" tIns="72000" rIns="36000" bIns="36000" numCol="1" anchor="ctr" anchorCtr="1" compatLnSpc="1">
              <a:prstTxWarp prst="textNoShape">
                <a:avLst/>
              </a:prstTxWarp>
            </a:bodyPr>
            <a:lstStyle/>
            <a:p>
              <a:pPr defTabSz="914400">
                <a:defRPr/>
              </a:pPr>
              <a:endParaRPr lang="en-US" sz="1600" kern="0">
                <a:solidFill>
                  <a:sysClr val="windowText" lastClr="000000"/>
                </a:solidFill>
                <a:latin typeface="Segoe Print" pitchFamily="2" charset="0"/>
              </a:endParaRPr>
            </a:p>
          </p:txBody>
        </p:sp>
      </p:grpSp>
      <p:grpSp>
        <p:nvGrpSpPr>
          <p:cNvPr id="170" name="Grupa 57"/>
          <p:cNvGrpSpPr/>
          <p:nvPr/>
        </p:nvGrpSpPr>
        <p:grpSpPr>
          <a:xfrm rot="20960138">
            <a:off x="2941763" y="3744832"/>
            <a:ext cx="514604" cy="269709"/>
            <a:chOff x="5246340" y="1637308"/>
            <a:chExt cx="1384382" cy="936104"/>
          </a:xfrm>
          <a:solidFill>
            <a:srgbClr val="F59126"/>
          </a:solidFill>
        </p:grpSpPr>
        <p:sp>
          <p:nvSpPr>
            <p:cNvPr id="171"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pFill/>
            <a:ln w="9525" cap="flat" cmpd="sng" algn="ctr">
              <a:solidFill>
                <a:srgbClr val="000000"/>
              </a:solidFill>
              <a:prstDash val="solid"/>
              <a:headEnd/>
              <a:tailEnd/>
            </a:ln>
            <a:effectLst/>
          </p:spPr>
          <p:txBody>
            <a:bodyPr vert="horz" wrap="square" lIns="36000" tIns="72000" rIns="36000" bIns="36000" numCol="1" anchor="ctr" anchorCtr="1" compatLnSpc="1">
              <a:prstTxWarp prst="textNoShape">
                <a:avLst/>
              </a:prstTxWarp>
            </a:bodyPr>
            <a:lstStyle/>
            <a:p>
              <a:pPr algn="ctr" defTabSz="914400">
                <a:defRPr/>
              </a:pPr>
              <a:endParaRPr lang="en-US" sz="1600" kern="0" baseline="-16000" dirty="0">
                <a:solidFill>
                  <a:sysClr val="windowText" lastClr="000000">
                    <a:lumMod val="95000"/>
                    <a:lumOff val="5000"/>
                  </a:sysClr>
                </a:solidFill>
                <a:latin typeface="Segoe Print" pitchFamily="2" charset="0"/>
                <a:cs typeface="Arial" pitchFamily="34" charset="0"/>
              </a:endParaRPr>
            </a:p>
          </p:txBody>
        </p:sp>
        <p:sp>
          <p:nvSpPr>
            <p:cNvPr id="172"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grpFill/>
            <a:ln w="9525">
              <a:solidFill>
                <a:srgbClr val="000000"/>
              </a:solidFill>
              <a:round/>
              <a:headEnd/>
              <a:tailEnd/>
            </a:ln>
          </p:spPr>
          <p:txBody>
            <a:bodyPr vert="horz" wrap="square" lIns="36000" tIns="72000" rIns="36000" bIns="36000" numCol="1" anchor="ctr" anchorCtr="1" compatLnSpc="1">
              <a:prstTxWarp prst="textNoShape">
                <a:avLst/>
              </a:prstTxWarp>
            </a:bodyPr>
            <a:lstStyle/>
            <a:p>
              <a:pPr defTabSz="914400">
                <a:defRPr/>
              </a:pPr>
              <a:endParaRPr lang="en-US" sz="1600" kern="0">
                <a:solidFill>
                  <a:sysClr val="windowText" lastClr="000000"/>
                </a:solidFill>
                <a:latin typeface="Segoe Print" pitchFamily="2" charset="0"/>
              </a:endParaRPr>
            </a:p>
          </p:txBody>
        </p:sp>
      </p:grpSp>
      <p:sp>
        <p:nvSpPr>
          <p:cNvPr id="173" name="Freeform 461"/>
          <p:cNvSpPr>
            <a:spLocks noEditPoints="1"/>
          </p:cNvSpPr>
          <p:nvPr/>
        </p:nvSpPr>
        <p:spPr bwMode="auto">
          <a:xfrm>
            <a:off x="256564" y="4242479"/>
            <a:ext cx="8513881" cy="54006"/>
          </a:xfrm>
          <a:custGeom>
            <a:avLst/>
            <a:gdLst/>
            <a:ahLst/>
            <a:cxnLst>
              <a:cxn ang="0">
                <a:pos x="746" y="6"/>
              </a:cxn>
              <a:cxn ang="0">
                <a:pos x="612" y="4"/>
              </a:cxn>
              <a:cxn ang="0">
                <a:pos x="492" y="4"/>
              </a:cxn>
              <a:cxn ang="0">
                <a:pos x="440" y="3"/>
              </a:cxn>
              <a:cxn ang="0">
                <a:pos x="348" y="2"/>
              </a:cxn>
              <a:cxn ang="0">
                <a:pos x="281" y="1"/>
              </a:cxn>
              <a:cxn ang="0">
                <a:pos x="239" y="2"/>
              </a:cxn>
              <a:cxn ang="0">
                <a:pos x="150" y="1"/>
              </a:cxn>
              <a:cxn ang="0">
                <a:pos x="111" y="1"/>
              </a:cxn>
              <a:cxn ang="0">
                <a:pos x="40" y="0"/>
              </a:cxn>
              <a:cxn ang="0">
                <a:pos x="20" y="0"/>
              </a:cxn>
              <a:cxn ang="0">
                <a:pos x="10" y="0"/>
              </a:cxn>
              <a:cxn ang="0">
                <a:pos x="5" y="1"/>
              </a:cxn>
              <a:cxn ang="0">
                <a:pos x="22" y="2"/>
              </a:cxn>
              <a:cxn ang="0">
                <a:pos x="59" y="2"/>
              </a:cxn>
              <a:cxn ang="0">
                <a:pos x="89" y="3"/>
              </a:cxn>
              <a:cxn ang="0">
                <a:pos x="83" y="4"/>
              </a:cxn>
              <a:cxn ang="0">
                <a:pos x="97" y="4"/>
              </a:cxn>
              <a:cxn ang="0">
                <a:pos x="109" y="4"/>
              </a:cxn>
              <a:cxn ang="0">
                <a:pos x="115" y="4"/>
              </a:cxn>
              <a:cxn ang="0">
                <a:pos x="131" y="4"/>
              </a:cxn>
              <a:cxn ang="0">
                <a:pos x="144" y="5"/>
              </a:cxn>
              <a:cxn ang="0">
                <a:pos x="152" y="5"/>
              </a:cxn>
              <a:cxn ang="0">
                <a:pos x="157" y="5"/>
              </a:cxn>
              <a:cxn ang="0">
                <a:pos x="175" y="5"/>
              </a:cxn>
              <a:cxn ang="0">
                <a:pos x="187" y="4"/>
              </a:cxn>
              <a:cxn ang="0">
                <a:pos x="200" y="3"/>
              </a:cxn>
              <a:cxn ang="0">
                <a:pos x="209" y="5"/>
              </a:cxn>
              <a:cxn ang="0">
                <a:pos x="247" y="5"/>
              </a:cxn>
              <a:cxn ang="0">
                <a:pos x="262" y="5"/>
              </a:cxn>
              <a:cxn ang="0">
                <a:pos x="280" y="5"/>
              </a:cxn>
              <a:cxn ang="0">
                <a:pos x="326" y="6"/>
              </a:cxn>
              <a:cxn ang="0">
                <a:pos x="342" y="6"/>
              </a:cxn>
              <a:cxn ang="0">
                <a:pos x="347" y="6"/>
              </a:cxn>
              <a:cxn ang="0">
                <a:pos x="359" y="5"/>
              </a:cxn>
              <a:cxn ang="0">
                <a:pos x="373" y="6"/>
              </a:cxn>
              <a:cxn ang="0">
                <a:pos x="386" y="6"/>
              </a:cxn>
              <a:cxn ang="0">
                <a:pos x="420" y="6"/>
              </a:cxn>
              <a:cxn ang="0">
                <a:pos x="447" y="7"/>
              </a:cxn>
              <a:cxn ang="0">
                <a:pos x="471" y="7"/>
              </a:cxn>
              <a:cxn ang="0">
                <a:pos x="483" y="7"/>
              </a:cxn>
              <a:cxn ang="0">
                <a:pos x="486" y="7"/>
              </a:cxn>
              <a:cxn ang="0">
                <a:pos x="512" y="7"/>
              </a:cxn>
              <a:cxn ang="0">
                <a:pos x="539" y="7"/>
              </a:cxn>
              <a:cxn ang="0">
                <a:pos x="553" y="7"/>
              </a:cxn>
              <a:cxn ang="0">
                <a:pos x="580" y="6"/>
              </a:cxn>
              <a:cxn ang="0">
                <a:pos x="602" y="7"/>
              </a:cxn>
              <a:cxn ang="0">
                <a:pos x="636" y="7"/>
              </a:cxn>
              <a:cxn ang="0">
                <a:pos x="655" y="7"/>
              </a:cxn>
              <a:cxn ang="0">
                <a:pos x="715" y="9"/>
              </a:cxn>
              <a:cxn ang="0">
                <a:pos x="734" y="9"/>
              </a:cxn>
              <a:cxn ang="0">
                <a:pos x="782" y="9"/>
              </a:cxn>
              <a:cxn ang="0">
                <a:pos x="818" y="9"/>
              </a:cxn>
              <a:cxn ang="0">
                <a:pos x="853" y="8"/>
              </a:cxn>
            </a:cxnLst>
            <a:rect l="0" t="0" r="r" b="b"/>
            <a:pathLst>
              <a:path w="912" h="12">
                <a:moveTo>
                  <a:pt x="853" y="8"/>
                </a:moveTo>
                <a:cubicBezTo>
                  <a:pt x="846" y="8"/>
                  <a:pt x="837" y="8"/>
                  <a:pt x="831" y="7"/>
                </a:cubicBezTo>
                <a:cubicBezTo>
                  <a:pt x="804" y="7"/>
                  <a:pt x="777" y="6"/>
                  <a:pt x="750" y="6"/>
                </a:cubicBezTo>
                <a:cubicBezTo>
                  <a:pt x="751" y="6"/>
                  <a:pt x="750" y="6"/>
                  <a:pt x="749" y="6"/>
                </a:cubicBezTo>
                <a:cubicBezTo>
                  <a:pt x="748" y="6"/>
                  <a:pt x="748" y="6"/>
                  <a:pt x="748" y="6"/>
                </a:cubicBezTo>
                <a:cubicBezTo>
                  <a:pt x="746" y="6"/>
                  <a:pt x="746" y="6"/>
                  <a:pt x="746" y="6"/>
                </a:cubicBezTo>
                <a:cubicBezTo>
                  <a:pt x="744" y="6"/>
                  <a:pt x="745" y="6"/>
                  <a:pt x="747" y="6"/>
                </a:cubicBezTo>
                <a:cubicBezTo>
                  <a:pt x="736" y="6"/>
                  <a:pt x="726" y="6"/>
                  <a:pt x="716" y="5"/>
                </a:cubicBezTo>
                <a:cubicBezTo>
                  <a:pt x="715" y="6"/>
                  <a:pt x="710" y="5"/>
                  <a:pt x="710" y="6"/>
                </a:cubicBezTo>
                <a:cubicBezTo>
                  <a:pt x="709" y="6"/>
                  <a:pt x="710" y="6"/>
                  <a:pt x="710" y="6"/>
                </a:cubicBezTo>
                <a:cubicBezTo>
                  <a:pt x="703" y="6"/>
                  <a:pt x="702" y="6"/>
                  <a:pt x="696" y="5"/>
                </a:cubicBezTo>
                <a:cubicBezTo>
                  <a:pt x="667" y="4"/>
                  <a:pt x="640" y="4"/>
                  <a:pt x="612" y="4"/>
                </a:cubicBezTo>
                <a:cubicBezTo>
                  <a:pt x="583" y="4"/>
                  <a:pt x="556" y="4"/>
                  <a:pt x="526" y="3"/>
                </a:cubicBezTo>
                <a:cubicBezTo>
                  <a:pt x="522" y="4"/>
                  <a:pt x="516" y="4"/>
                  <a:pt x="511" y="4"/>
                </a:cubicBezTo>
                <a:cubicBezTo>
                  <a:pt x="511" y="4"/>
                  <a:pt x="511" y="4"/>
                  <a:pt x="511" y="4"/>
                </a:cubicBezTo>
                <a:cubicBezTo>
                  <a:pt x="506" y="4"/>
                  <a:pt x="505" y="4"/>
                  <a:pt x="500" y="4"/>
                </a:cubicBezTo>
                <a:cubicBezTo>
                  <a:pt x="500" y="4"/>
                  <a:pt x="497" y="4"/>
                  <a:pt x="498" y="4"/>
                </a:cubicBezTo>
                <a:cubicBezTo>
                  <a:pt x="496" y="4"/>
                  <a:pt x="495" y="3"/>
                  <a:pt x="492" y="4"/>
                </a:cubicBezTo>
                <a:cubicBezTo>
                  <a:pt x="492" y="3"/>
                  <a:pt x="492" y="4"/>
                  <a:pt x="491" y="4"/>
                </a:cubicBezTo>
                <a:cubicBezTo>
                  <a:pt x="484" y="4"/>
                  <a:pt x="493" y="4"/>
                  <a:pt x="483" y="3"/>
                </a:cubicBezTo>
                <a:cubicBezTo>
                  <a:pt x="470" y="3"/>
                  <a:pt x="457" y="3"/>
                  <a:pt x="445" y="3"/>
                </a:cubicBezTo>
                <a:cubicBezTo>
                  <a:pt x="445" y="3"/>
                  <a:pt x="446" y="3"/>
                  <a:pt x="444" y="3"/>
                </a:cubicBezTo>
                <a:cubicBezTo>
                  <a:pt x="443" y="3"/>
                  <a:pt x="440" y="3"/>
                  <a:pt x="438" y="3"/>
                </a:cubicBezTo>
                <a:cubicBezTo>
                  <a:pt x="438" y="3"/>
                  <a:pt x="439" y="3"/>
                  <a:pt x="440" y="3"/>
                </a:cubicBezTo>
                <a:cubicBezTo>
                  <a:pt x="434" y="3"/>
                  <a:pt x="429" y="3"/>
                  <a:pt x="424" y="3"/>
                </a:cubicBezTo>
                <a:cubicBezTo>
                  <a:pt x="419" y="3"/>
                  <a:pt x="413" y="2"/>
                  <a:pt x="410" y="2"/>
                </a:cubicBezTo>
                <a:cubicBezTo>
                  <a:pt x="410" y="2"/>
                  <a:pt x="407" y="2"/>
                  <a:pt x="406" y="2"/>
                </a:cubicBezTo>
                <a:cubicBezTo>
                  <a:pt x="403" y="3"/>
                  <a:pt x="396" y="2"/>
                  <a:pt x="392" y="2"/>
                </a:cubicBezTo>
                <a:cubicBezTo>
                  <a:pt x="392" y="2"/>
                  <a:pt x="392" y="2"/>
                  <a:pt x="392" y="2"/>
                </a:cubicBezTo>
                <a:cubicBezTo>
                  <a:pt x="378" y="2"/>
                  <a:pt x="363" y="2"/>
                  <a:pt x="348" y="2"/>
                </a:cubicBezTo>
                <a:cubicBezTo>
                  <a:pt x="340" y="2"/>
                  <a:pt x="331" y="1"/>
                  <a:pt x="322" y="1"/>
                </a:cubicBezTo>
                <a:cubicBezTo>
                  <a:pt x="320" y="1"/>
                  <a:pt x="322" y="2"/>
                  <a:pt x="320" y="2"/>
                </a:cubicBezTo>
                <a:cubicBezTo>
                  <a:pt x="318" y="2"/>
                  <a:pt x="320" y="1"/>
                  <a:pt x="319" y="1"/>
                </a:cubicBezTo>
                <a:cubicBezTo>
                  <a:pt x="315" y="2"/>
                  <a:pt x="309" y="1"/>
                  <a:pt x="304" y="1"/>
                </a:cubicBezTo>
                <a:cubicBezTo>
                  <a:pt x="303" y="1"/>
                  <a:pt x="302" y="1"/>
                  <a:pt x="302" y="2"/>
                </a:cubicBezTo>
                <a:cubicBezTo>
                  <a:pt x="296" y="1"/>
                  <a:pt x="288" y="2"/>
                  <a:pt x="281" y="1"/>
                </a:cubicBezTo>
                <a:cubicBezTo>
                  <a:pt x="283" y="2"/>
                  <a:pt x="278" y="1"/>
                  <a:pt x="275" y="2"/>
                </a:cubicBezTo>
                <a:cubicBezTo>
                  <a:pt x="274" y="2"/>
                  <a:pt x="274" y="1"/>
                  <a:pt x="274" y="1"/>
                </a:cubicBezTo>
                <a:cubicBezTo>
                  <a:pt x="270" y="1"/>
                  <a:pt x="267" y="1"/>
                  <a:pt x="262" y="1"/>
                </a:cubicBezTo>
                <a:cubicBezTo>
                  <a:pt x="259" y="1"/>
                  <a:pt x="258" y="1"/>
                  <a:pt x="255" y="1"/>
                </a:cubicBezTo>
                <a:cubicBezTo>
                  <a:pt x="253" y="1"/>
                  <a:pt x="249" y="1"/>
                  <a:pt x="245" y="1"/>
                </a:cubicBezTo>
                <a:cubicBezTo>
                  <a:pt x="246" y="1"/>
                  <a:pt x="242" y="2"/>
                  <a:pt x="239" y="2"/>
                </a:cubicBezTo>
                <a:cubicBezTo>
                  <a:pt x="240" y="1"/>
                  <a:pt x="240" y="1"/>
                  <a:pt x="240" y="1"/>
                </a:cubicBezTo>
                <a:cubicBezTo>
                  <a:pt x="231" y="1"/>
                  <a:pt x="216" y="0"/>
                  <a:pt x="205" y="1"/>
                </a:cubicBezTo>
                <a:cubicBezTo>
                  <a:pt x="204" y="1"/>
                  <a:pt x="204" y="1"/>
                  <a:pt x="204" y="1"/>
                </a:cubicBezTo>
                <a:cubicBezTo>
                  <a:pt x="192" y="1"/>
                  <a:pt x="181" y="0"/>
                  <a:pt x="170" y="1"/>
                </a:cubicBezTo>
                <a:cubicBezTo>
                  <a:pt x="167" y="1"/>
                  <a:pt x="162" y="1"/>
                  <a:pt x="159" y="1"/>
                </a:cubicBezTo>
                <a:cubicBezTo>
                  <a:pt x="154" y="1"/>
                  <a:pt x="153" y="1"/>
                  <a:pt x="150" y="1"/>
                </a:cubicBezTo>
                <a:cubicBezTo>
                  <a:pt x="149" y="1"/>
                  <a:pt x="148" y="1"/>
                  <a:pt x="147" y="1"/>
                </a:cubicBezTo>
                <a:cubicBezTo>
                  <a:pt x="142" y="1"/>
                  <a:pt x="137" y="0"/>
                  <a:pt x="133" y="1"/>
                </a:cubicBezTo>
                <a:cubicBezTo>
                  <a:pt x="133" y="0"/>
                  <a:pt x="133" y="0"/>
                  <a:pt x="133" y="0"/>
                </a:cubicBezTo>
                <a:cubicBezTo>
                  <a:pt x="129" y="1"/>
                  <a:pt x="123" y="1"/>
                  <a:pt x="118" y="1"/>
                </a:cubicBezTo>
                <a:cubicBezTo>
                  <a:pt x="117" y="1"/>
                  <a:pt x="112" y="1"/>
                  <a:pt x="114" y="1"/>
                </a:cubicBezTo>
                <a:cubicBezTo>
                  <a:pt x="112" y="1"/>
                  <a:pt x="113" y="1"/>
                  <a:pt x="111" y="1"/>
                </a:cubicBezTo>
                <a:cubicBezTo>
                  <a:pt x="113" y="1"/>
                  <a:pt x="113" y="1"/>
                  <a:pt x="113" y="1"/>
                </a:cubicBezTo>
                <a:cubicBezTo>
                  <a:pt x="102" y="0"/>
                  <a:pt x="94" y="0"/>
                  <a:pt x="84" y="1"/>
                </a:cubicBezTo>
                <a:cubicBezTo>
                  <a:pt x="81" y="0"/>
                  <a:pt x="74" y="1"/>
                  <a:pt x="68" y="0"/>
                </a:cubicBezTo>
                <a:cubicBezTo>
                  <a:pt x="65" y="0"/>
                  <a:pt x="59" y="0"/>
                  <a:pt x="57" y="1"/>
                </a:cubicBezTo>
                <a:cubicBezTo>
                  <a:pt x="56" y="0"/>
                  <a:pt x="56" y="0"/>
                  <a:pt x="56" y="0"/>
                </a:cubicBezTo>
                <a:cubicBezTo>
                  <a:pt x="52" y="0"/>
                  <a:pt x="46" y="0"/>
                  <a:pt x="40" y="0"/>
                </a:cubicBezTo>
                <a:cubicBezTo>
                  <a:pt x="37" y="0"/>
                  <a:pt x="37" y="0"/>
                  <a:pt x="34" y="0"/>
                </a:cubicBezTo>
                <a:cubicBezTo>
                  <a:pt x="34" y="0"/>
                  <a:pt x="34" y="0"/>
                  <a:pt x="34" y="0"/>
                </a:cubicBezTo>
                <a:cubicBezTo>
                  <a:pt x="31" y="0"/>
                  <a:pt x="30" y="1"/>
                  <a:pt x="29" y="1"/>
                </a:cubicBezTo>
                <a:cubicBezTo>
                  <a:pt x="27" y="1"/>
                  <a:pt x="26" y="1"/>
                  <a:pt x="24" y="1"/>
                </a:cubicBezTo>
                <a:cubicBezTo>
                  <a:pt x="26" y="0"/>
                  <a:pt x="28" y="0"/>
                  <a:pt x="30" y="0"/>
                </a:cubicBezTo>
                <a:cubicBezTo>
                  <a:pt x="26" y="0"/>
                  <a:pt x="22" y="0"/>
                  <a:pt x="20" y="0"/>
                </a:cubicBezTo>
                <a:cubicBezTo>
                  <a:pt x="17" y="0"/>
                  <a:pt x="15" y="0"/>
                  <a:pt x="14" y="0"/>
                </a:cubicBezTo>
                <a:cubicBezTo>
                  <a:pt x="15" y="0"/>
                  <a:pt x="12" y="0"/>
                  <a:pt x="14" y="0"/>
                </a:cubicBezTo>
                <a:cubicBezTo>
                  <a:pt x="12" y="0"/>
                  <a:pt x="11" y="0"/>
                  <a:pt x="9" y="0"/>
                </a:cubicBezTo>
                <a:cubicBezTo>
                  <a:pt x="10" y="0"/>
                  <a:pt x="10" y="0"/>
                  <a:pt x="11" y="0"/>
                </a:cubicBezTo>
                <a:cubicBezTo>
                  <a:pt x="10" y="0"/>
                  <a:pt x="7" y="0"/>
                  <a:pt x="8" y="1"/>
                </a:cubicBezTo>
                <a:cubicBezTo>
                  <a:pt x="9" y="0"/>
                  <a:pt x="9" y="0"/>
                  <a:pt x="10" y="0"/>
                </a:cubicBezTo>
                <a:cubicBezTo>
                  <a:pt x="10" y="1"/>
                  <a:pt x="6" y="1"/>
                  <a:pt x="5" y="0"/>
                </a:cubicBezTo>
                <a:cubicBezTo>
                  <a:pt x="4" y="0"/>
                  <a:pt x="8" y="0"/>
                  <a:pt x="6" y="0"/>
                </a:cubicBezTo>
                <a:cubicBezTo>
                  <a:pt x="0" y="0"/>
                  <a:pt x="0" y="0"/>
                  <a:pt x="0" y="0"/>
                </a:cubicBezTo>
                <a:cubicBezTo>
                  <a:pt x="1" y="0"/>
                  <a:pt x="3" y="0"/>
                  <a:pt x="2" y="1"/>
                </a:cubicBezTo>
                <a:cubicBezTo>
                  <a:pt x="5" y="1"/>
                  <a:pt x="5" y="1"/>
                  <a:pt x="5" y="1"/>
                </a:cubicBezTo>
                <a:cubicBezTo>
                  <a:pt x="5" y="1"/>
                  <a:pt x="5" y="1"/>
                  <a:pt x="5" y="1"/>
                </a:cubicBezTo>
                <a:cubicBezTo>
                  <a:pt x="9" y="1"/>
                  <a:pt x="12" y="1"/>
                  <a:pt x="16" y="1"/>
                </a:cubicBezTo>
                <a:cubicBezTo>
                  <a:pt x="14" y="1"/>
                  <a:pt x="14" y="1"/>
                  <a:pt x="14" y="1"/>
                </a:cubicBezTo>
                <a:cubicBezTo>
                  <a:pt x="17" y="1"/>
                  <a:pt x="20" y="0"/>
                  <a:pt x="22" y="1"/>
                </a:cubicBezTo>
                <a:cubicBezTo>
                  <a:pt x="21" y="1"/>
                  <a:pt x="22" y="1"/>
                  <a:pt x="22" y="1"/>
                </a:cubicBezTo>
                <a:cubicBezTo>
                  <a:pt x="23" y="1"/>
                  <a:pt x="23" y="1"/>
                  <a:pt x="23" y="1"/>
                </a:cubicBezTo>
                <a:cubicBezTo>
                  <a:pt x="22" y="2"/>
                  <a:pt x="22" y="2"/>
                  <a:pt x="22" y="2"/>
                </a:cubicBezTo>
                <a:cubicBezTo>
                  <a:pt x="23" y="1"/>
                  <a:pt x="29" y="2"/>
                  <a:pt x="30" y="1"/>
                </a:cubicBezTo>
                <a:cubicBezTo>
                  <a:pt x="30" y="2"/>
                  <a:pt x="30" y="2"/>
                  <a:pt x="30" y="2"/>
                </a:cubicBezTo>
                <a:cubicBezTo>
                  <a:pt x="34" y="2"/>
                  <a:pt x="29" y="1"/>
                  <a:pt x="32" y="1"/>
                </a:cubicBezTo>
                <a:cubicBezTo>
                  <a:pt x="34" y="1"/>
                  <a:pt x="33" y="2"/>
                  <a:pt x="35" y="2"/>
                </a:cubicBezTo>
                <a:cubicBezTo>
                  <a:pt x="38" y="2"/>
                  <a:pt x="45" y="2"/>
                  <a:pt x="49" y="2"/>
                </a:cubicBezTo>
                <a:cubicBezTo>
                  <a:pt x="53" y="2"/>
                  <a:pt x="56" y="2"/>
                  <a:pt x="59" y="2"/>
                </a:cubicBezTo>
                <a:cubicBezTo>
                  <a:pt x="62" y="2"/>
                  <a:pt x="59" y="2"/>
                  <a:pt x="62" y="2"/>
                </a:cubicBezTo>
                <a:cubicBezTo>
                  <a:pt x="62" y="2"/>
                  <a:pt x="62" y="3"/>
                  <a:pt x="63" y="3"/>
                </a:cubicBezTo>
                <a:cubicBezTo>
                  <a:pt x="63" y="3"/>
                  <a:pt x="68" y="3"/>
                  <a:pt x="66" y="2"/>
                </a:cubicBezTo>
                <a:cubicBezTo>
                  <a:pt x="70" y="3"/>
                  <a:pt x="75" y="3"/>
                  <a:pt x="80" y="3"/>
                </a:cubicBezTo>
                <a:cubicBezTo>
                  <a:pt x="78" y="3"/>
                  <a:pt x="78" y="3"/>
                  <a:pt x="79" y="3"/>
                </a:cubicBezTo>
                <a:cubicBezTo>
                  <a:pt x="81" y="3"/>
                  <a:pt x="85" y="3"/>
                  <a:pt x="89" y="3"/>
                </a:cubicBezTo>
                <a:cubicBezTo>
                  <a:pt x="89" y="2"/>
                  <a:pt x="88" y="2"/>
                  <a:pt x="88" y="2"/>
                </a:cubicBezTo>
                <a:cubicBezTo>
                  <a:pt x="89" y="2"/>
                  <a:pt x="90" y="2"/>
                  <a:pt x="91" y="2"/>
                </a:cubicBezTo>
                <a:cubicBezTo>
                  <a:pt x="91" y="2"/>
                  <a:pt x="91" y="3"/>
                  <a:pt x="94" y="3"/>
                </a:cubicBezTo>
                <a:cubicBezTo>
                  <a:pt x="94" y="4"/>
                  <a:pt x="89" y="3"/>
                  <a:pt x="90" y="3"/>
                </a:cubicBezTo>
                <a:cubicBezTo>
                  <a:pt x="89" y="4"/>
                  <a:pt x="82" y="4"/>
                  <a:pt x="81" y="4"/>
                </a:cubicBezTo>
                <a:cubicBezTo>
                  <a:pt x="78" y="4"/>
                  <a:pt x="83" y="4"/>
                  <a:pt x="83" y="4"/>
                </a:cubicBezTo>
                <a:cubicBezTo>
                  <a:pt x="86" y="4"/>
                  <a:pt x="87" y="4"/>
                  <a:pt x="91" y="4"/>
                </a:cubicBezTo>
                <a:cubicBezTo>
                  <a:pt x="91" y="4"/>
                  <a:pt x="90" y="4"/>
                  <a:pt x="92" y="3"/>
                </a:cubicBezTo>
                <a:cubicBezTo>
                  <a:pt x="96" y="3"/>
                  <a:pt x="97" y="4"/>
                  <a:pt x="98" y="4"/>
                </a:cubicBezTo>
                <a:cubicBezTo>
                  <a:pt x="96" y="4"/>
                  <a:pt x="96" y="4"/>
                  <a:pt x="96" y="4"/>
                </a:cubicBezTo>
                <a:cubicBezTo>
                  <a:pt x="98" y="4"/>
                  <a:pt x="99" y="4"/>
                  <a:pt x="102" y="4"/>
                </a:cubicBezTo>
                <a:cubicBezTo>
                  <a:pt x="103" y="5"/>
                  <a:pt x="98" y="4"/>
                  <a:pt x="97" y="4"/>
                </a:cubicBezTo>
                <a:cubicBezTo>
                  <a:pt x="98" y="5"/>
                  <a:pt x="98" y="5"/>
                  <a:pt x="98" y="5"/>
                </a:cubicBezTo>
                <a:cubicBezTo>
                  <a:pt x="103" y="5"/>
                  <a:pt x="100" y="4"/>
                  <a:pt x="104" y="4"/>
                </a:cubicBezTo>
                <a:cubicBezTo>
                  <a:pt x="103" y="5"/>
                  <a:pt x="103" y="5"/>
                  <a:pt x="103" y="5"/>
                </a:cubicBezTo>
                <a:cubicBezTo>
                  <a:pt x="106" y="5"/>
                  <a:pt x="106" y="5"/>
                  <a:pt x="106" y="5"/>
                </a:cubicBezTo>
                <a:cubicBezTo>
                  <a:pt x="106" y="4"/>
                  <a:pt x="106" y="4"/>
                  <a:pt x="103" y="4"/>
                </a:cubicBezTo>
                <a:cubicBezTo>
                  <a:pt x="105" y="3"/>
                  <a:pt x="105" y="4"/>
                  <a:pt x="109" y="4"/>
                </a:cubicBezTo>
                <a:cubicBezTo>
                  <a:pt x="110" y="3"/>
                  <a:pt x="107" y="4"/>
                  <a:pt x="107" y="3"/>
                </a:cubicBezTo>
                <a:cubicBezTo>
                  <a:pt x="107" y="3"/>
                  <a:pt x="110" y="3"/>
                  <a:pt x="111" y="3"/>
                </a:cubicBezTo>
                <a:cubicBezTo>
                  <a:pt x="114" y="3"/>
                  <a:pt x="113" y="4"/>
                  <a:pt x="114" y="4"/>
                </a:cubicBezTo>
                <a:cubicBezTo>
                  <a:pt x="114" y="4"/>
                  <a:pt x="111" y="4"/>
                  <a:pt x="112" y="4"/>
                </a:cubicBezTo>
                <a:cubicBezTo>
                  <a:pt x="108" y="4"/>
                  <a:pt x="113" y="4"/>
                  <a:pt x="111" y="5"/>
                </a:cubicBezTo>
                <a:cubicBezTo>
                  <a:pt x="113" y="5"/>
                  <a:pt x="113" y="5"/>
                  <a:pt x="115" y="4"/>
                </a:cubicBezTo>
                <a:cubicBezTo>
                  <a:pt x="114" y="4"/>
                  <a:pt x="115" y="4"/>
                  <a:pt x="115" y="4"/>
                </a:cubicBezTo>
                <a:cubicBezTo>
                  <a:pt x="120" y="3"/>
                  <a:pt x="118" y="5"/>
                  <a:pt x="122" y="5"/>
                </a:cubicBezTo>
                <a:cubicBezTo>
                  <a:pt x="121" y="4"/>
                  <a:pt x="129" y="4"/>
                  <a:pt x="125" y="3"/>
                </a:cubicBezTo>
                <a:cubicBezTo>
                  <a:pt x="129" y="3"/>
                  <a:pt x="129" y="3"/>
                  <a:pt x="129" y="3"/>
                </a:cubicBezTo>
                <a:cubicBezTo>
                  <a:pt x="128" y="3"/>
                  <a:pt x="131" y="3"/>
                  <a:pt x="129" y="4"/>
                </a:cubicBezTo>
                <a:cubicBezTo>
                  <a:pt x="131" y="4"/>
                  <a:pt x="131" y="4"/>
                  <a:pt x="131" y="4"/>
                </a:cubicBezTo>
                <a:cubicBezTo>
                  <a:pt x="128" y="4"/>
                  <a:pt x="128" y="4"/>
                  <a:pt x="128" y="4"/>
                </a:cubicBezTo>
                <a:cubicBezTo>
                  <a:pt x="130" y="4"/>
                  <a:pt x="133" y="5"/>
                  <a:pt x="134" y="5"/>
                </a:cubicBezTo>
                <a:cubicBezTo>
                  <a:pt x="137" y="5"/>
                  <a:pt x="133" y="5"/>
                  <a:pt x="136" y="4"/>
                </a:cubicBezTo>
                <a:cubicBezTo>
                  <a:pt x="135" y="5"/>
                  <a:pt x="137" y="5"/>
                  <a:pt x="138" y="5"/>
                </a:cubicBezTo>
                <a:cubicBezTo>
                  <a:pt x="136" y="5"/>
                  <a:pt x="138" y="4"/>
                  <a:pt x="140" y="4"/>
                </a:cubicBezTo>
                <a:cubicBezTo>
                  <a:pt x="142" y="4"/>
                  <a:pt x="144" y="5"/>
                  <a:pt x="144" y="5"/>
                </a:cubicBezTo>
                <a:cubicBezTo>
                  <a:pt x="142" y="5"/>
                  <a:pt x="142" y="5"/>
                  <a:pt x="142" y="5"/>
                </a:cubicBezTo>
                <a:cubicBezTo>
                  <a:pt x="144" y="5"/>
                  <a:pt x="142" y="5"/>
                  <a:pt x="144" y="5"/>
                </a:cubicBezTo>
                <a:cubicBezTo>
                  <a:pt x="145" y="5"/>
                  <a:pt x="146" y="5"/>
                  <a:pt x="147" y="4"/>
                </a:cubicBezTo>
                <a:cubicBezTo>
                  <a:pt x="148" y="4"/>
                  <a:pt x="149" y="4"/>
                  <a:pt x="150" y="4"/>
                </a:cubicBezTo>
                <a:cubicBezTo>
                  <a:pt x="147" y="5"/>
                  <a:pt x="147" y="5"/>
                  <a:pt x="147" y="5"/>
                </a:cubicBezTo>
                <a:cubicBezTo>
                  <a:pt x="151" y="5"/>
                  <a:pt x="148" y="5"/>
                  <a:pt x="152" y="5"/>
                </a:cubicBezTo>
                <a:cubicBezTo>
                  <a:pt x="153" y="5"/>
                  <a:pt x="153" y="5"/>
                  <a:pt x="153" y="5"/>
                </a:cubicBezTo>
                <a:cubicBezTo>
                  <a:pt x="153" y="5"/>
                  <a:pt x="154" y="5"/>
                  <a:pt x="153" y="5"/>
                </a:cubicBezTo>
                <a:cubicBezTo>
                  <a:pt x="153" y="5"/>
                  <a:pt x="155" y="5"/>
                  <a:pt x="156" y="5"/>
                </a:cubicBezTo>
                <a:cubicBezTo>
                  <a:pt x="157" y="5"/>
                  <a:pt x="157" y="5"/>
                  <a:pt x="157" y="5"/>
                </a:cubicBezTo>
                <a:cubicBezTo>
                  <a:pt x="158" y="5"/>
                  <a:pt x="160" y="5"/>
                  <a:pt x="162" y="5"/>
                </a:cubicBezTo>
                <a:cubicBezTo>
                  <a:pt x="160" y="4"/>
                  <a:pt x="160" y="5"/>
                  <a:pt x="157" y="5"/>
                </a:cubicBezTo>
                <a:cubicBezTo>
                  <a:pt x="156" y="4"/>
                  <a:pt x="160" y="4"/>
                  <a:pt x="160" y="4"/>
                </a:cubicBezTo>
                <a:cubicBezTo>
                  <a:pt x="160" y="5"/>
                  <a:pt x="164" y="4"/>
                  <a:pt x="166" y="4"/>
                </a:cubicBezTo>
                <a:cubicBezTo>
                  <a:pt x="167" y="5"/>
                  <a:pt x="168" y="5"/>
                  <a:pt x="168" y="5"/>
                </a:cubicBezTo>
                <a:cubicBezTo>
                  <a:pt x="169" y="5"/>
                  <a:pt x="169" y="5"/>
                  <a:pt x="169" y="5"/>
                </a:cubicBezTo>
                <a:cubicBezTo>
                  <a:pt x="170" y="5"/>
                  <a:pt x="172" y="4"/>
                  <a:pt x="174" y="5"/>
                </a:cubicBezTo>
                <a:cubicBezTo>
                  <a:pt x="173" y="5"/>
                  <a:pt x="174" y="5"/>
                  <a:pt x="175" y="5"/>
                </a:cubicBezTo>
                <a:cubicBezTo>
                  <a:pt x="173" y="5"/>
                  <a:pt x="178" y="5"/>
                  <a:pt x="177" y="4"/>
                </a:cubicBezTo>
                <a:cubicBezTo>
                  <a:pt x="181" y="4"/>
                  <a:pt x="177" y="5"/>
                  <a:pt x="178" y="5"/>
                </a:cubicBezTo>
                <a:cubicBezTo>
                  <a:pt x="179" y="5"/>
                  <a:pt x="182" y="6"/>
                  <a:pt x="183" y="5"/>
                </a:cubicBezTo>
                <a:cubicBezTo>
                  <a:pt x="180" y="5"/>
                  <a:pt x="183" y="5"/>
                  <a:pt x="184" y="5"/>
                </a:cubicBezTo>
                <a:cubicBezTo>
                  <a:pt x="187" y="5"/>
                  <a:pt x="183" y="5"/>
                  <a:pt x="185" y="5"/>
                </a:cubicBezTo>
                <a:cubicBezTo>
                  <a:pt x="187" y="5"/>
                  <a:pt x="189" y="4"/>
                  <a:pt x="187" y="4"/>
                </a:cubicBezTo>
                <a:cubicBezTo>
                  <a:pt x="188" y="4"/>
                  <a:pt x="191" y="4"/>
                  <a:pt x="193" y="4"/>
                </a:cubicBezTo>
                <a:cubicBezTo>
                  <a:pt x="193" y="5"/>
                  <a:pt x="189" y="4"/>
                  <a:pt x="190" y="5"/>
                </a:cubicBezTo>
                <a:cubicBezTo>
                  <a:pt x="194" y="5"/>
                  <a:pt x="192" y="4"/>
                  <a:pt x="196" y="4"/>
                </a:cubicBezTo>
                <a:cubicBezTo>
                  <a:pt x="195" y="4"/>
                  <a:pt x="196" y="3"/>
                  <a:pt x="198" y="3"/>
                </a:cubicBezTo>
                <a:cubicBezTo>
                  <a:pt x="203" y="3"/>
                  <a:pt x="196" y="3"/>
                  <a:pt x="198" y="3"/>
                </a:cubicBezTo>
                <a:cubicBezTo>
                  <a:pt x="200" y="3"/>
                  <a:pt x="200" y="3"/>
                  <a:pt x="200" y="3"/>
                </a:cubicBezTo>
                <a:cubicBezTo>
                  <a:pt x="202" y="4"/>
                  <a:pt x="194" y="4"/>
                  <a:pt x="197" y="5"/>
                </a:cubicBezTo>
                <a:cubicBezTo>
                  <a:pt x="199" y="5"/>
                  <a:pt x="199" y="5"/>
                  <a:pt x="199" y="5"/>
                </a:cubicBezTo>
                <a:cubicBezTo>
                  <a:pt x="198" y="5"/>
                  <a:pt x="198" y="5"/>
                  <a:pt x="199" y="5"/>
                </a:cubicBezTo>
                <a:cubicBezTo>
                  <a:pt x="199" y="5"/>
                  <a:pt x="203" y="5"/>
                  <a:pt x="204" y="5"/>
                </a:cubicBezTo>
                <a:cubicBezTo>
                  <a:pt x="204" y="5"/>
                  <a:pt x="202" y="5"/>
                  <a:pt x="202" y="5"/>
                </a:cubicBezTo>
                <a:cubicBezTo>
                  <a:pt x="204" y="5"/>
                  <a:pt x="205" y="4"/>
                  <a:pt x="209" y="5"/>
                </a:cubicBezTo>
                <a:cubicBezTo>
                  <a:pt x="207" y="5"/>
                  <a:pt x="209" y="5"/>
                  <a:pt x="209" y="5"/>
                </a:cubicBezTo>
                <a:cubicBezTo>
                  <a:pt x="210" y="5"/>
                  <a:pt x="209" y="5"/>
                  <a:pt x="211" y="5"/>
                </a:cubicBezTo>
                <a:cubicBezTo>
                  <a:pt x="211" y="5"/>
                  <a:pt x="211" y="5"/>
                  <a:pt x="211" y="5"/>
                </a:cubicBezTo>
                <a:cubicBezTo>
                  <a:pt x="220" y="5"/>
                  <a:pt x="230" y="5"/>
                  <a:pt x="237" y="5"/>
                </a:cubicBezTo>
                <a:cubicBezTo>
                  <a:pt x="239" y="5"/>
                  <a:pt x="241" y="5"/>
                  <a:pt x="246" y="5"/>
                </a:cubicBezTo>
                <a:cubicBezTo>
                  <a:pt x="244" y="5"/>
                  <a:pt x="246" y="5"/>
                  <a:pt x="247" y="5"/>
                </a:cubicBezTo>
                <a:cubicBezTo>
                  <a:pt x="249" y="5"/>
                  <a:pt x="249" y="5"/>
                  <a:pt x="249" y="5"/>
                </a:cubicBezTo>
                <a:cubicBezTo>
                  <a:pt x="251" y="6"/>
                  <a:pt x="254" y="5"/>
                  <a:pt x="257" y="5"/>
                </a:cubicBezTo>
                <a:cubicBezTo>
                  <a:pt x="257" y="5"/>
                  <a:pt x="257" y="5"/>
                  <a:pt x="257" y="5"/>
                </a:cubicBezTo>
                <a:cubicBezTo>
                  <a:pt x="260" y="6"/>
                  <a:pt x="260" y="5"/>
                  <a:pt x="260" y="5"/>
                </a:cubicBezTo>
                <a:cubicBezTo>
                  <a:pt x="262" y="5"/>
                  <a:pt x="262" y="5"/>
                  <a:pt x="262" y="5"/>
                </a:cubicBezTo>
                <a:cubicBezTo>
                  <a:pt x="262" y="5"/>
                  <a:pt x="262" y="5"/>
                  <a:pt x="262" y="5"/>
                </a:cubicBezTo>
                <a:cubicBezTo>
                  <a:pt x="264" y="5"/>
                  <a:pt x="267" y="5"/>
                  <a:pt x="267" y="6"/>
                </a:cubicBezTo>
                <a:cubicBezTo>
                  <a:pt x="268" y="5"/>
                  <a:pt x="269" y="5"/>
                  <a:pt x="268" y="5"/>
                </a:cubicBezTo>
                <a:cubicBezTo>
                  <a:pt x="270" y="6"/>
                  <a:pt x="276" y="6"/>
                  <a:pt x="280" y="5"/>
                </a:cubicBezTo>
                <a:cubicBezTo>
                  <a:pt x="278" y="5"/>
                  <a:pt x="278" y="5"/>
                  <a:pt x="278" y="5"/>
                </a:cubicBezTo>
                <a:cubicBezTo>
                  <a:pt x="279" y="4"/>
                  <a:pt x="279" y="5"/>
                  <a:pt x="280" y="5"/>
                </a:cubicBezTo>
                <a:cubicBezTo>
                  <a:pt x="281" y="5"/>
                  <a:pt x="282" y="5"/>
                  <a:pt x="280" y="5"/>
                </a:cubicBezTo>
                <a:cubicBezTo>
                  <a:pt x="286" y="6"/>
                  <a:pt x="293" y="5"/>
                  <a:pt x="300" y="6"/>
                </a:cubicBezTo>
                <a:cubicBezTo>
                  <a:pt x="301" y="6"/>
                  <a:pt x="301" y="6"/>
                  <a:pt x="301" y="5"/>
                </a:cubicBezTo>
                <a:cubicBezTo>
                  <a:pt x="305" y="6"/>
                  <a:pt x="311" y="5"/>
                  <a:pt x="315" y="6"/>
                </a:cubicBezTo>
                <a:cubicBezTo>
                  <a:pt x="314" y="6"/>
                  <a:pt x="316" y="5"/>
                  <a:pt x="318" y="5"/>
                </a:cubicBezTo>
                <a:cubicBezTo>
                  <a:pt x="321" y="5"/>
                  <a:pt x="319" y="6"/>
                  <a:pt x="322" y="6"/>
                </a:cubicBezTo>
                <a:cubicBezTo>
                  <a:pt x="323" y="6"/>
                  <a:pt x="325" y="6"/>
                  <a:pt x="326" y="6"/>
                </a:cubicBezTo>
                <a:cubicBezTo>
                  <a:pt x="326" y="6"/>
                  <a:pt x="326" y="6"/>
                  <a:pt x="326" y="6"/>
                </a:cubicBezTo>
                <a:cubicBezTo>
                  <a:pt x="328" y="6"/>
                  <a:pt x="330" y="5"/>
                  <a:pt x="332" y="6"/>
                </a:cubicBezTo>
                <a:cubicBezTo>
                  <a:pt x="331" y="6"/>
                  <a:pt x="331" y="6"/>
                  <a:pt x="331" y="6"/>
                </a:cubicBezTo>
                <a:cubicBezTo>
                  <a:pt x="336" y="6"/>
                  <a:pt x="336" y="6"/>
                  <a:pt x="336" y="6"/>
                </a:cubicBezTo>
                <a:cubicBezTo>
                  <a:pt x="337" y="6"/>
                  <a:pt x="341" y="6"/>
                  <a:pt x="342" y="6"/>
                </a:cubicBezTo>
                <a:cubicBezTo>
                  <a:pt x="342" y="6"/>
                  <a:pt x="341" y="6"/>
                  <a:pt x="342" y="6"/>
                </a:cubicBezTo>
                <a:cubicBezTo>
                  <a:pt x="342" y="5"/>
                  <a:pt x="342" y="5"/>
                  <a:pt x="342" y="5"/>
                </a:cubicBezTo>
                <a:cubicBezTo>
                  <a:pt x="345" y="6"/>
                  <a:pt x="345" y="6"/>
                  <a:pt x="345" y="6"/>
                </a:cubicBezTo>
                <a:cubicBezTo>
                  <a:pt x="344" y="6"/>
                  <a:pt x="344" y="6"/>
                  <a:pt x="343" y="6"/>
                </a:cubicBezTo>
                <a:cubicBezTo>
                  <a:pt x="347" y="6"/>
                  <a:pt x="344" y="6"/>
                  <a:pt x="346" y="5"/>
                </a:cubicBezTo>
                <a:cubicBezTo>
                  <a:pt x="348" y="5"/>
                  <a:pt x="348" y="6"/>
                  <a:pt x="349" y="6"/>
                </a:cubicBezTo>
                <a:cubicBezTo>
                  <a:pt x="349" y="6"/>
                  <a:pt x="348" y="6"/>
                  <a:pt x="347" y="6"/>
                </a:cubicBezTo>
                <a:cubicBezTo>
                  <a:pt x="346" y="6"/>
                  <a:pt x="349" y="6"/>
                  <a:pt x="349" y="6"/>
                </a:cubicBezTo>
                <a:cubicBezTo>
                  <a:pt x="349" y="6"/>
                  <a:pt x="349" y="6"/>
                  <a:pt x="351" y="6"/>
                </a:cubicBezTo>
                <a:cubicBezTo>
                  <a:pt x="352" y="6"/>
                  <a:pt x="356" y="6"/>
                  <a:pt x="355" y="6"/>
                </a:cubicBezTo>
                <a:cubicBezTo>
                  <a:pt x="357" y="6"/>
                  <a:pt x="358" y="6"/>
                  <a:pt x="359" y="6"/>
                </a:cubicBezTo>
                <a:cubicBezTo>
                  <a:pt x="358" y="6"/>
                  <a:pt x="356" y="6"/>
                  <a:pt x="355" y="5"/>
                </a:cubicBezTo>
                <a:cubicBezTo>
                  <a:pt x="357" y="5"/>
                  <a:pt x="359" y="5"/>
                  <a:pt x="359" y="5"/>
                </a:cubicBezTo>
                <a:cubicBezTo>
                  <a:pt x="358" y="5"/>
                  <a:pt x="358" y="5"/>
                  <a:pt x="358" y="5"/>
                </a:cubicBezTo>
                <a:cubicBezTo>
                  <a:pt x="359" y="5"/>
                  <a:pt x="362" y="6"/>
                  <a:pt x="360" y="5"/>
                </a:cubicBezTo>
                <a:cubicBezTo>
                  <a:pt x="363" y="6"/>
                  <a:pt x="363" y="6"/>
                  <a:pt x="363" y="6"/>
                </a:cubicBezTo>
                <a:cubicBezTo>
                  <a:pt x="364" y="5"/>
                  <a:pt x="366" y="5"/>
                  <a:pt x="368" y="5"/>
                </a:cubicBezTo>
                <a:cubicBezTo>
                  <a:pt x="368" y="6"/>
                  <a:pt x="366" y="6"/>
                  <a:pt x="370" y="6"/>
                </a:cubicBezTo>
                <a:cubicBezTo>
                  <a:pt x="373" y="6"/>
                  <a:pt x="373" y="6"/>
                  <a:pt x="373" y="6"/>
                </a:cubicBezTo>
                <a:cubicBezTo>
                  <a:pt x="374" y="6"/>
                  <a:pt x="375" y="6"/>
                  <a:pt x="374" y="6"/>
                </a:cubicBezTo>
                <a:cubicBezTo>
                  <a:pt x="380" y="6"/>
                  <a:pt x="380" y="5"/>
                  <a:pt x="384" y="6"/>
                </a:cubicBezTo>
                <a:cubicBezTo>
                  <a:pt x="382" y="6"/>
                  <a:pt x="384" y="6"/>
                  <a:pt x="385" y="6"/>
                </a:cubicBezTo>
                <a:cubicBezTo>
                  <a:pt x="386" y="6"/>
                  <a:pt x="386" y="6"/>
                  <a:pt x="386" y="6"/>
                </a:cubicBezTo>
                <a:cubicBezTo>
                  <a:pt x="386" y="6"/>
                  <a:pt x="385" y="6"/>
                  <a:pt x="384" y="6"/>
                </a:cubicBezTo>
                <a:cubicBezTo>
                  <a:pt x="383" y="6"/>
                  <a:pt x="386" y="6"/>
                  <a:pt x="386" y="6"/>
                </a:cubicBezTo>
                <a:cubicBezTo>
                  <a:pt x="390" y="7"/>
                  <a:pt x="399" y="6"/>
                  <a:pt x="405" y="7"/>
                </a:cubicBezTo>
                <a:cubicBezTo>
                  <a:pt x="404" y="6"/>
                  <a:pt x="407" y="6"/>
                  <a:pt x="409" y="6"/>
                </a:cubicBezTo>
                <a:cubicBezTo>
                  <a:pt x="408" y="7"/>
                  <a:pt x="412" y="6"/>
                  <a:pt x="414" y="7"/>
                </a:cubicBezTo>
                <a:cubicBezTo>
                  <a:pt x="413" y="6"/>
                  <a:pt x="413" y="6"/>
                  <a:pt x="413" y="6"/>
                </a:cubicBezTo>
                <a:cubicBezTo>
                  <a:pt x="416" y="6"/>
                  <a:pt x="419" y="5"/>
                  <a:pt x="421" y="6"/>
                </a:cubicBezTo>
                <a:cubicBezTo>
                  <a:pt x="423" y="6"/>
                  <a:pt x="420" y="6"/>
                  <a:pt x="420" y="6"/>
                </a:cubicBezTo>
                <a:cubicBezTo>
                  <a:pt x="422" y="7"/>
                  <a:pt x="427" y="6"/>
                  <a:pt x="429" y="7"/>
                </a:cubicBezTo>
                <a:cubicBezTo>
                  <a:pt x="430" y="6"/>
                  <a:pt x="429" y="6"/>
                  <a:pt x="431" y="6"/>
                </a:cubicBezTo>
                <a:cubicBezTo>
                  <a:pt x="433" y="6"/>
                  <a:pt x="437" y="6"/>
                  <a:pt x="437" y="7"/>
                </a:cubicBezTo>
                <a:cubicBezTo>
                  <a:pt x="438" y="6"/>
                  <a:pt x="439" y="6"/>
                  <a:pt x="441" y="7"/>
                </a:cubicBezTo>
                <a:cubicBezTo>
                  <a:pt x="441" y="7"/>
                  <a:pt x="440" y="7"/>
                  <a:pt x="439" y="7"/>
                </a:cubicBezTo>
                <a:cubicBezTo>
                  <a:pt x="442" y="7"/>
                  <a:pt x="444" y="7"/>
                  <a:pt x="447" y="7"/>
                </a:cubicBezTo>
                <a:cubicBezTo>
                  <a:pt x="448" y="7"/>
                  <a:pt x="453" y="7"/>
                  <a:pt x="457" y="7"/>
                </a:cubicBezTo>
                <a:cubicBezTo>
                  <a:pt x="458" y="7"/>
                  <a:pt x="462" y="7"/>
                  <a:pt x="462" y="7"/>
                </a:cubicBezTo>
                <a:cubicBezTo>
                  <a:pt x="462" y="7"/>
                  <a:pt x="462" y="7"/>
                  <a:pt x="463" y="7"/>
                </a:cubicBezTo>
                <a:cubicBezTo>
                  <a:pt x="464" y="7"/>
                  <a:pt x="465" y="6"/>
                  <a:pt x="466" y="6"/>
                </a:cubicBezTo>
                <a:cubicBezTo>
                  <a:pt x="466" y="7"/>
                  <a:pt x="466" y="7"/>
                  <a:pt x="466" y="7"/>
                </a:cubicBezTo>
                <a:cubicBezTo>
                  <a:pt x="466" y="7"/>
                  <a:pt x="470" y="7"/>
                  <a:pt x="471" y="7"/>
                </a:cubicBezTo>
                <a:cubicBezTo>
                  <a:pt x="469" y="7"/>
                  <a:pt x="473" y="7"/>
                  <a:pt x="473" y="7"/>
                </a:cubicBezTo>
                <a:cubicBezTo>
                  <a:pt x="474" y="7"/>
                  <a:pt x="474" y="7"/>
                  <a:pt x="474" y="7"/>
                </a:cubicBezTo>
                <a:cubicBezTo>
                  <a:pt x="477" y="7"/>
                  <a:pt x="475" y="6"/>
                  <a:pt x="478" y="6"/>
                </a:cubicBezTo>
                <a:cubicBezTo>
                  <a:pt x="480" y="6"/>
                  <a:pt x="479" y="7"/>
                  <a:pt x="478" y="7"/>
                </a:cubicBezTo>
                <a:cubicBezTo>
                  <a:pt x="480" y="7"/>
                  <a:pt x="482" y="7"/>
                  <a:pt x="484" y="7"/>
                </a:cubicBezTo>
                <a:cubicBezTo>
                  <a:pt x="483" y="7"/>
                  <a:pt x="483" y="7"/>
                  <a:pt x="483" y="7"/>
                </a:cubicBezTo>
                <a:cubicBezTo>
                  <a:pt x="483" y="7"/>
                  <a:pt x="484" y="7"/>
                  <a:pt x="484" y="7"/>
                </a:cubicBezTo>
                <a:cubicBezTo>
                  <a:pt x="484" y="7"/>
                  <a:pt x="485" y="7"/>
                  <a:pt x="486" y="7"/>
                </a:cubicBezTo>
                <a:cubicBezTo>
                  <a:pt x="486" y="7"/>
                  <a:pt x="486" y="7"/>
                  <a:pt x="486" y="7"/>
                </a:cubicBezTo>
                <a:cubicBezTo>
                  <a:pt x="485" y="7"/>
                  <a:pt x="484" y="7"/>
                  <a:pt x="484" y="7"/>
                </a:cubicBezTo>
                <a:cubicBezTo>
                  <a:pt x="484" y="7"/>
                  <a:pt x="485" y="7"/>
                  <a:pt x="486" y="7"/>
                </a:cubicBezTo>
                <a:cubicBezTo>
                  <a:pt x="486" y="7"/>
                  <a:pt x="486" y="7"/>
                  <a:pt x="486" y="7"/>
                </a:cubicBezTo>
                <a:cubicBezTo>
                  <a:pt x="487" y="7"/>
                  <a:pt x="487" y="7"/>
                  <a:pt x="488" y="7"/>
                </a:cubicBezTo>
                <a:cubicBezTo>
                  <a:pt x="487" y="7"/>
                  <a:pt x="487" y="7"/>
                  <a:pt x="487" y="7"/>
                </a:cubicBezTo>
                <a:cubicBezTo>
                  <a:pt x="488" y="7"/>
                  <a:pt x="492" y="7"/>
                  <a:pt x="492" y="7"/>
                </a:cubicBezTo>
                <a:cubicBezTo>
                  <a:pt x="497" y="7"/>
                  <a:pt x="505" y="7"/>
                  <a:pt x="508" y="7"/>
                </a:cubicBezTo>
                <a:cubicBezTo>
                  <a:pt x="508" y="7"/>
                  <a:pt x="507" y="7"/>
                  <a:pt x="508" y="7"/>
                </a:cubicBezTo>
                <a:cubicBezTo>
                  <a:pt x="510" y="7"/>
                  <a:pt x="512" y="7"/>
                  <a:pt x="512" y="7"/>
                </a:cubicBezTo>
                <a:cubicBezTo>
                  <a:pt x="514" y="7"/>
                  <a:pt x="513" y="7"/>
                  <a:pt x="516" y="7"/>
                </a:cubicBezTo>
                <a:cubicBezTo>
                  <a:pt x="516" y="7"/>
                  <a:pt x="516" y="7"/>
                  <a:pt x="516" y="7"/>
                </a:cubicBezTo>
                <a:cubicBezTo>
                  <a:pt x="520" y="8"/>
                  <a:pt x="526" y="7"/>
                  <a:pt x="531" y="7"/>
                </a:cubicBezTo>
                <a:cubicBezTo>
                  <a:pt x="530" y="7"/>
                  <a:pt x="530" y="7"/>
                  <a:pt x="529" y="7"/>
                </a:cubicBezTo>
                <a:cubicBezTo>
                  <a:pt x="533" y="7"/>
                  <a:pt x="537" y="7"/>
                  <a:pt x="540" y="7"/>
                </a:cubicBezTo>
                <a:cubicBezTo>
                  <a:pt x="540" y="7"/>
                  <a:pt x="540" y="7"/>
                  <a:pt x="539" y="7"/>
                </a:cubicBezTo>
                <a:cubicBezTo>
                  <a:pt x="541" y="7"/>
                  <a:pt x="544" y="7"/>
                  <a:pt x="545" y="7"/>
                </a:cubicBezTo>
                <a:cubicBezTo>
                  <a:pt x="545" y="7"/>
                  <a:pt x="545" y="7"/>
                  <a:pt x="545" y="7"/>
                </a:cubicBezTo>
                <a:cubicBezTo>
                  <a:pt x="543" y="7"/>
                  <a:pt x="546" y="6"/>
                  <a:pt x="548" y="7"/>
                </a:cubicBezTo>
                <a:cubicBezTo>
                  <a:pt x="548" y="7"/>
                  <a:pt x="548" y="7"/>
                  <a:pt x="548" y="7"/>
                </a:cubicBezTo>
                <a:cubicBezTo>
                  <a:pt x="551" y="7"/>
                  <a:pt x="551" y="6"/>
                  <a:pt x="554" y="6"/>
                </a:cubicBezTo>
                <a:cubicBezTo>
                  <a:pt x="556" y="7"/>
                  <a:pt x="552" y="7"/>
                  <a:pt x="553" y="7"/>
                </a:cubicBezTo>
                <a:cubicBezTo>
                  <a:pt x="554" y="7"/>
                  <a:pt x="559" y="7"/>
                  <a:pt x="560" y="7"/>
                </a:cubicBezTo>
                <a:cubicBezTo>
                  <a:pt x="561" y="7"/>
                  <a:pt x="562" y="7"/>
                  <a:pt x="561" y="7"/>
                </a:cubicBezTo>
                <a:cubicBezTo>
                  <a:pt x="564" y="7"/>
                  <a:pt x="562" y="7"/>
                  <a:pt x="564" y="7"/>
                </a:cubicBezTo>
                <a:cubicBezTo>
                  <a:pt x="570" y="6"/>
                  <a:pt x="570" y="6"/>
                  <a:pt x="570" y="6"/>
                </a:cubicBezTo>
                <a:cubicBezTo>
                  <a:pt x="569" y="6"/>
                  <a:pt x="572" y="7"/>
                  <a:pt x="570" y="7"/>
                </a:cubicBezTo>
                <a:cubicBezTo>
                  <a:pt x="574" y="7"/>
                  <a:pt x="577" y="6"/>
                  <a:pt x="580" y="6"/>
                </a:cubicBezTo>
                <a:cubicBezTo>
                  <a:pt x="581" y="6"/>
                  <a:pt x="585" y="6"/>
                  <a:pt x="587" y="6"/>
                </a:cubicBezTo>
                <a:cubicBezTo>
                  <a:pt x="587" y="6"/>
                  <a:pt x="585" y="6"/>
                  <a:pt x="585" y="6"/>
                </a:cubicBezTo>
                <a:cubicBezTo>
                  <a:pt x="587" y="7"/>
                  <a:pt x="587" y="7"/>
                  <a:pt x="587" y="7"/>
                </a:cubicBezTo>
                <a:cubicBezTo>
                  <a:pt x="584" y="7"/>
                  <a:pt x="588" y="7"/>
                  <a:pt x="586" y="7"/>
                </a:cubicBezTo>
                <a:cubicBezTo>
                  <a:pt x="588" y="7"/>
                  <a:pt x="594" y="7"/>
                  <a:pt x="598" y="7"/>
                </a:cubicBezTo>
                <a:cubicBezTo>
                  <a:pt x="595" y="7"/>
                  <a:pt x="602" y="7"/>
                  <a:pt x="602" y="7"/>
                </a:cubicBezTo>
                <a:cubicBezTo>
                  <a:pt x="606" y="7"/>
                  <a:pt x="604" y="7"/>
                  <a:pt x="606" y="7"/>
                </a:cubicBezTo>
                <a:cubicBezTo>
                  <a:pt x="610" y="7"/>
                  <a:pt x="614" y="7"/>
                  <a:pt x="618" y="7"/>
                </a:cubicBezTo>
                <a:cubicBezTo>
                  <a:pt x="618" y="7"/>
                  <a:pt x="618" y="7"/>
                  <a:pt x="618" y="7"/>
                </a:cubicBezTo>
                <a:cubicBezTo>
                  <a:pt x="622" y="7"/>
                  <a:pt x="628" y="8"/>
                  <a:pt x="631" y="7"/>
                </a:cubicBezTo>
                <a:cubicBezTo>
                  <a:pt x="631" y="7"/>
                  <a:pt x="631" y="7"/>
                  <a:pt x="630" y="7"/>
                </a:cubicBezTo>
                <a:cubicBezTo>
                  <a:pt x="634" y="8"/>
                  <a:pt x="631" y="7"/>
                  <a:pt x="636" y="7"/>
                </a:cubicBezTo>
                <a:cubicBezTo>
                  <a:pt x="635" y="7"/>
                  <a:pt x="635" y="7"/>
                  <a:pt x="635" y="7"/>
                </a:cubicBezTo>
                <a:cubicBezTo>
                  <a:pt x="637" y="7"/>
                  <a:pt x="640" y="8"/>
                  <a:pt x="643" y="7"/>
                </a:cubicBezTo>
                <a:cubicBezTo>
                  <a:pt x="643" y="7"/>
                  <a:pt x="643" y="7"/>
                  <a:pt x="642" y="7"/>
                </a:cubicBezTo>
                <a:cubicBezTo>
                  <a:pt x="645" y="7"/>
                  <a:pt x="648" y="8"/>
                  <a:pt x="651" y="7"/>
                </a:cubicBezTo>
                <a:cubicBezTo>
                  <a:pt x="651" y="7"/>
                  <a:pt x="651" y="8"/>
                  <a:pt x="650" y="8"/>
                </a:cubicBezTo>
                <a:cubicBezTo>
                  <a:pt x="652" y="8"/>
                  <a:pt x="653" y="7"/>
                  <a:pt x="655" y="7"/>
                </a:cubicBezTo>
                <a:cubicBezTo>
                  <a:pt x="656" y="7"/>
                  <a:pt x="658" y="8"/>
                  <a:pt x="657" y="8"/>
                </a:cubicBezTo>
                <a:cubicBezTo>
                  <a:pt x="658" y="7"/>
                  <a:pt x="662" y="8"/>
                  <a:pt x="664" y="7"/>
                </a:cubicBezTo>
                <a:cubicBezTo>
                  <a:pt x="664" y="8"/>
                  <a:pt x="665" y="8"/>
                  <a:pt x="667" y="8"/>
                </a:cubicBezTo>
                <a:cubicBezTo>
                  <a:pt x="681" y="8"/>
                  <a:pt x="696" y="8"/>
                  <a:pt x="710" y="8"/>
                </a:cubicBezTo>
                <a:cubicBezTo>
                  <a:pt x="713" y="9"/>
                  <a:pt x="707" y="8"/>
                  <a:pt x="709" y="9"/>
                </a:cubicBezTo>
                <a:cubicBezTo>
                  <a:pt x="708" y="8"/>
                  <a:pt x="711" y="9"/>
                  <a:pt x="715" y="9"/>
                </a:cubicBezTo>
                <a:cubicBezTo>
                  <a:pt x="715" y="9"/>
                  <a:pt x="715" y="9"/>
                  <a:pt x="715" y="9"/>
                </a:cubicBezTo>
                <a:cubicBezTo>
                  <a:pt x="717" y="9"/>
                  <a:pt x="718" y="9"/>
                  <a:pt x="720" y="9"/>
                </a:cubicBezTo>
                <a:cubicBezTo>
                  <a:pt x="720" y="9"/>
                  <a:pt x="720" y="9"/>
                  <a:pt x="720" y="9"/>
                </a:cubicBezTo>
                <a:cubicBezTo>
                  <a:pt x="722" y="8"/>
                  <a:pt x="725" y="9"/>
                  <a:pt x="726" y="9"/>
                </a:cubicBezTo>
                <a:cubicBezTo>
                  <a:pt x="728" y="9"/>
                  <a:pt x="728" y="9"/>
                  <a:pt x="728" y="9"/>
                </a:cubicBezTo>
                <a:cubicBezTo>
                  <a:pt x="730" y="9"/>
                  <a:pt x="731" y="9"/>
                  <a:pt x="734" y="9"/>
                </a:cubicBezTo>
                <a:cubicBezTo>
                  <a:pt x="733" y="9"/>
                  <a:pt x="733" y="9"/>
                  <a:pt x="733" y="9"/>
                </a:cubicBezTo>
                <a:cubicBezTo>
                  <a:pt x="737" y="9"/>
                  <a:pt x="741" y="9"/>
                  <a:pt x="742" y="9"/>
                </a:cubicBezTo>
                <a:cubicBezTo>
                  <a:pt x="745" y="9"/>
                  <a:pt x="748" y="9"/>
                  <a:pt x="749" y="8"/>
                </a:cubicBezTo>
                <a:cubicBezTo>
                  <a:pt x="750" y="9"/>
                  <a:pt x="749" y="9"/>
                  <a:pt x="749" y="9"/>
                </a:cubicBezTo>
                <a:cubicBezTo>
                  <a:pt x="760" y="9"/>
                  <a:pt x="772" y="9"/>
                  <a:pt x="782" y="9"/>
                </a:cubicBezTo>
                <a:cubicBezTo>
                  <a:pt x="783" y="9"/>
                  <a:pt x="782" y="9"/>
                  <a:pt x="782" y="9"/>
                </a:cubicBezTo>
                <a:cubicBezTo>
                  <a:pt x="788" y="9"/>
                  <a:pt x="794" y="10"/>
                  <a:pt x="799" y="9"/>
                </a:cubicBezTo>
                <a:cubicBezTo>
                  <a:pt x="801" y="9"/>
                  <a:pt x="801" y="9"/>
                  <a:pt x="801" y="9"/>
                </a:cubicBezTo>
                <a:cubicBezTo>
                  <a:pt x="802" y="9"/>
                  <a:pt x="802" y="9"/>
                  <a:pt x="803" y="9"/>
                </a:cubicBezTo>
                <a:cubicBezTo>
                  <a:pt x="804" y="9"/>
                  <a:pt x="809" y="9"/>
                  <a:pt x="809" y="9"/>
                </a:cubicBezTo>
                <a:cubicBezTo>
                  <a:pt x="810" y="9"/>
                  <a:pt x="809" y="9"/>
                  <a:pt x="809" y="9"/>
                </a:cubicBezTo>
                <a:cubicBezTo>
                  <a:pt x="812" y="9"/>
                  <a:pt x="815" y="9"/>
                  <a:pt x="818" y="9"/>
                </a:cubicBezTo>
                <a:cubicBezTo>
                  <a:pt x="817" y="9"/>
                  <a:pt x="817" y="9"/>
                  <a:pt x="817" y="9"/>
                </a:cubicBezTo>
                <a:cubicBezTo>
                  <a:pt x="831" y="10"/>
                  <a:pt x="849" y="11"/>
                  <a:pt x="861" y="11"/>
                </a:cubicBezTo>
                <a:cubicBezTo>
                  <a:pt x="864" y="10"/>
                  <a:pt x="862" y="11"/>
                  <a:pt x="864" y="11"/>
                </a:cubicBezTo>
                <a:cubicBezTo>
                  <a:pt x="876" y="11"/>
                  <a:pt x="890" y="12"/>
                  <a:pt x="901" y="12"/>
                </a:cubicBezTo>
                <a:cubicBezTo>
                  <a:pt x="909" y="12"/>
                  <a:pt x="912" y="11"/>
                  <a:pt x="912" y="11"/>
                </a:cubicBezTo>
                <a:cubicBezTo>
                  <a:pt x="891" y="10"/>
                  <a:pt x="873" y="9"/>
                  <a:pt x="853" y="8"/>
                </a:cubicBezTo>
                <a:close/>
                <a:moveTo>
                  <a:pt x="490" y="7"/>
                </a:moveTo>
                <a:cubicBezTo>
                  <a:pt x="489" y="7"/>
                  <a:pt x="489" y="7"/>
                  <a:pt x="488" y="7"/>
                </a:cubicBezTo>
                <a:cubicBezTo>
                  <a:pt x="489" y="7"/>
                  <a:pt x="489" y="7"/>
                  <a:pt x="490" y="7"/>
                </a:cubicBezTo>
                <a:close/>
              </a:path>
            </a:pathLst>
          </a:custGeom>
          <a:solidFill>
            <a:schemeClr val="accent1"/>
          </a:solidFill>
          <a:ln w="38100" cmpd="sng">
            <a:solidFill>
              <a:schemeClr val="tx1">
                <a:lumMod val="90000"/>
                <a:lumOff val="10000"/>
              </a:schemeClr>
            </a:solidFill>
            <a:round/>
            <a:headEnd/>
            <a:tailEnd/>
          </a:ln>
        </p:spPr>
        <p:txBody>
          <a:bodyPr vert="horz" wrap="square" lIns="91440" tIns="45720" rIns="91440" bIns="45720" numCol="1" anchor="t" anchorCtr="0" compatLnSpc="1">
            <a:prstTxWarp prst="textNoShape">
              <a:avLst/>
            </a:prstTxWarp>
          </a:bodyPr>
          <a:lstStyle/>
          <a:p>
            <a:pPr defTabSz="457200"/>
            <a:endParaRPr lang="en-US" sz="1800">
              <a:solidFill>
                <a:prstClr val="black"/>
              </a:solidFill>
              <a:latin typeface="Calibri"/>
            </a:endParaRPr>
          </a:p>
        </p:txBody>
      </p:sp>
      <p:grpSp>
        <p:nvGrpSpPr>
          <p:cNvPr id="174" name="Grupa 57"/>
          <p:cNvGrpSpPr/>
          <p:nvPr/>
        </p:nvGrpSpPr>
        <p:grpSpPr>
          <a:xfrm rot="351806">
            <a:off x="2595870" y="1958885"/>
            <a:ext cx="681182" cy="398404"/>
            <a:chOff x="5246340" y="1637308"/>
            <a:chExt cx="1384384" cy="936103"/>
          </a:xfrm>
          <a:solidFill>
            <a:srgbClr val="D916D4"/>
          </a:solidFill>
        </p:grpSpPr>
        <p:sp>
          <p:nvSpPr>
            <p:cNvPr id="175" name="Freeform 6"/>
            <p:cNvSpPr>
              <a:spLocks/>
            </p:cNvSpPr>
            <p:nvPr/>
          </p:nvSpPr>
          <p:spPr bwMode="auto">
            <a:xfrm>
              <a:off x="5287978" y="1637309"/>
              <a:ext cx="1342746" cy="936102"/>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pFill/>
            <a:ln w="9525" cap="flat" cmpd="sng" algn="ctr">
              <a:solidFill>
                <a:srgbClr val="000000"/>
              </a:solidFill>
              <a:prstDash val="solid"/>
              <a:headEnd/>
              <a:tailEnd/>
            </a:ln>
            <a:effectLst/>
          </p:spPr>
          <p:txBody>
            <a:bodyPr vert="horz" wrap="square" lIns="36000" tIns="72000" rIns="36000" bIns="36000" numCol="1" anchor="ctr" anchorCtr="1" compatLnSpc="1">
              <a:prstTxWarp prst="textNoShape">
                <a:avLst/>
              </a:prstTxWarp>
            </a:bodyPr>
            <a:lstStyle/>
            <a:p>
              <a:pPr algn="ctr" defTabSz="914400">
                <a:defRPr/>
              </a:pPr>
              <a:r>
                <a:rPr lang="en-US" kern="0" baseline="-16000" dirty="0" smtClean="0">
                  <a:solidFill>
                    <a:schemeClr val="bg1"/>
                  </a:solidFill>
                  <a:latin typeface="Segoe Print" pitchFamily="2" charset="0"/>
                  <a:cs typeface="Arial" pitchFamily="34" charset="0"/>
                </a:rPr>
                <a:t>30</a:t>
              </a:r>
              <a:endParaRPr lang="en-US" kern="0" baseline="-16000" dirty="0">
                <a:solidFill>
                  <a:schemeClr val="bg1"/>
                </a:solidFill>
                <a:latin typeface="Segoe Print" pitchFamily="2" charset="0"/>
                <a:cs typeface="Arial" pitchFamily="34" charset="0"/>
              </a:endParaRPr>
            </a:p>
          </p:txBody>
        </p:sp>
        <p:sp>
          <p:nvSpPr>
            <p:cNvPr id="176"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grpFill/>
            <a:ln w="9525">
              <a:solidFill>
                <a:srgbClr val="000000"/>
              </a:solidFill>
              <a:round/>
              <a:headEnd/>
              <a:tailEnd/>
            </a:ln>
          </p:spPr>
          <p:txBody>
            <a:bodyPr vert="horz" wrap="square" lIns="36000" tIns="72000" rIns="36000" bIns="36000" numCol="1" anchor="ctr" anchorCtr="1" compatLnSpc="1">
              <a:prstTxWarp prst="textNoShape">
                <a:avLst/>
              </a:prstTxWarp>
            </a:bodyPr>
            <a:lstStyle/>
            <a:p>
              <a:pPr defTabSz="914400">
                <a:defRPr/>
              </a:pPr>
              <a:endParaRPr lang="en-US" sz="1600" kern="0">
                <a:solidFill>
                  <a:sysClr val="windowText" lastClr="000000"/>
                </a:solidFill>
                <a:latin typeface="Segoe Print" pitchFamily="2" charset="0"/>
              </a:endParaRPr>
            </a:p>
          </p:txBody>
        </p:sp>
      </p:grpSp>
      <p:grpSp>
        <p:nvGrpSpPr>
          <p:cNvPr id="178" name="Grupa 57"/>
          <p:cNvGrpSpPr/>
          <p:nvPr/>
        </p:nvGrpSpPr>
        <p:grpSpPr>
          <a:xfrm rot="351806">
            <a:off x="7738918" y="3855281"/>
            <a:ext cx="514605" cy="269710"/>
            <a:chOff x="5246340" y="1637308"/>
            <a:chExt cx="1384384" cy="936106"/>
          </a:xfrm>
          <a:solidFill>
            <a:srgbClr val="964305"/>
          </a:solidFill>
        </p:grpSpPr>
        <p:sp>
          <p:nvSpPr>
            <p:cNvPr id="179" name="Freeform 6"/>
            <p:cNvSpPr>
              <a:spLocks/>
            </p:cNvSpPr>
            <p:nvPr/>
          </p:nvSpPr>
          <p:spPr bwMode="auto">
            <a:xfrm>
              <a:off x="5287978" y="1637310"/>
              <a:ext cx="1342746"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pFill/>
            <a:ln w="9525" cap="flat" cmpd="sng" algn="ctr">
              <a:solidFill>
                <a:srgbClr val="000000"/>
              </a:solidFill>
              <a:prstDash val="solid"/>
              <a:headEnd/>
              <a:tailEnd/>
            </a:ln>
            <a:effectLst/>
          </p:spPr>
          <p:txBody>
            <a:bodyPr vert="horz" wrap="square" lIns="36000" tIns="72000" rIns="36000" bIns="36000" numCol="1" anchor="ctr" anchorCtr="1" compatLnSpc="1">
              <a:prstTxWarp prst="textNoShape">
                <a:avLst/>
              </a:prstTxWarp>
            </a:bodyPr>
            <a:lstStyle/>
            <a:p>
              <a:pPr algn="ctr" defTabSz="914400">
                <a:defRPr/>
              </a:pPr>
              <a:endParaRPr lang="en-US" sz="1600" kern="0" baseline="-16000" dirty="0">
                <a:solidFill>
                  <a:sysClr val="windowText" lastClr="000000">
                    <a:lumMod val="95000"/>
                    <a:lumOff val="5000"/>
                  </a:sysClr>
                </a:solidFill>
                <a:latin typeface="Segoe Print" pitchFamily="2" charset="0"/>
                <a:cs typeface="Arial" pitchFamily="34" charset="0"/>
              </a:endParaRPr>
            </a:p>
          </p:txBody>
        </p:sp>
        <p:sp>
          <p:nvSpPr>
            <p:cNvPr id="180"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grpFill/>
            <a:ln w="9525">
              <a:solidFill>
                <a:srgbClr val="000000"/>
              </a:solidFill>
              <a:round/>
              <a:headEnd/>
              <a:tailEnd/>
            </a:ln>
          </p:spPr>
          <p:txBody>
            <a:bodyPr vert="horz" wrap="square" lIns="36000" tIns="72000" rIns="36000" bIns="36000" numCol="1" anchor="ctr" anchorCtr="1" compatLnSpc="1">
              <a:prstTxWarp prst="textNoShape">
                <a:avLst/>
              </a:prstTxWarp>
            </a:bodyPr>
            <a:lstStyle/>
            <a:p>
              <a:pPr defTabSz="914400">
                <a:defRPr/>
              </a:pPr>
              <a:endParaRPr lang="en-US" sz="1600" kern="0">
                <a:solidFill>
                  <a:sysClr val="windowText" lastClr="000000"/>
                </a:solidFill>
                <a:latin typeface="Segoe Print" pitchFamily="2" charset="0"/>
              </a:endParaRPr>
            </a:p>
          </p:txBody>
        </p:sp>
      </p:grpSp>
      <p:grpSp>
        <p:nvGrpSpPr>
          <p:cNvPr id="184" name="Grupa 57"/>
          <p:cNvGrpSpPr/>
          <p:nvPr/>
        </p:nvGrpSpPr>
        <p:grpSpPr>
          <a:xfrm>
            <a:off x="4166878" y="1012181"/>
            <a:ext cx="506710" cy="265572"/>
            <a:chOff x="5246340" y="1637308"/>
            <a:chExt cx="1384382" cy="936104"/>
          </a:xfrm>
          <a:solidFill>
            <a:srgbClr val="F7DC1D"/>
          </a:solidFill>
        </p:grpSpPr>
        <p:sp>
          <p:nvSpPr>
            <p:cNvPr id="185"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pFill/>
            <a:ln w="9525" cap="flat" cmpd="sng" algn="ctr">
              <a:solidFill>
                <a:srgbClr val="000000"/>
              </a:solidFill>
              <a:prstDash val="solid"/>
              <a:headEnd/>
              <a:tailEnd/>
            </a:ln>
            <a:effectLst/>
          </p:spPr>
          <p:txBody>
            <a:bodyPr vert="horz" wrap="square" lIns="36000" tIns="72000" rIns="36000" bIns="36000" numCol="1" anchor="ctr" anchorCtr="1" compatLnSpc="1">
              <a:prstTxWarp prst="textNoShape">
                <a:avLst/>
              </a:prstTxWarp>
            </a:bodyPr>
            <a:lstStyle/>
            <a:p>
              <a:pPr algn="ctr" defTabSz="457200">
                <a:defRPr/>
              </a:pPr>
              <a:endParaRPr lang="en-US" sz="1600" kern="0" baseline="-16000" dirty="0">
                <a:solidFill>
                  <a:sysClr val="windowText" lastClr="000000">
                    <a:lumMod val="95000"/>
                    <a:lumOff val="5000"/>
                  </a:sysClr>
                </a:solidFill>
                <a:latin typeface="Segoe Print" pitchFamily="2" charset="0"/>
                <a:cs typeface="Arial" pitchFamily="34" charset="0"/>
              </a:endParaRPr>
            </a:p>
          </p:txBody>
        </p:sp>
        <p:sp>
          <p:nvSpPr>
            <p:cNvPr id="186"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grpFill/>
            <a:ln w="9525">
              <a:solidFill>
                <a:srgbClr val="000000"/>
              </a:solidFill>
              <a:round/>
              <a:headEnd/>
              <a:tailEnd/>
            </a:ln>
          </p:spPr>
          <p:txBody>
            <a:bodyPr vert="horz" wrap="square" lIns="36000" tIns="72000" rIns="36000" bIns="36000" numCol="1" anchor="ctr" anchorCtr="1" compatLnSpc="1">
              <a:prstTxWarp prst="textNoShape">
                <a:avLst/>
              </a:prstTxWarp>
            </a:bodyPr>
            <a:lstStyle/>
            <a:p>
              <a:pPr defTabSz="914400">
                <a:defRPr/>
              </a:pPr>
              <a:endParaRPr lang="en-US" sz="1200" kern="0">
                <a:solidFill>
                  <a:sysClr val="windowText" lastClr="000000"/>
                </a:solidFill>
                <a:latin typeface="Segoe Print" pitchFamily="2" charset="0"/>
              </a:endParaRPr>
            </a:p>
          </p:txBody>
        </p:sp>
      </p:grpSp>
      <p:sp>
        <p:nvSpPr>
          <p:cNvPr id="202" name="Freeform 145"/>
          <p:cNvSpPr>
            <a:spLocks/>
          </p:cNvSpPr>
          <p:nvPr/>
        </p:nvSpPr>
        <p:spPr bwMode="auto">
          <a:xfrm rot="16200000">
            <a:off x="4921269" y="2351851"/>
            <a:ext cx="4013188" cy="45719"/>
          </a:xfrm>
          <a:custGeom>
            <a:avLst/>
            <a:gdLst/>
            <a:ahLst/>
            <a:cxnLst>
              <a:cxn ang="0">
                <a:pos x="543" y="15"/>
              </a:cxn>
              <a:cxn ang="0">
                <a:pos x="525" y="15"/>
              </a:cxn>
              <a:cxn ang="0">
                <a:pos x="488" y="18"/>
              </a:cxn>
              <a:cxn ang="0">
                <a:pos x="475" y="17"/>
              </a:cxn>
              <a:cxn ang="0">
                <a:pos x="436" y="15"/>
              </a:cxn>
              <a:cxn ang="0">
                <a:pos x="423" y="15"/>
              </a:cxn>
              <a:cxn ang="0">
                <a:pos x="401" y="16"/>
              </a:cxn>
              <a:cxn ang="0">
                <a:pos x="382" y="15"/>
              </a:cxn>
              <a:cxn ang="0">
                <a:pos x="372" y="14"/>
              </a:cxn>
              <a:cxn ang="0">
                <a:pos x="363" y="16"/>
              </a:cxn>
              <a:cxn ang="0">
                <a:pos x="341" y="18"/>
              </a:cxn>
              <a:cxn ang="0">
                <a:pos x="329" y="17"/>
              </a:cxn>
              <a:cxn ang="0">
                <a:pos x="316" y="19"/>
              </a:cxn>
              <a:cxn ang="0">
                <a:pos x="300" y="17"/>
              </a:cxn>
              <a:cxn ang="0">
                <a:pos x="282" y="17"/>
              </a:cxn>
              <a:cxn ang="0">
                <a:pos x="259" y="16"/>
              </a:cxn>
              <a:cxn ang="0">
                <a:pos x="250" y="17"/>
              </a:cxn>
              <a:cxn ang="0">
                <a:pos x="241" y="15"/>
              </a:cxn>
              <a:cxn ang="0">
                <a:pos x="233" y="17"/>
              </a:cxn>
              <a:cxn ang="0">
                <a:pos x="230" y="17"/>
              </a:cxn>
              <a:cxn ang="0">
                <a:pos x="219" y="17"/>
              </a:cxn>
              <a:cxn ang="0">
                <a:pos x="188" y="17"/>
              </a:cxn>
              <a:cxn ang="0">
                <a:pos x="176" y="17"/>
              </a:cxn>
              <a:cxn ang="0">
                <a:pos x="166" y="17"/>
              </a:cxn>
              <a:cxn ang="0">
                <a:pos x="140" y="16"/>
              </a:cxn>
              <a:cxn ang="0">
                <a:pos x="134" y="12"/>
              </a:cxn>
              <a:cxn ang="0">
                <a:pos x="125" y="16"/>
              </a:cxn>
              <a:cxn ang="0">
                <a:pos x="118" y="20"/>
              </a:cxn>
              <a:cxn ang="0">
                <a:pos x="106" y="18"/>
              </a:cxn>
              <a:cxn ang="0">
                <a:pos x="102" y="20"/>
              </a:cxn>
              <a:cxn ang="0">
                <a:pos x="97" y="18"/>
              </a:cxn>
              <a:cxn ang="0">
                <a:pos x="88" y="15"/>
              </a:cxn>
              <a:cxn ang="0">
                <a:pos x="78" y="18"/>
              </a:cxn>
              <a:cxn ang="0">
                <a:pos x="73" y="16"/>
              </a:cxn>
              <a:cxn ang="0">
                <a:pos x="65" y="18"/>
              </a:cxn>
              <a:cxn ang="0">
                <a:pos x="56" y="18"/>
              </a:cxn>
              <a:cxn ang="0">
                <a:pos x="60" y="13"/>
              </a:cxn>
              <a:cxn ang="0">
                <a:pos x="44" y="16"/>
              </a:cxn>
              <a:cxn ang="0">
                <a:pos x="22" y="9"/>
              </a:cxn>
              <a:cxn ang="0">
                <a:pos x="15" y="8"/>
              </a:cxn>
              <a:cxn ang="0">
                <a:pos x="0" y="8"/>
              </a:cxn>
              <a:cxn ang="0">
                <a:pos x="6" y="5"/>
              </a:cxn>
              <a:cxn ang="0">
                <a:pos x="20" y="8"/>
              </a:cxn>
              <a:cxn ang="0">
                <a:pos x="46" y="4"/>
              </a:cxn>
              <a:cxn ang="0">
                <a:pos x="89" y="3"/>
              </a:cxn>
              <a:cxn ang="0">
                <a:pos x="137" y="2"/>
              </a:cxn>
              <a:cxn ang="0">
                <a:pos x="176" y="2"/>
              </a:cxn>
              <a:cxn ang="0">
                <a:pos x="204" y="1"/>
              </a:cxn>
              <a:cxn ang="0">
                <a:pos x="263" y="3"/>
              </a:cxn>
              <a:cxn ang="0">
                <a:pos x="294" y="5"/>
              </a:cxn>
              <a:cxn ang="0">
                <a:pos x="334" y="7"/>
              </a:cxn>
              <a:cxn ang="0">
                <a:pos x="467" y="4"/>
              </a:cxn>
              <a:cxn ang="0">
                <a:pos x="502" y="5"/>
              </a:cxn>
              <a:cxn ang="0">
                <a:pos x="604" y="17"/>
              </a:cxn>
            </a:cxnLst>
            <a:rect l="0" t="0" r="r" b="b"/>
            <a:pathLst>
              <a:path w="613" h="21">
                <a:moveTo>
                  <a:pt x="604" y="17"/>
                </a:moveTo>
                <a:cubicBezTo>
                  <a:pt x="597" y="21"/>
                  <a:pt x="587" y="16"/>
                  <a:pt x="579" y="18"/>
                </a:cubicBezTo>
                <a:cubicBezTo>
                  <a:pt x="578" y="19"/>
                  <a:pt x="580" y="16"/>
                  <a:pt x="577" y="17"/>
                </a:cubicBezTo>
                <a:cubicBezTo>
                  <a:pt x="570" y="20"/>
                  <a:pt x="557" y="17"/>
                  <a:pt x="548" y="15"/>
                </a:cubicBezTo>
                <a:cubicBezTo>
                  <a:pt x="549" y="14"/>
                  <a:pt x="549" y="14"/>
                  <a:pt x="549" y="14"/>
                </a:cubicBezTo>
                <a:cubicBezTo>
                  <a:pt x="547" y="13"/>
                  <a:pt x="545" y="15"/>
                  <a:pt x="543" y="15"/>
                </a:cubicBezTo>
                <a:cubicBezTo>
                  <a:pt x="543" y="15"/>
                  <a:pt x="543" y="14"/>
                  <a:pt x="543" y="14"/>
                </a:cubicBezTo>
                <a:cubicBezTo>
                  <a:pt x="542" y="15"/>
                  <a:pt x="539" y="14"/>
                  <a:pt x="539" y="15"/>
                </a:cubicBezTo>
                <a:cubicBezTo>
                  <a:pt x="538" y="15"/>
                  <a:pt x="538" y="14"/>
                  <a:pt x="537" y="13"/>
                </a:cubicBezTo>
                <a:cubicBezTo>
                  <a:pt x="536" y="15"/>
                  <a:pt x="536" y="15"/>
                  <a:pt x="536" y="15"/>
                </a:cubicBezTo>
                <a:cubicBezTo>
                  <a:pt x="533" y="18"/>
                  <a:pt x="529" y="14"/>
                  <a:pt x="524" y="16"/>
                </a:cubicBezTo>
                <a:cubicBezTo>
                  <a:pt x="525" y="16"/>
                  <a:pt x="525" y="15"/>
                  <a:pt x="525" y="15"/>
                </a:cubicBezTo>
                <a:cubicBezTo>
                  <a:pt x="518" y="17"/>
                  <a:pt x="510" y="16"/>
                  <a:pt x="502" y="17"/>
                </a:cubicBezTo>
                <a:cubicBezTo>
                  <a:pt x="503" y="16"/>
                  <a:pt x="503" y="15"/>
                  <a:pt x="502" y="15"/>
                </a:cubicBezTo>
                <a:cubicBezTo>
                  <a:pt x="502" y="16"/>
                  <a:pt x="500" y="17"/>
                  <a:pt x="498" y="17"/>
                </a:cubicBezTo>
                <a:cubicBezTo>
                  <a:pt x="497" y="15"/>
                  <a:pt x="494" y="18"/>
                  <a:pt x="492" y="17"/>
                </a:cubicBezTo>
                <a:cubicBezTo>
                  <a:pt x="492" y="17"/>
                  <a:pt x="492" y="17"/>
                  <a:pt x="492" y="17"/>
                </a:cubicBezTo>
                <a:cubicBezTo>
                  <a:pt x="490" y="19"/>
                  <a:pt x="490" y="16"/>
                  <a:pt x="488" y="18"/>
                </a:cubicBezTo>
                <a:cubicBezTo>
                  <a:pt x="487" y="17"/>
                  <a:pt x="487" y="17"/>
                  <a:pt x="487" y="17"/>
                </a:cubicBezTo>
                <a:cubicBezTo>
                  <a:pt x="486" y="19"/>
                  <a:pt x="485" y="16"/>
                  <a:pt x="483" y="17"/>
                </a:cubicBezTo>
                <a:cubicBezTo>
                  <a:pt x="483" y="17"/>
                  <a:pt x="483" y="17"/>
                  <a:pt x="483" y="17"/>
                </a:cubicBezTo>
                <a:cubicBezTo>
                  <a:pt x="482" y="18"/>
                  <a:pt x="481" y="16"/>
                  <a:pt x="480" y="17"/>
                </a:cubicBezTo>
                <a:cubicBezTo>
                  <a:pt x="480" y="17"/>
                  <a:pt x="480" y="17"/>
                  <a:pt x="480" y="17"/>
                </a:cubicBezTo>
                <a:cubicBezTo>
                  <a:pt x="477" y="17"/>
                  <a:pt x="475" y="16"/>
                  <a:pt x="475" y="17"/>
                </a:cubicBezTo>
                <a:cubicBezTo>
                  <a:pt x="474" y="16"/>
                  <a:pt x="478" y="17"/>
                  <a:pt x="477" y="15"/>
                </a:cubicBezTo>
                <a:cubicBezTo>
                  <a:pt x="467" y="16"/>
                  <a:pt x="457" y="16"/>
                  <a:pt x="447" y="16"/>
                </a:cubicBezTo>
                <a:cubicBezTo>
                  <a:pt x="446" y="15"/>
                  <a:pt x="446" y="15"/>
                  <a:pt x="445" y="14"/>
                </a:cubicBezTo>
                <a:cubicBezTo>
                  <a:pt x="444" y="15"/>
                  <a:pt x="442" y="14"/>
                  <a:pt x="441" y="15"/>
                </a:cubicBezTo>
                <a:cubicBezTo>
                  <a:pt x="441" y="15"/>
                  <a:pt x="440" y="14"/>
                  <a:pt x="440" y="14"/>
                </a:cubicBezTo>
                <a:cubicBezTo>
                  <a:pt x="438" y="14"/>
                  <a:pt x="438" y="16"/>
                  <a:pt x="436" y="15"/>
                </a:cubicBezTo>
                <a:cubicBezTo>
                  <a:pt x="437" y="15"/>
                  <a:pt x="437" y="14"/>
                  <a:pt x="437" y="14"/>
                </a:cubicBezTo>
                <a:cubicBezTo>
                  <a:pt x="435" y="15"/>
                  <a:pt x="433" y="15"/>
                  <a:pt x="431" y="15"/>
                </a:cubicBezTo>
                <a:cubicBezTo>
                  <a:pt x="431" y="15"/>
                  <a:pt x="432" y="15"/>
                  <a:pt x="431" y="14"/>
                </a:cubicBezTo>
                <a:cubicBezTo>
                  <a:pt x="429" y="16"/>
                  <a:pt x="428" y="14"/>
                  <a:pt x="426" y="15"/>
                </a:cubicBezTo>
                <a:cubicBezTo>
                  <a:pt x="426" y="14"/>
                  <a:pt x="426" y="14"/>
                  <a:pt x="426" y="14"/>
                </a:cubicBezTo>
                <a:cubicBezTo>
                  <a:pt x="423" y="12"/>
                  <a:pt x="426" y="16"/>
                  <a:pt x="423" y="15"/>
                </a:cubicBezTo>
                <a:cubicBezTo>
                  <a:pt x="424" y="15"/>
                  <a:pt x="423" y="14"/>
                  <a:pt x="423" y="14"/>
                </a:cubicBezTo>
                <a:cubicBezTo>
                  <a:pt x="421" y="16"/>
                  <a:pt x="417" y="15"/>
                  <a:pt x="415" y="16"/>
                </a:cubicBezTo>
                <a:cubicBezTo>
                  <a:pt x="415" y="15"/>
                  <a:pt x="415" y="15"/>
                  <a:pt x="415" y="15"/>
                </a:cubicBezTo>
                <a:cubicBezTo>
                  <a:pt x="412" y="15"/>
                  <a:pt x="409" y="15"/>
                  <a:pt x="406" y="15"/>
                </a:cubicBezTo>
                <a:cubicBezTo>
                  <a:pt x="405" y="15"/>
                  <a:pt x="407" y="13"/>
                  <a:pt x="404" y="13"/>
                </a:cubicBezTo>
                <a:cubicBezTo>
                  <a:pt x="404" y="15"/>
                  <a:pt x="399" y="14"/>
                  <a:pt x="401" y="16"/>
                </a:cubicBezTo>
                <a:cubicBezTo>
                  <a:pt x="399" y="16"/>
                  <a:pt x="395" y="15"/>
                  <a:pt x="393" y="16"/>
                </a:cubicBezTo>
                <a:cubicBezTo>
                  <a:pt x="394" y="15"/>
                  <a:pt x="392" y="13"/>
                  <a:pt x="394" y="13"/>
                </a:cubicBezTo>
                <a:cubicBezTo>
                  <a:pt x="393" y="12"/>
                  <a:pt x="393" y="12"/>
                  <a:pt x="393" y="12"/>
                </a:cubicBezTo>
                <a:cubicBezTo>
                  <a:pt x="393" y="11"/>
                  <a:pt x="394" y="12"/>
                  <a:pt x="394" y="11"/>
                </a:cubicBezTo>
                <a:cubicBezTo>
                  <a:pt x="393" y="11"/>
                  <a:pt x="390" y="12"/>
                  <a:pt x="389" y="12"/>
                </a:cubicBezTo>
                <a:cubicBezTo>
                  <a:pt x="387" y="13"/>
                  <a:pt x="385" y="15"/>
                  <a:pt x="382" y="15"/>
                </a:cubicBezTo>
                <a:cubicBezTo>
                  <a:pt x="384" y="15"/>
                  <a:pt x="382" y="13"/>
                  <a:pt x="383" y="13"/>
                </a:cubicBezTo>
                <a:cubicBezTo>
                  <a:pt x="378" y="17"/>
                  <a:pt x="378" y="17"/>
                  <a:pt x="378" y="17"/>
                </a:cubicBezTo>
                <a:cubicBezTo>
                  <a:pt x="377" y="17"/>
                  <a:pt x="378" y="15"/>
                  <a:pt x="377" y="16"/>
                </a:cubicBezTo>
                <a:cubicBezTo>
                  <a:pt x="377" y="16"/>
                  <a:pt x="376" y="16"/>
                  <a:pt x="376" y="17"/>
                </a:cubicBezTo>
                <a:cubicBezTo>
                  <a:pt x="375" y="17"/>
                  <a:pt x="372" y="17"/>
                  <a:pt x="371" y="15"/>
                </a:cubicBezTo>
                <a:cubicBezTo>
                  <a:pt x="371" y="15"/>
                  <a:pt x="373" y="15"/>
                  <a:pt x="372" y="14"/>
                </a:cubicBezTo>
                <a:cubicBezTo>
                  <a:pt x="370" y="14"/>
                  <a:pt x="370" y="15"/>
                  <a:pt x="368" y="15"/>
                </a:cubicBezTo>
                <a:cubicBezTo>
                  <a:pt x="368" y="15"/>
                  <a:pt x="368" y="15"/>
                  <a:pt x="368" y="15"/>
                </a:cubicBezTo>
                <a:cubicBezTo>
                  <a:pt x="367" y="14"/>
                  <a:pt x="364" y="15"/>
                  <a:pt x="366" y="16"/>
                </a:cubicBezTo>
                <a:cubicBezTo>
                  <a:pt x="366" y="17"/>
                  <a:pt x="365" y="15"/>
                  <a:pt x="367" y="16"/>
                </a:cubicBezTo>
                <a:cubicBezTo>
                  <a:pt x="366" y="17"/>
                  <a:pt x="364" y="17"/>
                  <a:pt x="362" y="17"/>
                </a:cubicBezTo>
                <a:cubicBezTo>
                  <a:pt x="362" y="17"/>
                  <a:pt x="362" y="16"/>
                  <a:pt x="363" y="16"/>
                </a:cubicBezTo>
                <a:cubicBezTo>
                  <a:pt x="360" y="17"/>
                  <a:pt x="357" y="18"/>
                  <a:pt x="355" y="18"/>
                </a:cubicBezTo>
                <a:cubicBezTo>
                  <a:pt x="355" y="19"/>
                  <a:pt x="356" y="17"/>
                  <a:pt x="356" y="17"/>
                </a:cubicBezTo>
                <a:cubicBezTo>
                  <a:pt x="353" y="16"/>
                  <a:pt x="349" y="19"/>
                  <a:pt x="346" y="17"/>
                </a:cubicBezTo>
                <a:cubicBezTo>
                  <a:pt x="346" y="17"/>
                  <a:pt x="346" y="18"/>
                  <a:pt x="346" y="18"/>
                </a:cubicBezTo>
                <a:cubicBezTo>
                  <a:pt x="344" y="18"/>
                  <a:pt x="345" y="17"/>
                  <a:pt x="343" y="17"/>
                </a:cubicBezTo>
                <a:cubicBezTo>
                  <a:pt x="343" y="16"/>
                  <a:pt x="342" y="17"/>
                  <a:pt x="341" y="18"/>
                </a:cubicBezTo>
                <a:cubicBezTo>
                  <a:pt x="340" y="18"/>
                  <a:pt x="341" y="17"/>
                  <a:pt x="342" y="17"/>
                </a:cubicBezTo>
                <a:cubicBezTo>
                  <a:pt x="340" y="18"/>
                  <a:pt x="334" y="19"/>
                  <a:pt x="330" y="18"/>
                </a:cubicBezTo>
                <a:cubicBezTo>
                  <a:pt x="330" y="18"/>
                  <a:pt x="328" y="20"/>
                  <a:pt x="327" y="19"/>
                </a:cubicBezTo>
                <a:cubicBezTo>
                  <a:pt x="327" y="18"/>
                  <a:pt x="327" y="18"/>
                  <a:pt x="327" y="18"/>
                </a:cubicBezTo>
                <a:cubicBezTo>
                  <a:pt x="327" y="17"/>
                  <a:pt x="324" y="18"/>
                  <a:pt x="324" y="17"/>
                </a:cubicBezTo>
                <a:cubicBezTo>
                  <a:pt x="322" y="19"/>
                  <a:pt x="331" y="16"/>
                  <a:pt x="329" y="17"/>
                </a:cubicBezTo>
                <a:cubicBezTo>
                  <a:pt x="328" y="16"/>
                  <a:pt x="325" y="19"/>
                  <a:pt x="326" y="17"/>
                </a:cubicBezTo>
                <a:cubicBezTo>
                  <a:pt x="324" y="17"/>
                  <a:pt x="323" y="19"/>
                  <a:pt x="321" y="18"/>
                </a:cubicBezTo>
                <a:cubicBezTo>
                  <a:pt x="321" y="18"/>
                  <a:pt x="322" y="16"/>
                  <a:pt x="321" y="16"/>
                </a:cubicBezTo>
                <a:cubicBezTo>
                  <a:pt x="319" y="16"/>
                  <a:pt x="320" y="17"/>
                  <a:pt x="318" y="17"/>
                </a:cubicBezTo>
                <a:cubicBezTo>
                  <a:pt x="317" y="17"/>
                  <a:pt x="317" y="17"/>
                  <a:pt x="317" y="17"/>
                </a:cubicBezTo>
                <a:cubicBezTo>
                  <a:pt x="317" y="19"/>
                  <a:pt x="315" y="17"/>
                  <a:pt x="316" y="19"/>
                </a:cubicBezTo>
                <a:cubicBezTo>
                  <a:pt x="316" y="18"/>
                  <a:pt x="312" y="19"/>
                  <a:pt x="313" y="17"/>
                </a:cubicBezTo>
                <a:cubicBezTo>
                  <a:pt x="313" y="16"/>
                  <a:pt x="313" y="16"/>
                  <a:pt x="313" y="16"/>
                </a:cubicBezTo>
                <a:cubicBezTo>
                  <a:pt x="312" y="16"/>
                  <a:pt x="311" y="17"/>
                  <a:pt x="310" y="18"/>
                </a:cubicBezTo>
                <a:cubicBezTo>
                  <a:pt x="310" y="18"/>
                  <a:pt x="310" y="17"/>
                  <a:pt x="310" y="17"/>
                </a:cubicBezTo>
                <a:cubicBezTo>
                  <a:pt x="310" y="20"/>
                  <a:pt x="308" y="17"/>
                  <a:pt x="306" y="19"/>
                </a:cubicBezTo>
                <a:cubicBezTo>
                  <a:pt x="304" y="18"/>
                  <a:pt x="301" y="19"/>
                  <a:pt x="300" y="17"/>
                </a:cubicBezTo>
                <a:cubicBezTo>
                  <a:pt x="298" y="18"/>
                  <a:pt x="297" y="19"/>
                  <a:pt x="295" y="18"/>
                </a:cubicBezTo>
                <a:cubicBezTo>
                  <a:pt x="295" y="18"/>
                  <a:pt x="296" y="18"/>
                  <a:pt x="296" y="17"/>
                </a:cubicBezTo>
                <a:cubicBezTo>
                  <a:pt x="295" y="17"/>
                  <a:pt x="294" y="17"/>
                  <a:pt x="293" y="18"/>
                </a:cubicBezTo>
                <a:cubicBezTo>
                  <a:pt x="293" y="17"/>
                  <a:pt x="291" y="16"/>
                  <a:pt x="289" y="15"/>
                </a:cubicBezTo>
                <a:cubicBezTo>
                  <a:pt x="288" y="16"/>
                  <a:pt x="288" y="17"/>
                  <a:pt x="288" y="18"/>
                </a:cubicBezTo>
                <a:cubicBezTo>
                  <a:pt x="287" y="16"/>
                  <a:pt x="283" y="20"/>
                  <a:pt x="282" y="17"/>
                </a:cubicBezTo>
                <a:cubicBezTo>
                  <a:pt x="282" y="17"/>
                  <a:pt x="284" y="16"/>
                  <a:pt x="283" y="16"/>
                </a:cubicBezTo>
                <a:cubicBezTo>
                  <a:pt x="281" y="13"/>
                  <a:pt x="280" y="17"/>
                  <a:pt x="277" y="16"/>
                </a:cubicBezTo>
                <a:cubicBezTo>
                  <a:pt x="278" y="18"/>
                  <a:pt x="278" y="18"/>
                  <a:pt x="278" y="18"/>
                </a:cubicBezTo>
                <a:cubicBezTo>
                  <a:pt x="277" y="17"/>
                  <a:pt x="274" y="19"/>
                  <a:pt x="274" y="17"/>
                </a:cubicBezTo>
                <a:cubicBezTo>
                  <a:pt x="273" y="18"/>
                  <a:pt x="271" y="17"/>
                  <a:pt x="272" y="18"/>
                </a:cubicBezTo>
                <a:cubicBezTo>
                  <a:pt x="268" y="17"/>
                  <a:pt x="262" y="19"/>
                  <a:pt x="259" y="16"/>
                </a:cubicBezTo>
                <a:cubicBezTo>
                  <a:pt x="259" y="16"/>
                  <a:pt x="257" y="16"/>
                  <a:pt x="258" y="17"/>
                </a:cubicBezTo>
                <a:cubicBezTo>
                  <a:pt x="259" y="18"/>
                  <a:pt x="259" y="16"/>
                  <a:pt x="259" y="17"/>
                </a:cubicBezTo>
                <a:cubicBezTo>
                  <a:pt x="259" y="17"/>
                  <a:pt x="259" y="17"/>
                  <a:pt x="259" y="18"/>
                </a:cubicBezTo>
                <a:cubicBezTo>
                  <a:pt x="257" y="17"/>
                  <a:pt x="256" y="17"/>
                  <a:pt x="258" y="15"/>
                </a:cubicBezTo>
                <a:cubicBezTo>
                  <a:pt x="255" y="14"/>
                  <a:pt x="255" y="19"/>
                  <a:pt x="251" y="18"/>
                </a:cubicBezTo>
                <a:cubicBezTo>
                  <a:pt x="251" y="17"/>
                  <a:pt x="251" y="17"/>
                  <a:pt x="250" y="17"/>
                </a:cubicBezTo>
                <a:cubicBezTo>
                  <a:pt x="248" y="18"/>
                  <a:pt x="248" y="18"/>
                  <a:pt x="248" y="18"/>
                </a:cubicBezTo>
                <a:cubicBezTo>
                  <a:pt x="246" y="18"/>
                  <a:pt x="247" y="16"/>
                  <a:pt x="247" y="15"/>
                </a:cubicBezTo>
                <a:cubicBezTo>
                  <a:pt x="246" y="15"/>
                  <a:pt x="244" y="15"/>
                  <a:pt x="243" y="16"/>
                </a:cubicBezTo>
                <a:cubicBezTo>
                  <a:pt x="242" y="14"/>
                  <a:pt x="242" y="14"/>
                  <a:pt x="242" y="14"/>
                </a:cubicBezTo>
                <a:cubicBezTo>
                  <a:pt x="243" y="16"/>
                  <a:pt x="241" y="15"/>
                  <a:pt x="240" y="16"/>
                </a:cubicBezTo>
                <a:cubicBezTo>
                  <a:pt x="241" y="15"/>
                  <a:pt x="241" y="15"/>
                  <a:pt x="241" y="15"/>
                </a:cubicBezTo>
                <a:cubicBezTo>
                  <a:pt x="241" y="15"/>
                  <a:pt x="239" y="15"/>
                  <a:pt x="239" y="15"/>
                </a:cubicBezTo>
                <a:cubicBezTo>
                  <a:pt x="239" y="16"/>
                  <a:pt x="240" y="16"/>
                  <a:pt x="241" y="17"/>
                </a:cubicBezTo>
                <a:cubicBezTo>
                  <a:pt x="240" y="17"/>
                  <a:pt x="239" y="17"/>
                  <a:pt x="239" y="18"/>
                </a:cubicBezTo>
                <a:cubicBezTo>
                  <a:pt x="239" y="16"/>
                  <a:pt x="237" y="17"/>
                  <a:pt x="236" y="17"/>
                </a:cubicBezTo>
                <a:cubicBezTo>
                  <a:pt x="235" y="16"/>
                  <a:pt x="234" y="18"/>
                  <a:pt x="234" y="18"/>
                </a:cubicBezTo>
                <a:cubicBezTo>
                  <a:pt x="234" y="17"/>
                  <a:pt x="232" y="18"/>
                  <a:pt x="233" y="17"/>
                </a:cubicBezTo>
                <a:cubicBezTo>
                  <a:pt x="233" y="16"/>
                  <a:pt x="234" y="17"/>
                  <a:pt x="235" y="17"/>
                </a:cubicBezTo>
                <a:cubicBezTo>
                  <a:pt x="234" y="16"/>
                  <a:pt x="234" y="15"/>
                  <a:pt x="232" y="16"/>
                </a:cubicBezTo>
                <a:cubicBezTo>
                  <a:pt x="231" y="16"/>
                  <a:pt x="233" y="18"/>
                  <a:pt x="231" y="18"/>
                </a:cubicBezTo>
                <a:cubicBezTo>
                  <a:pt x="231" y="17"/>
                  <a:pt x="231" y="17"/>
                  <a:pt x="232" y="16"/>
                </a:cubicBezTo>
                <a:cubicBezTo>
                  <a:pt x="230" y="16"/>
                  <a:pt x="230" y="16"/>
                  <a:pt x="230" y="16"/>
                </a:cubicBezTo>
                <a:cubicBezTo>
                  <a:pt x="230" y="17"/>
                  <a:pt x="230" y="17"/>
                  <a:pt x="230" y="17"/>
                </a:cubicBezTo>
                <a:cubicBezTo>
                  <a:pt x="229" y="16"/>
                  <a:pt x="229" y="16"/>
                  <a:pt x="229" y="16"/>
                </a:cubicBezTo>
                <a:cubicBezTo>
                  <a:pt x="229" y="17"/>
                  <a:pt x="226" y="17"/>
                  <a:pt x="226" y="18"/>
                </a:cubicBezTo>
                <a:cubicBezTo>
                  <a:pt x="225" y="18"/>
                  <a:pt x="224" y="17"/>
                  <a:pt x="223" y="17"/>
                </a:cubicBezTo>
                <a:cubicBezTo>
                  <a:pt x="223" y="17"/>
                  <a:pt x="223" y="17"/>
                  <a:pt x="223" y="17"/>
                </a:cubicBezTo>
                <a:cubicBezTo>
                  <a:pt x="222" y="16"/>
                  <a:pt x="220" y="17"/>
                  <a:pt x="219" y="17"/>
                </a:cubicBezTo>
                <a:cubicBezTo>
                  <a:pt x="219" y="17"/>
                  <a:pt x="219" y="17"/>
                  <a:pt x="219" y="17"/>
                </a:cubicBezTo>
                <a:cubicBezTo>
                  <a:pt x="218" y="17"/>
                  <a:pt x="217" y="17"/>
                  <a:pt x="216" y="18"/>
                </a:cubicBezTo>
                <a:cubicBezTo>
                  <a:pt x="214" y="17"/>
                  <a:pt x="215" y="13"/>
                  <a:pt x="214" y="15"/>
                </a:cubicBezTo>
                <a:cubicBezTo>
                  <a:pt x="212" y="15"/>
                  <a:pt x="211" y="17"/>
                  <a:pt x="212" y="18"/>
                </a:cubicBezTo>
                <a:cubicBezTo>
                  <a:pt x="209" y="17"/>
                  <a:pt x="205" y="19"/>
                  <a:pt x="202" y="17"/>
                </a:cubicBezTo>
                <a:cubicBezTo>
                  <a:pt x="202" y="17"/>
                  <a:pt x="202" y="18"/>
                  <a:pt x="201" y="18"/>
                </a:cubicBezTo>
                <a:cubicBezTo>
                  <a:pt x="197" y="17"/>
                  <a:pt x="192" y="19"/>
                  <a:pt x="188" y="17"/>
                </a:cubicBezTo>
                <a:cubicBezTo>
                  <a:pt x="190" y="16"/>
                  <a:pt x="188" y="16"/>
                  <a:pt x="188" y="15"/>
                </a:cubicBezTo>
                <a:cubicBezTo>
                  <a:pt x="187" y="16"/>
                  <a:pt x="187" y="14"/>
                  <a:pt x="187" y="16"/>
                </a:cubicBezTo>
                <a:cubicBezTo>
                  <a:pt x="187" y="17"/>
                  <a:pt x="187" y="17"/>
                  <a:pt x="188" y="18"/>
                </a:cubicBezTo>
                <a:cubicBezTo>
                  <a:pt x="185" y="18"/>
                  <a:pt x="181" y="18"/>
                  <a:pt x="180" y="17"/>
                </a:cubicBezTo>
                <a:cubicBezTo>
                  <a:pt x="181" y="18"/>
                  <a:pt x="180" y="18"/>
                  <a:pt x="179" y="18"/>
                </a:cubicBezTo>
                <a:cubicBezTo>
                  <a:pt x="180" y="17"/>
                  <a:pt x="178" y="16"/>
                  <a:pt x="176" y="17"/>
                </a:cubicBezTo>
                <a:cubicBezTo>
                  <a:pt x="176" y="18"/>
                  <a:pt x="176" y="18"/>
                  <a:pt x="176" y="18"/>
                </a:cubicBezTo>
                <a:cubicBezTo>
                  <a:pt x="175" y="17"/>
                  <a:pt x="175" y="17"/>
                  <a:pt x="175" y="17"/>
                </a:cubicBezTo>
                <a:cubicBezTo>
                  <a:pt x="174" y="17"/>
                  <a:pt x="174" y="19"/>
                  <a:pt x="173" y="18"/>
                </a:cubicBezTo>
                <a:cubicBezTo>
                  <a:pt x="172" y="17"/>
                  <a:pt x="172" y="17"/>
                  <a:pt x="172" y="17"/>
                </a:cubicBezTo>
                <a:cubicBezTo>
                  <a:pt x="171" y="18"/>
                  <a:pt x="169" y="19"/>
                  <a:pt x="167" y="18"/>
                </a:cubicBezTo>
                <a:cubicBezTo>
                  <a:pt x="166" y="17"/>
                  <a:pt x="166" y="17"/>
                  <a:pt x="166" y="17"/>
                </a:cubicBezTo>
                <a:cubicBezTo>
                  <a:pt x="165" y="17"/>
                  <a:pt x="164" y="18"/>
                  <a:pt x="165" y="18"/>
                </a:cubicBezTo>
                <a:cubicBezTo>
                  <a:pt x="162" y="17"/>
                  <a:pt x="160" y="17"/>
                  <a:pt x="160" y="16"/>
                </a:cubicBezTo>
                <a:cubicBezTo>
                  <a:pt x="155" y="19"/>
                  <a:pt x="147" y="19"/>
                  <a:pt x="142" y="19"/>
                </a:cubicBezTo>
                <a:cubicBezTo>
                  <a:pt x="142" y="18"/>
                  <a:pt x="142" y="18"/>
                  <a:pt x="142" y="18"/>
                </a:cubicBezTo>
                <a:cubicBezTo>
                  <a:pt x="140" y="17"/>
                  <a:pt x="141" y="19"/>
                  <a:pt x="140" y="19"/>
                </a:cubicBezTo>
                <a:cubicBezTo>
                  <a:pt x="141" y="18"/>
                  <a:pt x="139" y="17"/>
                  <a:pt x="140" y="16"/>
                </a:cubicBezTo>
                <a:cubicBezTo>
                  <a:pt x="138" y="15"/>
                  <a:pt x="137" y="17"/>
                  <a:pt x="136" y="18"/>
                </a:cubicBezTo>
                <a:cubicBezTo>
                  <a:pt x="136" y="19"/>
                  <a:pt x="137" y="17"/>
                  <a:pt x="137" y="18"/>
                </a:cubicBezTo>
                <a:cubicBezTo>
                  <a:pt x="137" y="19"/>
                  <a:pt x="134" y="18"/>
                  <a:pt x="133" y="19"/>
                </a:cubicBezTo>
                <a:cubicBezTo>
                  <a:pt x="133" y="18"/>
                  <a:pt x="133" y="17"/>
                  <a:pt x="134" y="17"/>
                </a:cubicBezTo>
                <a:cubicBezTo>
                  <a:pt x="132" y="17"/>
                  <a:pt x="132" y="17"/>
                  <a:pt x="132" y="17"/>
                </a:cubicBezTo>
                <a:cubicBezTo>
                  <a:pt x="131" y="16"/>
                  <a:pt x="136" y="14"/>
                  <a:pt x="134" y="12"/>
                </a:cubicBezTo>
                <a:cubicBezTo>
                  <a:pt x="133" y="12"/>
                  <a:pt x="133" y="12"/>
                  <a:pt x="133" y="12"/>
                </a:cubicBezTo>
                <a:cubicBezTo>
                  <a:pt x="132" y="11"/>
                  <a:pt x="136" y="10"/>
                  <a:pt x="133" y="10"/>
                </a:cubicBezTo>
                <a:cubicBezTo>
                  <a:pt x="132" y="11"/>
                  <a:pt x="131" y="13"/>
                  <a:pt x="132" y="14"/>
                </a:cubicBezTo>
                <a:cubicBezTo>
                  <a:pt x="129" y="14"/>
                  <a:pt x="131" y="17"/>
                  <a:pt x="128" y="17"/>
                </a:cubicBezTo>
                <a:cubicBezTo>
                  <a:pt x="127" y="16"/>
                  <a:pt x="130" y="17"/>
                  <a:pt x="129" y="16"/>
                </a:cubicBezTo>
                <a:cubicBezTo>
                  <a:pt x="128" y="14"/>
                  <a:pt x="127" y="16"/>
                  <a:pt x="125" y="16"/>
                </a:cubicBezTo>
                <a:cubicBezTo>
                  <a:pt x="127" y="16"/>
                  <a:pt x="126" y="18"/>
                  <a:pt x="125" y="18"/>
                </a:cubicBezTo>
                <a:cubicBezTo>
                  <a:pt x="123" y="17"/>
                  <a:pt x="126" y="17"/>
                  <a:pt x="124" y="17"/>
                </a:cubicBezTo>
                <a:cubicBezTo>
                  <a:pt x="123" y="17"/>
                  <a:pt x="121" y="18"/>
                  <a:pt x="123" y="19"/>
                </a:cubicBezTo>
                <a:cubicBezTo>
                  <a:pt x="122" y="21"/>
                  <a:pt x="121" y="18"/>
                  <a:pt x="119" y="20"/>
                </a:cubicBezTo>
                <a:cubicBezTo>
                  <a:pt x="119" y="18"/>
                  <a:pt x="122" y="16"/>
                  <a:pt x="119" y="16"/>
                </a:cubicBezTo>
                <a:cubicBezTo>
                  <a:pt x="120" y="17"/>
                  <a:pt x="116" y="17"/>
                  <a:pt x="118" y="20"/>
                </a:cubicBezTo>
                <a:cubicBezTo>
                  <a:pt x="117" y="19"/>
                  <a:pt x="117" y="18"/>
                  <a:pt x="117" y="17"/>
                </a:cubicBezTo>
                <a:cubicBezTo>
                  <a:pt x="116" y="16"/>
                  <a:pt x="114" y="20"/>
                  <a:pt x="114" y="17"/>
                </a:cubicBezTo>
                <a:cubicBezTo>
                  <a:pt x="113" y="18"/>
                  <a:pt x="113" y="18"/>
                  <a:pt x="113" y="18"/>
                </a:cubicBezTo>
                <a:cubicBezTo>
                  <a:pt x="113" y="18"/>
                  <a:pt x="112" y="18"/>
                  <a:pt x="111" y="17"/>
                </a:cubicBezTo>
                <a:cubicBezTo>
                  <a:pt x="110" y="17"/>
                  <a:pt x="108" y="19"/>
                  <a:pt x="108" y="16"/>
                </a:cubicBezTo>
                <a:cubicBezTo>
                  <a:pt x="107" y="17"/>
                  <a:pt x="105" y="17"/>
                  <a:pt x="106" y="18"/>
                </a:cubicBezTo>
                <a:cubicBezTo>
                  <a:pt x="107" y="19"/>
                  <a:pt x="108" y="17"/>
                  <a:pt x="109" y="19"/>
                </a:cubicBezTo>
                <a:cubicBezTo>
                  <a:pt x="107" y="17"/>
                  <a:pt x="106" y="19"/>
                  <a:pt x="105" y="20"/>
                </a:cubicBezTo>
                <a:cubicBezTo>
                  <a:pt x="105" y="19"/>
                  <a:pt x="105" y="19"/>
                  <a:pt x="105" y="19"/>
                </a:cubicBezTo>
                <a:cubicBezTo>
                  <a:pt x="105" y="19"/>
                  <a:pt x="103" y="19"/>
                  <a:pt x="103" y="20"/>
                </a:cubicBezTo>
                <a:cubicBezTo>
                  <a:pt x="103" y="19"/>
                  <a:pt x="103" y="19"/>
                  <a:pt x="103" y="19"/>
                </a:cubicBezTo>
                <a:cubicBezTo>
                  <a:pt x="102" y="20"/>
                  <a:pt x="102" y="20"/>
                  <a:pt x="102" y="20"/>
                </a:cubicBezTo>
                <a:cubicBezTo>
                  <a:pt x="100" y="20"/>
                  <a:pt x="101" y="18"/>
                  <a:pt x="99" y="18"/>
                </a:cubicBezTo>
                <a:cubicBezTo>
                  <a:pt x="101" y="17"/>
                  <a:pt x="101" y="17"/>
                  <a:pt x="101" y="17"/>
                </a:cubicBezTo>
                <a:cubicBezTo>
                  <a:pt x="101" y="17"/>
                  <a:pt x="100" y="16"/>
                  <a:pt x="99" y="16"/>
                </a:cubicBezTo>
                <a:cubicBezTo>
                  <a:pt x="98" y="18"/>
                  <a:pt x="97" y="19"/>
                  <a:pt x="97" y="20"/>
                </a:cubicBezTo>
                <a:cubicBezTo>
                  <a:pt x="96" y="20"/>
                  <a:pt x="97" y="19"/>
                  <a:pt x="95" y="20"/>
                </a:cubicBezTo>
                <a:cubicBezTo>
                  <a:pt x="97" y="18"/>
                  <a:pt x="97" y="18"/>
                  <a:pt x="97" y="18"/>
                </a:cubicBezTo>
                <a:cubicBezTo>
                  <a:pt x="97" y="18"/>
                  <a:pt x="96" y="16"/>
                  <a:pt x="94" y="16"/>
                </a:cubicBezTo>
                <a:cubicBezTo>
                  <a:pt x="93" y="17"/>
                  <a:pt x="91" y="18"/>
                  <a:pt x="93" y="19"/>
                </a:cubicBezTo>
                <a:cubicBezTo>
                  <a:pt x="92" y="19"/>
                  <a:pt x="91" y="18"/>
                  <a:pt x="92" y="18"/>
                </a:cubicBezTo>
                <a:cubicBezTo>
                  <a:pt x="90" y="18"/>
                  <a:pt x="92" y="19"/>
                  <a:pt x="90" y="19"/>
                </a:cubicBezTo>
                <a:cubicBezTo>
                  <a:pt x="90" y="19"/>
                  <a:pt x="87" y="18"/>
                  <a:pt x="86" y="16"/>
                </a:cubicBezTo>
                <a:cubicBezTo>
                  <a:pt x="88" y="15"/>
                  <a:pt x="88" y="15"/>
                  <a:pt x="88" y="15"/>
                </a:cubicBezTo>
                <a:cubicBezTo>
                  <a:pt x="87" y="15"/>
                  <a:pt x="87" y="15"/>
                  <a:pt x="87" y="15"/>
                </a:cubicBezTo>
                <a:cubicBezTo>
                  <a:pt x="88" y="13"/>
                  <a:pt x="86" y="13"/>
                  <a:pt x="87" y="12"/>
                </a:cubicBezTo>
                <a:cubicBezTo>
                  <a:pt x="86" y="12"/>
                  <a:pt x="85" y="12"/>
                  <a:pt x="84" y="12"/>
                </a:cubicBezTo>
                <a:cubicBezTo>
                  <a:pt x="87" y="15"/>
                  <a:pt x="82" y="16"/>
                  <a:pt x="82" y="18"/>
                </a:cubicBezTo>
                <a:cubicBezTo>
                  <a:pt x="79" y="19"/>
                  <a:pt x="81" y="13"/>
                  <a:pt x="77" y="16"/>
                </a:cubicBezTo>
                <a:cubicBezTo>
                  <a:pt x="78" y="17"/>
                  <a:pt x="76" y="19"/>
                  <a:pt x="78" y="18"/>
                </a:cubicBezTo>
                <a:cubicBezTo>
                  <a:pt x="76" y="18"/>
                  <a:pt x="77" y="20"/>
                  <a:pt x="74" y="19"/>
                </a:cubicBezTo>
                <a:cubicBezTo>
                  <a:pt x="76" y="18"/>
                  <a:pt x="73" y="17"/>
                  <a:pt x="75" y="15"/>
                </a:cubicBezTo>
                <a:cubicBezTo>
                  <a:pt x="75" y="16"/>
                  <a:pt x="76" y="16"/>
                  <a:pt x="77" y="16"/>
                </a:cubicBezTo>
                <a:cubicBezTo>
                  <a:pt x="76" y="15"/>
                  <a:pt x="77" y="13"/>
                  <a:pt x="75" y="13"/>
                </a:cubicBezTo>
                <a:cubicBezTo>
                  <a:pt x="74" y="14"/>
                  <a:pt x="72" y="14"/>
                  <a:pt x="72" y="15"/>
                </a:cubicBezTo>
                <a:cubicBezTo>
                  <a:pt x="72" y="16"/>
                  <a:pt x="74" y="15"/>
                  <a:pt x="73" y="16"/>
                </a:cubicBezTo>
                <a:cubicBezTo>
                  <a:pt x="71" y="17"/>
                  <a:pt x="71" y="15"/>
                  <a:pt x="70" y="17"/>
                </a:cubicBezTo>
                <a:cubicBezTo>
                  <a:pt x="71" y="17"/>
                  <a:pt x="71" y="18"/>
                  <a:pt x="71" y="19"/>
                </a:cubicBezTo>
                <a:cubicBezTo>
                  <a:pt x="70" y="20"/>
                  <a:pt x="70" y="20"/>
                  <a:pt x="70" y="20"/>
                </a:cubicBezTo>
                <a:cubicBezTo>
                  <a:pt x="70" y="19"/>
                  <a:pt x="70" y="19"/>
                  <a:pt x="70" y="19"/>
                </a:cubicBezTo>
                <a:cubicBezTo>
                  <a:pt x="67" y="18"/>
                  <a:pt x="69" y="20"/>
                  <a:pt x="66" y="20"/>
                </a:cubicBezTo>
                <a:cubicBezTo>
                  <a:pt x="65" y="18"/>
                  <a:pt x="65" y="18"/>
                  <a:pt x="65" y="18"/>
                </a:cubicBezTo>
                <a:cubicBezTo>
                  <a:pt x="66" y="17"/>
                  <a:pt x="69" y="19"/>
                  <a:pt x="69" y="16"/>
                </a:cubicBezTo>
                <a:cubicBezTo>
                  <a:pt x="67" y="16"/>
                  <a:pt x="66" y="18"/>
                  <a:pt x="64" y="17"/>
                </a:cubicBezTo>
                <a:cubicBezTo>
                  <a:pt x="66" y="16"/>
                  <a:pt x="66" y="16"/>
                  <a:pt x="66" y="16"/>
                </a:cubicBezTo>
                <a:cubicBezTo>
                  <a:pt x="65" y="16"/>
                  <a:pt x="65" y="13"/>
                  <a:pt x="62" y="15"/>
                </a:cubicBezTo>
                <a:cubicBezTo>
                  <a:pt x="61" y="16"/>
                  <a:pt x="62" y="16"/>
                  <a:pt x="61" y="17"/>
                </a:cubicBezTo>
                <a:cubicBezTo>
                  <a:pt x="59" y="17"/>
                  <a:pt x="58" y="18"/>
                  <a:pt x="56" y="18"/>
                </a:cubicBezTo>
                <a:cubicBezTo>
                  <a:pt x="56" y="16"/>
                  <a:pt x="52" y="18"/>
                  <a:pt x="55" y="16"/>
                </a:cubicBezTo>
                <a:cubicBezTo>
                  <a:pt x="55" y="17"/>
                  <a:pt x="60" y="17"/>
                  <a:pt x="61" y="15"/>
                </a:cubicBezTo>
                <a:cubicBezTo>
                  <a:pt x="60" y="13"/>
                  <a:pt x="63" y="16"/>
                  <a:pt x="64" y="13"/>
                </a:cubicBezTo>
                <a:cubicBezTo>
                  <a:pt x="61" y="13"/>
                  <a:pt x="62" y="11"/>
                  <a:pt x="61" y="10"/>
                </a:cubicBezTo>
                <a:cubicBezTo>
                  <a:pt x="61" y="10"/>
                  <a:pt x="60" y="10"/>
                  <a:pt x="60" y="11"/>
                </a:cubicBezTo>
                <a:cubicBezTo>
                  <a:pt x="59" y="12"/>
                  <a:pt x="60" y="12"/>
                  <a:pt x="60" y="13"/>
                </a:cubicBezTo>
                <a:cubicBezTo>
                  <a:pt x="57" y="13"/>
                  <a:pt x="55" y="13"/>
                  <a:pt x="53" y="15"/>
                </a:cubicBezTo>
                <a:cubicBezTo>
                  <a:pt x="53" y="14"/>
                  <a:pt x="53" y="13"/>
                  <a:pt x="54" y="13"/>
                </a:cubicBezTo>
                <a:cubicBezTo>
                  <a:pt x="51" y="13"/>
                  <a:pt x="48" y="13"/>
                  <a:pt x="45" y="12"/>
                </a:cubicBezTo>
                <a:cubicBezTo>
                  <a:pt x="46" y="14"/>
                  <a:pt x="41" y="13"/>
                  <a:pt x="43" y="15"/>
                </a:cubicBezTo>
                <a:cubicBezTo>
                  <a:pt x="44" y="15"/>
                  <a:pt x="45" y="17"/>
                  <a:pt x="45" y="18"/>
                </a:cubicBezTo>
                <a:cubicBezTo>
                  <a:pt x="44" y="17"/>
                  <a:pt x="45" y="17"/>
                  <a:pt x="44" y="16"/>
                </a:cubicBezTo>
                <a:cubicBezTo>
                  <a:pt x="43" y="17"/>
                  <a:pt x="42" y="14"/>
                  <a:pt x="41" y="16"/>
                </a:cubicBezTo>
                <a:cubicBezTo>
                  <a:pt x="44" y="15"/>
                  <a:pt x="42" y="13"/>
                  <a:pt x="42" y="12"/>
                </a:cubicBezTo>
                <a:cubicBezTo>
                  <a:pt x="40" y="13"/>
                  <a:pt x="42" y="11"/>
                  <a:pt x="40" y="11"/>
                </a:cubicBezTo>
                <a:cubicBezTo>
                  <a:pt x="38" y="11"/>
                  <a:pt x="36" y="12"/>
                  <a:pt x="33" y="12"/>
                </a:cubicBezTo>
                <a:cubicBezTo>
                  <a:pt x="31" y="11"/>
                  <a:pt x="26" y="12"/>
                  <a:pt x="24" y="12"/>
                </a:cubicBezTo>
                <a:cubicBezTo>
                  <a:pt x="22" y="11"/>
                  <a:pt x="23" y="10"/>
                  <a:pt x="22" y="9"/>
                </a:cubicBezTo>
                <a:cubicBezTo>
                  <a:pt x="20" y="9"/>
                  <a:pt x="23" y="11"/>
                  <a:pt x="20" y="10"/>
                </a:cubicBezTo>
                <a:cubicBezTo>
                  <a:pt x="21" y="10"/>
                  <a:pt x="21" y="10"/>
                  <a:pt x="21" y="10"/>
                </a:cubicBezTo>
                <a:cubicBezTo>
                  <a:pt x="20" y="10"/>
                  <a:pt x="16" y="9"/>
                  <a:pt x="15" y="11"/>
                </a:cubicBezTo>
                <a:cubicBezTo>
                  <a:pt x="16" y="9"/>
                  <a:pt x="16" y="9"/>
                  <a:pt x="16" y="9"/>
                </a:cubicBezTo>
                <a:cubicBezTo>
                  <a:pt x="16" y="9"/>
                  <a:pt x="15" y="9"/>
                  <a:pt x="15" y="10"/>
                </a:cubicBezTo>
                <a:cubicBezTo>
                  <a:pt x="15" y="9"/>
                  <a:pt x="14" y="8"/>
                  <a:pt x="15" y="8"/>
                </a:cubicBezTo>
                <a:cubicBezTo>
                  <a:pt x="14" y="7"/>
                  <a:pt x="12" y="8"/>
                  <a:pt x="10" y="8"/>
                </a:cubicBezTo>
                <a:cubicBezTo>
                  <a:pt x="11" y="9"/>
                  <a:pt x="11" y="9"/>
                  <a:pt x="11" y="9"/>
                </a:cubicBezTo>
                <a:cubicBezTo>
                  <a:pt x="8" y="10"/>
                  <a:pt x="6" y="9"/>
                  <a:pt x="4" y="9"/>
                </a:cubicBezTo>
                <a:cubicBezTo>
                  <a:pt x="4" y="8"/>
                  <a:pt x="4" y="8"/>
                  <a:pt x="4" y="8"/>
                </a:cubicBezTo>
                <a:cubicBezTo>
                  <a:pt x="2" y="9"/>
                  <a:pt x="2" y="9"/>
                  <a:pt x="2" y="9"/>
                </a:cubicBezTo>
                <a:cubicBezTo>
                  <a:pt x="2" y="8"/>
                  <a:pt x="1" y="7"/>
                  <a:pt x="0" y="8"/>
                </a:cubicBezTo>
                <a:cubicBezTo>
                  <a:pt x="4" y="5"/>
                  <a:pt x="4" y="5"/>
                  <a:pt x="4" y="5"/>
                </a:cubicBezTo>
                <a:cubicBezTo>
                  <a:pt x="6" y="6"/>
                  <a:pt x="3" y="6"/>
                  <a:pt x="4" y="8"/>
                </a:cubicBezTo>
                <a:cubicBezTo>
                  <a:pt x="4" y="9"/>
                  <a:pt x="7" y="8"/>
                  <a:pt x="8" y="7"/>
                </a:cubicBezTo>
                <a:cubicBezTo>
                  <a:pt x="7" y="7"/>
                  <a:pt x="6" y="7"/>
                  <a:pt x="6" y="8"/>
                </a:cubicBezTo>
                <a:cubicBezTo>
                  <a:pt x="5" y="6"/>
                  <a:pt x="7" y="6"/>
                  <a:pt x="8" y="5"/>
                </a:cubicBezTo>
                <a:cubicBezTo>
                  <a:pt x="7" y="5"/>
                  <a:pt x="6" y="5"/>
                  <a:pt x="6" y="5"/>
                </a:cubicBezTo>
                <a:cubicBezTo>
                  <a:pt x="7" y="4"/>
                  <a:pt x="8" y="4"/>
                  <a:pt x="10" y="4"/>
                </a:cubicBezTo>
                <a:cubicBezTo>
                  <a:pt x="9" y="5"/>
                  <a:pt x="11" y="5"/>
                  <a:pt x="10" y="6"/>
                </a:cubicBezTo>
                <a:cubicBezTo>
                  <a:pt x="10" y="4"/>
                  <a:pt x="12" y="4"/>
                  <a:pt x="14" y="4"/>
                </a:cubicBezTo>
                <a:cubicBezTo>
                  <a:pt x="16" y="6"/>
                  <a:pt x="18" y="4"/>
                  <a:pt x="20" y="4"/>
                </a:cubicBezTo>
                <a:cubicBezTo>
                  <a:pt x="19" y="5"/>
                  <a:pt x="18" y="7"/>
                  <a:pt x="17" y="7"/>
                </a:cubicBezTo>
                <a:cubicBezTo>
                  <a:pt x="18" y="8"/>
                  <a:pt x="18" y="7"/>
                  <a:pt x="20" y="8"/>
                </a:cubicBezTo>
                <a:cubicBezTo>
                  <a:pt x="21" y="7"/>
                  <a:pt x="21" y="5"/>
                  <a:pt x="23" y="5"/>
                </a:cubicBezTo>
                <a:cubicBezTo>
                  <a:pt x="23" y="6"/>
                  <a:pt x="23" y="6"/>
                  <a:pt x="23" y="6"/>
                </a:cubicBezTo>
                <a:cubicBezTo>
                  <a:pt x="25" y="5"/>
                  <a:pt x="25" y="4"/>
                  <a:pt x="27" y="4"/>
                </a:cubicBezTo>
                <a:cubicBezTo>
                  <a:pt x="31" y="5"/>
                  <a:pt x="35" y="5"/>
                  <a:pt x="38" y="5"/>
                </a:cubicBezTo>
                <a:cubicBezTo>
                  <a:pt x="38" y="6"/>
                  <a:pt x="38" y="6"/>
                  <a:pt x="38" y="6"/>
                </a:cubicBezTo>
                <a:cubicBezTo>
                  <a:pt x="40" y="4"/>
                  <a:pt x="44" y="5"/>
                  <a:pt x="46" y="4"/>
                </a:cubicBezTo>
                <a:cubicBezTo>
                  <a:pt x="50" y="5"/>
                  <a:pt x="55" y="3"/>
                  <a:pt x="57" y="5"/>
                </a:cubicBezTo>
                <a:cubicBezTo>
                  <a:pt x="63" y="4"/>
                  <a:pt x="69" y="4"/>
                  <a:pt x="76" y="4"/>
                </a:cubicBezTo>
                <a:cubicBezTo>
                  <a:pt x="75" y="6"/>
                  <a:pt x="75" y="6"/>
                  <a:pt x="75" y="6"/>
                </a:cubicBezTo>
                <a:cubicBezTo>
                  <a:pt x="76" y="5"/>
                  <a:pt x="76" y="7"/>
                  <a:pt x="77" y="7"/>
                </a:cubicBezTo>
                <a:cubicBezTo>
                  <a:pt x="76" y="5"/>
                  <a:pt x="79" y="5"/>
                  <a:pt x="80" y="4"/>
                </a:cubicBezTo>
                <a:cubicBezTo>
                  <a:pt x="83" y="5"/>
                  <a:pt x="87" y="4"/>
                  <a:pt x="89" y="3"/>
                </a:cubicBezTo>
                <a:cubicBezTo>
                  <a:pt x="90" y="4"/>
                  <a:pt x="90" y="4"/>
                  <a:pt x="90" y="4"/>
                </a:cubicBezTo>
                <a:cubicBezTo>
                  <a:pt x="92" y="2"/>
                  <a:pt x="96" y="4"/>
                  <a:pt x="99" y="4"/>
                </a:cubicBezTo>
                <a:cubicBezTo>
                  <a:pt x="100" y="5"/>
                  <a:pt x="100" y="6"/>
                  <a:pt x="101" y="6"/>
                </a:cubicBezTo>
                <a:cubicBezTo>
                  <a:pt x="103" y="4"/>
                  <a:pt x="104" y="4"/>
                  <a:pt x="107" y="3"/>
                </a:cubicBezTo>
                <a:cubicBezTo>
                  <a:pt x="109" y="3"/>
                  <a:pt x="112" y="4"/>
                  <a:pt x="114" y="4"/>
                </a:cubicBezTo>
                <a:cubicBezTo>
                  <a:pt x="122" y="2"/>
                  <a:pt x="130" y="4"/>
                  <a:pt x="137" y="2"/>
                </a:cubicBezTo>
                <a:cubicBezTo>
                  <a:pt x="138" y="3"/>
                  <a:pt x="138" y="3"/>
                  <a:pt x="138" y="3"/>
                </a:cubicBezTo>
                <a:cubicBezTo>
                  <a:pt x="146" y="1"/>
                  <a:pt x="155" y="3"/>
                  <a:pt x="162" y="2"/>
                </a:cubicBezTo>
                <a:cubicBezTo>
                  <a:pt x="161" y="4"/>
                  <a:pt x="161" y="4"/>
                  <a:pt x="161" y="4"/>
                </a:cubicBezTo>
                <a:cubicBezTo>
                  <a:pt x="163" y="5"/>
                  <a:pt x="166" y="4"/>
                  <a:pt x="165" y="2"/>
                </a:cubicBezTo>
                <a:cubicBezTo>
                  <a:pt x="167" y="3"/>
                  <a:pt x="170" y="1"/>
                  <a:pt x="172" y="3"/>
                </a:cubicBezTo>
                <a:cubicBezTo>
                  <a:pt x="174" y="4"/>
                  <a:pt x="174" y="2"/>
                  <a:pt x="176" y="2"/>
                </a:cubicBezTo>
                <a:cubicBezTo>
                  <a:pt x="180" y="3"/>
                  <a:pt x="182" y="3"/>
                  <a:pt x="186" y="2"/>
                </a:cubicBezTo>
                <a:cubicBezTo>
                  <a:pt x="185" y="2"/>
                  <a:pt x="185" y="2"/>
                  <a:pt x="185" y="2"/>
                </a:cubicBezTo>
                <a:cubicBezTo>
                  <a:pt x="184" y="3"/>
                  <a:pt x="184" y="3"/>
                  <a:pt x="185" y="4"/>
                </a:cubicBezTo>
                <a:cubicBezTo>
                  <a:pt x="187" y="3"/>
                  <a:pt x="190" y="4"/>
                  <a:pt x="189" y="2"/>
                </a:cubicBezTo>
                <a:cubicBezTo>
                  <a:pt x="193" y="3"/>
                  <a:pt x="199" y="1"/>
                  <a:pt x="203" y="3"/>
                </a:cubicBezTo>
                <a:cubicBezTo>
                  <a:pt x="203" y="2"/>
                  <a:pt x="204" y="2"/>
                  <a:pt x="204" y="1"/>
                </a:cubicBezTo>
                <a:cubicBezTo>
                  <a:pt x="208" y="1"/>
                  <a:pt x="212" y="3"/>
                  <a:pt x="215" y="2"/>
                </a:cubicBezTo>
                <a:cubicBezTo>
                  <a:pt x="215" y="2"/>
                  <a:pt x="214" y="3"/>
                  <a:pt x="215" y="3"/>
                </a:cubicBezTo>
                <a:cubicBezTo>
                  <a:pt x="216" y="3"/>
                  <a:pt x="215" y="2"/>
                  <a:pt x="216" y="2"/>
                </a:cubicBezTo>
                <a:cubicBezTo>
                  <a:pt x="222" y="0"/>
                  <a:pt x="229" y="3"/>
                  <a:pt x="234" y="3"/>
                </a:cubicBezTo>
                <a:cubicBezTo>
                  <a:pt x="244" y="2"/>
                  <a:pt x="254" y="3"/>
                  <a:pt x="263" y="3"/>
                </a:cubicBezTo>
                <a:cubicBezTo>
                  <a:pt x="263" y="3"/>
                  <a:pt x="263" y="3"/>
                  <a:pt x="263" y="3"/>
                </a:cubicBezTo>
                <a:cubicBezTo>
                  <a:pt x="266" y="1"/>
                  <a:pt x="270" y="5"/>
                  <a:pt x="273" y="2"/>
                </a:cubicBezTo>
                <a:cubicBezTo>
                  <a:pt x="274" y="3"/>
                  <a:pt x="276" y="2"/>
                  <a:pt x="275" y="3"/>
                </a:cubicBezTo>
                <a:cubicBezTo>
                  <a:pt x="278" y="2"/>
                  <a:pt x="282" y="5"/>
                  <a:pt x="286" y="3"/>
                </a:cubicBezTo>
                <a:cubicBezTo>
                  <a:pt x="285" y="3"/>
                  <a:pt x="285" y="3"/>
                  <a:pt x="285" y="3"/>
                </a:cubicBezTo>
                <a:cubicBezTo>
                  <a:pt x="288" y="5"/>
                  <a:pt x="292" y="3"/>
                  <a:pt x="295" y="4"/>
                </a:cubicBezTo>
                <a:cubicBezTo>
                  <a:pt x="295" y="4"/>
                  <a:pt x="294" y="5"/>
                  <a:pt x="294" y="5"/>
                </a:cubicBezTo>
                <a:cubicBezTo>
                  <a:pt x="296" y="6"/>
                  <a:pt x="298" y="3"/>
                  <a:pt x="298" y="5"/>
                </a:cubicBezTo>
                <a:cubicBezTo>
                  <a:pt x="299" y="5"/>
                  <a:pt x="299" y="4"/>
                  <a:pt x="299" y="4"/>
                </a:cubicBezTo>
                <a:cubicBezTo>
                  <a:pt x="307" y="5"/>
                  <a:pt x="316" y="4"/>
                  <a:pt x="325" y="3"/>
                </a:cubicBezTo>
                <a:cubicBezTo>
                  <a:pt x="331" y="5"/>
                  <a:pt x="325" y="8"/>
                  <a:pt x="330" y="6"/>
                </a:cubicBezTo>
                <a:cubicBezTo>
                  <a:pt x="330" y="6"/>
                  <a:pt x="330" y="5"/>
                  <a:pt x="330" y="5"/>
                </a:cubicBezTo>
                <a:cubicBezTo>
                  <a:pt x="332" y="5"/>
                  <a:pt x="333" y="8"/>
                  <a:pt x="334" y="7"/>
                </a:cubicBezTo>
                <a:cubicBezTo>
                  <a:pt x="334" y="5"/>
                  <a:pt x="335" y="6"/>
                  <a:pt x="335" y="5"/>
                </a:cubicBezTo>
                <a:cubicBezTo>
                  <a:pt x="339" y="6"/>
                  <a:pt x="340" y="8"/>
                  <a:pt x="343" y="7"/>
                </a:cubicBezTo>
                <a:cubicBezTo>
                  <a:pt x="343" y="7"/>
                  <a:pt x="343" y="7"/>
                  <a:pt x="343" y="7"/>
                </a:cubicBezTo>
                <a:cubicBezTo>
                  <a:pt x="346" y="5"/>
                  <a:pt x="350" y="6"/>
                  <a:pt x="353" y="4"/>
                </a:cubicBezTo>
                <a:cubicBezTo>
                  <a:pt x="373" y="4"/>
                  <a:pt x="392" y="3"/>
                  <a:pt x="411" y="3"/>
                </a:cubicBezTo>
                <a:cubicBezTo>
                  <a:pt x="429" y="3"/>
                  <a:pt x="448" y="3"/>
                  <a:pt x="467" y="4"/>
                </a:cubicBezTo>
                <a:cubicBezTo>
                  <a:pt x="471" y="7"/>
                  <a:pt x="472" y="6"/>
                  <a:pt x="476" y="6"/>
                </a:cubicBezTo>
                <a:cubicBezTo>
                  <a:pt x="476" y="6"/>
                  <a:pt x="476" y="6"/>
                  <a:pt x="476" y="6"/>
                </a:cubicBezTo>
                <a:cubicBezTo>
                  <a:pt x="477" y="5"/>
                  <a:pt x="480" y="6"/>
                  <a:pt x="480" y="5"/>
                </a:cubicBezTo>
                <a:cubicBezTo>
                  <a:pt x="487" y="5"/>
                  <a:pt x="494" y="5"/>
                  <a:pt x="501" y="5"/>
                </a:cubicBezTo>
                <a:cubicBezTo>
                  <a:pt x="500" y="5"/>
                  <a:pt x="499" y="7"/>
                  <a:pt x="501" y="7"/>
                </a:cubicBezTo>
                <a:cubicBezTo>
                  <a:pt x="502" y="5"/>
                  <a:pt x="502" y="5"/>
                  <a:pt x="502" y="5"/>
                </a:cubicBezTo>
                <a:cubicBezTo>
                  <a:pt x="502" y="6"/>
                  <a:pt x="502" y="6"/>
                  <a:pt x="502" y="6"/>
                </a:cubicBezTo>
                <a:cubicBezTo>
                  <a:pt x="503" y="6"/>
                  <a:pt x="504" y="5"/>
                  <a:pt x="503" y="4"/>
                </a:cubicBezTo>
                <a:cubicBezTo>
                  <a:pt x="522" y="3"/>
                  <a:pt x="539" y="7"/>
                  <a:pt x="557" y="7"/>
                </a:cubicBezTo>
                <a:cubicBezTo>
                  <a:pt x="562" y="8"/>
                  <a:pt x="568" y="8"/>
                  <a:pt x="572" y="7"/>
                </a:cubicBezTo>
                <a:cubicBezTo>
                  <a:pt x="586" y="10"/>
                  <a:pt x="598" y="13"/>
                  <a:pt x="613" y="12"/>
                </a:cubicBezTo>
                <a:cubicBezTo>
                  <a:pt x="613" y="12"/>
                  <a:pt x="610" y="17"/>
                  <a:pt x="604" y="17"/>
                </a:cubicBezTo>
                <a:close/>
              </a:path>
            </a:pathLst>
          </a:custGeom>
          <a:solidFill>
            <a:schemeClr val="tx1"/>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US" sz="1600">
              <a:solidFill>
                <a:prstClr val="black"/>
              </a:solidFill>
              <a:latin typeface="Calibri"/>
            </a:endParaRPr>
          </a:p>
        </p:txBody>
      </p:sp>
      <p:sp>
        <p:nvSpPr>
          <p:cNvPr id="203" name="pole tekstowe 51"/>
          <p:cNvSpPr txBox="1"/>
          <p:nvPr/>
        </p:nvSpPr>
        <p:spPr>
          <a:xfrm>
            <a:off x="5038941" y="265601"/>
            <a:ext cx="1662234" cy="461665"/>
          </a:xfrm>
          <a:prstGeom prst="rect">
            <a:avLst/>
          </a:prstGeom>
          <a:noFill/>
        </p:spPr>
        <p:txBody>
          <a:bodyPr wrap="none" rtlCol="0">
            <a:spAutoFit/>
          </a:bodyPr>
          <a:lstStyle/>
          <a:p>
            <a:pPr algn="ctr" defTabSz="457200"/>
            <a:r>
              <a:rPr lang="en-US" sz="2400" dirty="0">
                <a:solidFill>
                  <a:srgbClr val="003366"/>
                </a:solidFill>
                <a:latin typeface="Courier"/>
                <a:cs typeface="Courier"/>
              </a:rPr>
              <a:t>v</a:t>
            </a:r>
            <a:r>
              <a:rPr lang="en-US" sz="2400" dirty="0" smtClean="0">
                <a:solidFill>
                  <a:srgbClr val="003366"/>
                </a:solidFill>
                <a:latin typeface="Courier"/>
                <a:cs typeface="Courier"/>
              </a:rPr>
              <a:t>alidate</a:t>
            </a:r>
            <a:endParaRPr lang="en-US" sz="2400" dirty="0">
              <a:solidFill>
                <a:srgbClr val="003366"/>
              </a:solidFill>
              <a:latin typeface="Courier"/>
              <a:cs typeface="Courier"/>
            </a:endParaRPr>
          </a:p>
        </p:txBody>
      </p:sp>
      <p:sp>
        <p:nvSpPr>
          <p:cNvPr id="204" name="Freeform 145"/>
          <p:cNvSpPr>
            <a:spLocks/>
          </p:cNvSpPr>
          <p:nvPr/>
        </p:nvSpPr>
        <p:spPr bwMode="auto">
          <a:xfrm>
            <a:off x="2026749" y="744583"/>
            <a:ext cx="6625063" cy="50011"/>
          </a:xfrm>
          <a:custGeom>
            <a:avLst/>
            <a:gdLst/>
            <a:ahLst/>
            <a:cxnLst>
              <a:cxn ang="0">
                <a:pos x="543" y="15"/>
              </a:cxn>
              <a:cxn ang="0">
                <a:pos x="525" y="15"/>
              </a:cxn>
              <a:cxn ang="0">
                <a:pos x="488" y="18"/>
              </a:cxn>
              <a:cxn ang="0">
                <a:pos x="475" y="17"/>
              </a:cxn>
              <a:cxn ang="0">
                <a:pos x="436" y="15"/>
              </a:cxn>
              <a:cxn ang="0">
                <a:pos x="423" y="15"/>
              </a:cxn>
              <a:cxn ang="0">
                <a:pos x="401" y="16"/>
              </a:cxn>
              <a:cxn ang="0">
                <a:pos x="382" y="15"/>
              </a:cxn>
              <a:cxn ang="0">
                <a:pos x="372" y="14"/>
              </a:cxn>
              <a:cxn ang="0">
                <a:pos x="363" y="16"/>
              </a:cxn>
              <a:cxn ang="0">
                <a:pos x="341" y="18"/>
              </a:cxn>
              <a:cxn ang="0">
                <a:pos x="329" y="17"/>
              </a:cxn>
              <a:cxn ang="0">
                <a:pos x="316" y="19"/>
              </a:cxn>
              <a:cxn ang="0">
                <a:pos x="300" y="17"/>
              </a:cxn>
              <a:cxn ang="0">
                <a:pos x="282" y="17"/>
              </a:cxn>
              <a:cxn ang="0">
                <a:pos x="259" y="16"/>
              </a:cxn>
              <a:cxn ang="0">
                <a:pos x="250" y="17"/>
              </a:cxn>
              <a:cxn ang="0">
                <a:pos x="241" y="15"/>
              </a:cxn>
              <a:cxn ang="0">
                <a:pos x="233" y="17"/>
              </a:cxn>
              <a:cxn ang="0">
                <a:pos x="230" y="17"/>
              </a:cxn>
              <a:cxn ang="0">
                <a:pos x="219" y="17"/>
              </a:cxn>
              <a:cxn ang="0">
                <a:pos x="188" y="17"/>
              </a:cxn>
              <a:cxn ang="0">
                <a:pos x="176" y="17"/>
              </a:cxn>
              <a:cxn ang="0">
                <a:pos x="166" y="17"/>
              </a:cxn>
              <a:cxn ang="0">
                <a:pos x="140" y="16"/>
              </a:cxn>
              <a:cxn ang="0">
                <a:pos x="134" y="12"/>
              </a:cxn>
              <a:cxn ang="0">
                <a:pos x="125" y="16"/>
              </a:cxn>
              <a:cxn ang="0">
                <a:pos x="118" y="20"/>
              </a:cxn>
              <a:cxn ang="0">
                <a:pos x="106" y="18"/>
              </a:cxn>
              <a:cxn ang="0">
                <a:pos x="102" y="20"/>
              </a:cxn>
              <a:cxn ang="0">
                <a:pos x="97" y="18"/>
              </a:cxn>
              <a:cxn ang="0">
                <a:pos x="88" y="15"/>
              </a:cxn>
              <a:cxn ang="0">
                <a:pos x="78" y="18"/>
              </a:cxn>
              <a:cxn ang="0">
                <a:pos x="73" y="16"/>
              </a:cxn>
              <a:cxn ang="0">
                <a:pos x="65" y="18"/>
              </a:cxn>
              <a:cxn ang="0">
                <a:pos x="56" y="18"/>
              </a:cxn>
              <a:cxn ang="0">
                <a:pos x="60" y="13"/>
              </a:cxn>
              <a:cxn ang="0">
                <a:pos x="44" y="16"/>
              </a:cxn>
              <a:cxn ang="0">
                <a:pos x="22" y="9"/>
              </a:cxn>
              <a:cxn ang="0">
                <a:pos x="15" y="8"/>
              </a:cxn>
              <a:cxn ang="0">
                <a:pos x="0" y="8"/>
              </a:cxn>
              <a:cxn ang="0">
                <a:pos x="6" y="5"/>
              </a:cxn>
              <a:cxn ang="0">
                <a:pos x="20" y="8"/>
              </a:cxn>
              <a:cxn ang="0">
                <a:pos x="46" y="4"/>
              </a:cxn>
              <a:cxn ang="0">
                <a:pos x="89" y="3"/>
              </a:cxn>
              <a:cxn ang="0">
                <a:pos x="137" y="2"/>
              </a:cxn>
              <a:cxn ang="0">
                <a:pos x="176" y="2"/>
              </a:cxn>
              <a:cxn ang="0">
                <a:pos x="204" y="1"/>
              </a:cxn>
              <a:cxn ang="0">
                <a:pos x="263" y="3"/>
              </a:cxn>
              <a:cxn ang="0">
                <a:pos x="294" y="5"/>
              </a:cxn>
              <a:cxn ang="0">
                <a:pos x="334" y="7"/>
              </a:cxn>
              <a:cxn ang="0">
                <a:pos x="467" y="4"/>
              </a:cxn>
              <a:cxn ang="0">
                <a:pos x="502" y="5"/>
              </a:cxn>
              <a:cxn ang="0">
                <a:pos x="604" y="17"/>
              </a:cxn>
            </a:cxnLst>
            <a:rect l="0" t="0" r="r" b="b"/>
            <a:pathLst>
              <a:path w="613" h="21">
                <a:moveTo>
                  <a:pt x="604" y="17"/>
                </a:moveTo>
                <a:cubicBezTo>
                  <a:pt x="597" y="21"/>
                  <a:pt x="587" y="16"/>
                  <a:pt x="579" y="18"/>
                </a:cubicBezTo>
                <a:cubicBezTo>
                  <a:pt x="578" y="19"/>
                  <a:pt x="580" y="16"/>
                  <a:pt x="577" y="17"/>
                </a:cubicBezTo>
                <a:cubicBezTo>
                  <a:pt x="570" y="20"/>
                  <a:pt x="557" y="17"/>
                  <a:pt x="548" y="15"/>
                </a:cubicBezTo>
                <a:cubicBezTo>
                  <a:pt x="549" y="14"/>
                  <a:pt x="549" y="14"/>
                  <a:pt x="549" y="14"/>
                </a:cubicBezTo>
                <a:cubicBezTo>
                  <a:pt x="547" y="13"/>
                  <a:pt x="545" y="15"/>
                  <a:pt x="543" y="15"/>
                </a:cubicBezTo>
                <a:cubicBezTo>
                  <a:pt x="543" y="15"/>
                  <a:pt x="543" y="14"/>
                  <a:pt x="543" y="14"/>
                </a:cubicBezTo>
                <a:cubicBezTo>
                  <a:pt x="542" y="15"/>
                  <a:pt x="539" y="14"/>
                  <a:pt x="539" y="15"/>
                </a:cubicBezTo>
                <a:cubicBezTo>
                  <a:pt x="538" y="15"/>
                  <a:pt x="538" y="14"/>
                  <a:pt x="537" y="13"/>
                </a:cubicBezTo>
                <a:cubicBezTo>
                  <a:pt x="536" y="15"/>
                  <a:pt x="536" y="15"/>
                  <a:pt x="536" y="15"/>
                </a:cubicBezTo>
                <a:cubicBezTo>
                  <a:pt x="533" y="18"/>
                  <a:pt x="529" y="14"/>
                  <a:pt x="524" y="16"/>
                </a:cubicBezTo>
                <a:cubicBezTo>
                  <a:pt x="525" y="16"/>
                  <a:pt x="525" y="15"/>
                  <a:pt x="525" y="15"/>
                </a:cubicBezTo>
                <a:cubicBezTo>
                  <a:pt x="518" y="17"/>
                  <a:pt x="510" y="16"/>
                  <a:pt x="502" y="17"/>
                </a:cubicBezTo>
                <a:cubicBezTo>
                  <a:pt x="503" y="16"/>
                  <a:pt x="503" y="15"/>
                  <a:pt x="502" y="15"/>
                </a:cubicBezTo>
                <a:cubicBezTo>
                  <a:pt x="502" y="16"/>
                  <a:pt x="500" y="17"/>
                  <a:pt x="498" y="17"/>
                </a:cubicBezTo>
                <a:cubicBezTo>
                  <a:pt x="497" y="15"/>
                  <a:pt x="494" y="18"/>
                  <a:pt x="492" y="17"/>
                </a:cubicBezTo>
                <a:cubicBezTo>
                  <a:pt x="492" y="17"/>
                  <a:pt x="492" y="17"/>
                  <a:pt x="492" y="17"/>
                </a:cubicBezTo>
                <a:cubicBezTo>
                  <a:pt x="490" y="19"/>
                  <a:pt x="490" y="16"/>
                  <a:pt x="488" y="18"/>
                </a:cubicBezTo>
                <a:cubicBezTo>
                  <a:pt x="487" y="17"/>
                  <a:pt x="487" y="17"/>
                  <a:pt x="487" y="17"/>
                </a:cubicBezTo>
                <a:cubicBezTo>
                  <a:pt x="486" y="19"/>
                  <a:pt x="485" y="16"/>
                  <a:pt x="483" y="17"/>
                </a:cubicBezTo>
                <a:cubicBezTo>
                  <a:pt x="483" y="17"/>
                  <a:pt x="483" y="17"/>
                  <a:pt x="483" y="17"/>
                </a:cubicBezTo>
                <a:cubicBezTo>
                  <a:pt x="482" y="18"/>
                  <a:pt x="481" y="16"/>
                  <a:pt x="480" y="17"/>
                </a:cubicBezTo>
                <a:cubicBezTo>
                  <a:pt x="480" y="17"/>
                  <a:pt x="480" y="17"/>
                  <a:pt x="480" y="17"/>
                </a:cubicBezTo>
                <a:cubicBezTo>
                  <a:pt x="477" y="17"/>
                  <a:pt x="475" y="16"/>
                  <a:pt x="475" y="17"/>
                </a:cubicBezTo>
                <a:cubicBezTo>
                  <a:pt x="474" y="16"/>
                  <a:pt x="478" y="17"/>
                  <a:pt x="477" y="15"/>
                </a:cubicBezTo>
                <a:cubicBezTo>
                  <a:pt x="467" y="16"/>
                  <a:pt x="457" y="16"/>
                  <a:pt x="447" y="16"/>
                </a:cubicBezTo>
                <a:cubicBezTo>
                  <a:pt x="446" y="15"/>
                  <a:pt x="446" y="15"/>
                  <a:pt x="445" y="14"/>
                </a:cubicBezTo>
                <a:cubicBezTo>
                  <a:pt x="444" y="15"/>
                  <a:pt x="442" y="14"/>
                  <a:pt x="441" y="15"/>
                </a:cubicBezTo>
                <a:cubicBezTo>
                  <a:pt x="441" y="15"/>
                  <a:pt x="440" y="14"/>
                  <a:pt x="440" y="14"/>
                </a:cubicBezTo>
                <a:cubicBezTo>
                  <a:pt x="438" y="14"/>
                  <a:pt x="438" y="16"/>
                  <a:pt x="436" y="15"/>
                </a:cubicBezTo>
                <a:cubicBezTo>
                  <a:pt x="437" y="15"/>
                  <a:pt x="437" y="14"/>
                  <a:pt x="437" y="14"/>
                </a:cubicBezTo>
                <a:cubicBezTo>
                  <a:pt x="435" y="15"/>
                  <a:pt x="433" y="15"/>
                  <a:pt x="431" y="15"/>
                </a:cubicBezTo>
                <a:cubicBezTo>
                  <a:pt x="431" y="15"/>
                  <a:pt x="432" y="15"/>
                  <a:pt x="431" y="14"/>
                </a:cubicBezTo>
                <a:cubicBezTo>
                  <a:pt x="429" y="16"/>
                  <a:pt x="428" y="14"/>
                  <a:pt x="426" y="15"/>
                </a:cubicBezTo>
                <a:cubicBezTo>
                  <a:pt x="426" y="14"/>
                  <a:pt x="426" y="14"/>
                  <a:pt x="426" y="14"/>
                </a:cubicBezTo>
                <a:cubicBezTo>
                  <a:pt x="423" y="12"/>
                  <a:pt x="426" y="16"/>
                  <a:pt x="423" y="15"/>
                </a:cubicBezTo>
                <a:cubicBezTo>
                  <a:pt x="424" y="15"/>
                  <a:pt x="423" y="14"/>
                  <a:pt x="423" y="14"/>
                </a:cubicBezTo>
                <a:cubicBezTo>
                  <a:pt x="421" y="16"/>
                  <a:pt x="417" y="15"/>
                  <a:pt x="415" y="16"/>
                </a:cubicBezTo>
                <a:cubicBezTo>
                  <a:pt x="415" y="15"/>
                  <a:pt x="415" y="15"/>
                  <a:pt x="415" y="15"/>
                </a:cubicBezTo>
                <a:cubicBezTo>
                  <a:pt x="412" y="15"/>
                  <a:pt x="409" y="15"/>
                  <a:pt x="406" y="15"/>
                </a:cubicBezTo>
                <a:cubicBezTo>
                  <a:pt x="405" y="15"/>
                  <a:pt x="407" y="13"/>
                  <a:pt x="404" y="13"/>
                </a:cubicBezTo>
                <a:cubicBezTo>
                  <a:pt x="404" y="15"/>
                  <a:pt x="399" y="14"/>
                  <a:pt x="401" y="16"/>
                </a:cubicBezTo>
                <a:cubicBezTo>
                  <a:pt x="399" y="16"/>
                  <a:pt x="395" y="15"/>
                  <a:pt x="393" y="16"/>
                </a:cubicBezTo>
                <a:cubicBezTo>
                  <a:pt x="394" y="15"/>
                  <a:pt x="392" y="13"/>
                  <a:pt x="394" y="13"/>
                </a:cubicBezTo>
                <a:cubicBezTo>
                  <a:pt x="393" y="12"/>
                  <a:pt x="393" y="12"/>
                  <a:pt x="393" y="12"/>
                </a:cubicBezTo>
                <a:cubicBezTo>
                  <a:pt x="393" y="11"/>
                  <a:pt x="394" y="12"/>
                  <a:pt x="394" y="11"/>
                </a:cubicBezTo>
                <a:cubicBezTo>
                  <a:pt x="393" y="11"/>
                  <a:pt x="390" y="12"/>
                  <a:pt x="389" y="12"/>
                </a:cubicBezTo>
                <a:cubicBezTo>
                  <a:pt x="387" y="13"/>
                  <a:pt x="385" y="15"/>
                  <a:pt x="382" y="15"/>
                </a:cubicBezTo>
                <a:cubicBezTo>
                  <a:pt x="384" y="15"/>
                  <a:pt x="382" y="13"/>
                  <a:pt x="383" y="13"/>
                </a:cubicBezTo>
                <a:cubicBezTo>
                  <a:pt x="378" y="17"/>
                  <a:pt x="378" y="17"/>
                  <a:pt x="378" y="17"/>
                </a:cubicBezTo>
                <a:cubicBezTo>
                  <a:pt x="377" y="17"/>
                  <a:pt x="378" y="15"/>
                  <a:pt x="377" y="16"/>
                </a:cubicBezTo>
                <a:cubicBezTo>
                  <a:pt x="377" y="16"/>
                  <a:pt x="376" y="16"/>
                  <a:pt x="376" y="17"/>
                </a:cubicBezTo>
                <a:cubicBezTo>
                  <a:pt x="375" y="17"/>
                  <a:pt x="372" y="17"/>
                  <a:pt x="371" y="15"/>
                </a:cubicBezTo>
                <a:cubicBezTo>
                  <a:pt x="371" y="15"/>
                  <a:pt x="373" y="15"/>
                  <a:pt x="372" y="14"/>
                </a:cubicBezTo>
                <a:cubicBezTo>
                  <a:pt x="370" y="14"/>
                  <a:pt x="370" y="15"/>
                  <a:pt x="368" y="15"/>
                </a:cubicBezTo>
                <a:cubicBezTo>
                  <a:pt x="368" y="15"/>
                  <a:pt x="368" y="15"/>
                  <a:pt x="368" y="15"/>
                </a:cubicBezTo>
                <a:cubicBezTo>
                  <a:pt x="367" y="14"/>
                  <a:pt x="364" y="15"/>
                  <a:pt x="366" y="16"/>
                </a:cubicBezTo>
                <a:cubicBezTo>
                  <a:pt x="366" y="17"/>
                  <a:pt x="365" y="15"/>
                  <a:pt x="367" y="16"/>
                </a:cubicBezTo>
                <a:cubicBezTo>
                  <a:pt x="366" y="17"/>
                  <a:pt x="364" y="17"/>
                  <a:pt x="362" y="17"/>
                </a:cubicBezTo>
                <a:cubicBezTo>
                  <a:pt x="362" y="17"/>
                  <a:pt x="362" y="16"/>
                  <a:pt x="363" y="16"/>
                </a:cubicBezTo>
                <a:cubicBezTo>
                  <a:pt x="360" y="17"/>
                  <a:pt x="357" y="18"/>
                  <a:pt x="355" y="18"/>
                </a:cubicBezTo>
                <a:cubicBezTo>
                  <a:pt x="355" y="19"/>
                  <a:pt x="356" y="17"/>
                  <a:pt x="356" y="17"/>
                </a:cubicBezTo>
                <a:cubicBezTo>
                  <a:pt x="353" y="16"/>
                  <a:pt x="349" y="19"/>
                  <a:pt x="346" y="17"/>
                </a:cubicBezTo>
                <a:cubicBezTo>
                  <a:pt x="346" y="17"/>
                  <a:pt x="346" y="18"/>
                  <a:pt x="346" y="18"/>
                </a:cubicBezTo>
                <a:cubicBezTo>
                  <a:pt x="344" y="18"/>
                  <a:pt x="345" y="17"/>
                  <a:pt x="343" y="17"/>
                </a:cubicBezTo>
                <a:cubicBezTo>
                  <a:pt x="343" y="16"/>
                  <a:pt x="342" y="17"/>
                  <a:pt x="341" y="18"/>
                </a:cubicBezTo>
                <a:cubicBezTo>
                  <a:pt x="340" y="18"/>
                  <a:pt x="341" y="17"/>
                  <a:pt x="342" y="17"/>
                </a:cubicBezTo>
                <a:cubicBezTo>
                  <a:pt x="340" y="18"/>
                  <a:pt x="334" y="19"/>
                  <a:pt x="330" y="18"/>
                </a:cubicBezTo>
                <a:cubicBezTo>
                  <a:pt x="330" y="18"/>
                  <a:pt x="328" y="20"/>
                  <a:pt x="327" y="19"/>
                </a:cubicBezTo>
                <a:cubicBezTo>
                  <a:pt x="327" y="18"/>
                  <a:pt x="327" y="18"/>
                  <a:pt x="327" y="18"/>
                </a:cubicBezTo>
                <a:cubicBezTo>
                  <a:pt x="327" y="17"/>
                  <a:pt x="324" y="18"/>
                  <a:pt x="324" y="17"/>
                </a:cubicBezTo>
                <a:cubicBezTo>
                  <a:pt x="322" y="19"/>
                  <a:pt x="331" y="16"/>
                  <a:pt x="329" y="17"/>
                </a:cubicBezTo>
                <a:cubicBezTo>
                  <a:pt x="328" y="16"/>
                  <a:pt x="325" y="19"/>
                  <a:pt x="326" y="17"/>
                </a:cubicBezTo>
                <a:cubicBezTo>
                  <a:pt x="324" y="17"/>
                  <a:pt x="323" y="19"/>
                  <a:pt x="321" y="18"/>
                </a:cubicBezTo>
                <a:cubicBezTo>
                  <a:pt x="321" y="18"/>
                  <a:pt x="322" y="16"/>
                  <a:pt x="321" y="16"/>
                </a:cubicBezTo>
                <a:cubicBezTo>
                  <a:pt x="319" y="16"/>
                  <a:pt x="320" y="17"/>
                  <a:pt x="318" y="17"/>
                </a:cubicBezTo>
                <a:cubicBezTo>
                  <a:pt x="317" y="17"/>
                  <a:pt x="317" y="17"/>
                  <a:pt x="317" y="17"/>
                </a:cubicBezTo>
                <a:cubicBezTo>
                  <a:pt x="317" y="19"/>
                  <a:pt x="315" y="17"/>
                  <a:pt x="316" y="19"/>
                </a:cubicBezTo>
                <a:cubicBezTo>
                  <a:pt x="316" y="18"/>
                  <a:pt x="312" y="19"/>
                  <a:pt x="313" y="17"/>
                </a:cubicBezTo>
                <a:cubicBezTo>
                  <a:pt x="313" y="16"/>
                  <a:pt x="313" y="16"/>
                  <a:pt x="313" y="16"/>
                </a:cubicBezTo>
                <a:cubicBezTo>
                  <a:pt x="312" y="16"/>
                  <a:pt x="311" y="17"/>
                  <a:pt x="310" y="18"/>
                </a:cubicBezTo>
                <a:cubicBezTo>
                  <a:pt x="310" y="18"/>
                  <a:pt x="310" y="17"/>
                  <a:pt x="310" y="17"/>
                </a:cubicBezTo>
                <a:cubicBezTo>
                  <a:pt x="310" y="20"/>
                  <a:pt x="308" y="17"/>
                  <a:pt x="306" y="19"/>
                </a:cubicBezTo>
                <a:cubicBezTo>
                  <a:pt x="304" y="18"/>
                  <a:pt x="301" y="19"/>
                  <a:pt x="300" y="17"/>
                </a:cubicBezTo>
                <a:cubicBezTo>
                  <a:pt x="298" y="18"/>
                  <a:pt x="297" y="19"/>
                  <a:pt x="295" y="18"/>
                </a:cubicBezTo>
                <a:cubicBezTo>
                  <a:pt x="295" y="18"/>
                  <a:pt x="296" y="18"/>
                  <a:pt x="296" y="17"/>
                </a:cubicBezTo>
                <a:cubicBezTo>
                  <a:pt x="295" y="17"/>
                  <a:pt x="294" y="17"/>
                  <a:pt x="293" y="18"/>
                </a:cubicBezTo>
                <a:cubicBezTo>
                  <a:pt x="293" y="17"/>
                  <a:pt x="291" y="16"/>
                  <a:pt x="289" y="15"/>
                </a:cubicBezTo>
                <a:cubicBezTo>
                  <a:pt x="288" y="16"/>
                  <a:pt x="288" y="17"/>
                  <a:pt x="288" y="18"/>
                </a:cubicBezTo>
                <a:cubicBezTo>
                  <a:pt x="287" y="16"/>
                  <a:pt x="283" y="20"/>
                  <a:pt x="282" y="17"/>
                </a:cubicBezTo>
                <a:cubicBezTo>
                  <a:pt x="282" y="17"/>
                  <a:pt x="284" y="16"/>
                  <a:pt x="283" y="16"/>
                </a:cubicBezTo>
                <a:cubicBezTo>
                  <a:pt x="281" y="13"/>
                  <a:pt x="280" y="17"/>
                  <a:pt x="277" y="16"/>
                </a:cubicBezTo>
                <a:cubicBezTo>
                  <a:pt x="278" y="18"/>
                  <a:pt x="278" y="18"/>
                  <a:pt x="278" y="18"/>
                </a:cubicBezTo>
                <a:cubicBezTo>
                  <a:pt x="277" y="17"/>
                  <a:pt x="274" y="19"/>
                  <a:pt x="274" y="17"/>
                </a:cubicBezTo>
                <a:cubicBezTo>
                  <a:pt x="273" y="18"/>
                  <a:pt x="271" y="17"/>
                  <a:pt x="272" y="18"/>
                </a:cubicBezTo>
                <a:cubicBezTo>
                  <a:pt x="268" y="17"/>
                  <a:pt x="262" y="19"/>
                  <a:pt x="259" y="16"/>
                </a:cubicBezTo>
                <a:cubicBezTo>
                  <a:pt x="259" y="16"/>
                  <a:pt x="257" y="16"/>
                  <a:pt x="258" y="17"/>
                </a:cubicBezTo>
                <a:cubicBezTo>
                  <a:pt x="259" y="18"/>
                  <a:pt x="259" y="16"/>
                  <a:pt x="259" y="17"/>
                </a:cubicBezTo>
                <a:cubicBezTo>
                  <a:pt x="259" y="17"/>
                  <a:pt x="259" y="17"/>
                  <a:pt x="259" y="18"/>
                </a:cubicBezTo>
                <a:cubicBezTo>
                  <a:pt x="257" y="17"/>
                  <a:pt x="256" y="17"/>
                  <a:pt x="258" y="15"/>
                </a:cubicBezTo>
                <a:cubicBezTo>
                  <a:pt x="255" y="14"/>
                  <a:pt x="255" y="19"/>
                  <a:pt x="251" y="18"/>
                </a:cubicBezTo>
                <a:cubicBezTo>
                  <a:pt x="251" y="17"/>
                  <a:pt x="251" y="17"/>
                  <a:pt x="250" y="17"/>
                </a:cubicBezTo>
                <a:cubicBezTo>
                  <a:pt x="248" y="18"/>
                  <a:pt x="248" y="18"/>
                  <a:pt x="248" y="18"/>
                </a:cubicBezTo>
                <a:cubicBezTo>
                  <a:pt x="246" y="18"/>
                  <a:pt x="247" y="16"/>
                  <a:pt x="247" y="15"/>
                </a:cubicBezTo>
                <a:cubicBezTo>
                  <a:pt x="246" y="15"/>
                  <a:pt x="244" y="15"/>
                  <a:pt x="243" y="16"/>
                </a:cubicBezTo>
                <a:cubicBezTo>
                  <a:pt x="242" y="14"/>
                  <a:pt x="242" y="14"/>
                  <a:pt x="242" y="14"/>
                </a:cubicBezTo>
                <a:cubicBezTo>
                  <a:pt x="243" y="16"/>
                  <a:pt x="241" y="15"/>
                  <a:pt x="240" y="16"/>
                </a:cubicBezTo>
                <a:cubicBezTo>
                  <a:pt x="241" y="15"/>
                  <a:pt x="241" y="15"/>
                  <a:pt x="241" y="15"/>
                </a:cubicBezTo>
                <a:cubicBezTo>
                  <a:pt x="241" y="15"/>
                  <a:pt x="239" y="15"/>
                  <a:pt x="239" y="15"/>
                </a:cubicBezTo>
                <a:cubicBezTo>
                  <a:pt x="239" y="16"/>
                  <a:pt x="240" y="16"/>
                  <a:pt x="241" y="17"/>
                </a:cubicBezTo>
                <a:cubicBezTo>
                  <a:pt x="240" y="17"/>
                  <a:pt x="239" y="17"/>
                  <a:pt x="239" y="18"/>
                </a:cubicBezTo>
                <a:cubicBezTo>
                  <a:pt x="239" y="16"/>
                  <a:pt x="237" y="17"/>
                  <a:pt x="236" y="17"/>
                </a:cubicBezTo>
                <a:cubicBezTo>
                  <a:pt x="235" y="16"/>
                  <a:pt x="234" y="18"/>
                  <a:pt x="234" y="18"/>
                </a:cubicBezTo>
                <a:cubicBezTo>
                  <a:pt x="234" y="17"/>
                  <a:pt x="232" y="18"/>
                  <a:pt x="233" y="17"/>
                </a:cubicBezTo>
                <a:cubicBezTo>
                  <a:pt x="233" y="16"/>
                  <a:pt x="234" y="17"/>
                  <a:pt x="235" y="17"/>
                </a:cubicBezTo>
                <a:cubicBezTo>
                  <a:pt x="234" y="16"/>
                  <a:pt x="234" y="15"/>
                  <a:pt x="232" y="16"/>
                </a:cubicBezTo>
                <a:cubicBezTo>
                  <a:pt x="231" y="16"/>
                  <a:pt x="233" y="18"/>
                  <a:pt x="231" y="18"/>
                </a:cubicBezTo>
                <a:cubicBezTo>
                  <a:pt x="231" y="17"/>
                  <a:pt x="231" y="17"/>
                  <a:pt x="232" y="16"/>
                </a:cubicBezTo>
                <a:cubicBezTo>
                  <a:pt x="230" y="16"/>
                  <a:pt x="230" y="16"/>
                  <a:pt x="230" y="16"/>
                </a:cubicBezTo>
                <a:cubicBezTo>
                  <a:pt x="230" y="17"/>
                  <a:pt x="230" y="17"/>
                  <a:pt x="230" y="17"/>
                </a:cubicBezTo>
                <a:cubicBezTo>
                  <a:pt x="229" y="16"/>
                  <a:pt x="229" y="16"/>
                  <a:pt x="229" y="16"/>
                </a:cubicBezTo>
                <a:cubicBezTo>
                  <a:pt x="229" y="17"/>
                  <a:pt x="226" y="17"/>
                  <a:pt x="226" y="18"/>
                </a:cubicBezTo>
                <a:cubicBezTo>
                  <a:pt x="225" y="18"/>
                  <a:pt x="224" y="17"/>
                  <a:pt x="223" y="17"/>
                </a:cubicBezTo>
                <a:cubicBezTo>
                  <a:pt x="223" y="17"/>
                  <a:pt x="223" y="17"/>
                  <a:pt x="223" y="17"/>
                </a:cubicBezTo>
                <a:cubicBezTo>
                  <a:pt x="222" y="16"/>
                  <a:pt x="220" y="17"/>
                  <a:pt x="219" y="17"/>
                </a:cubicBezTo>
                <a:cubicBezTo>
                  <a:pt x="219" y="17"/>
                  <a:pt x="219" y="17"/>
                  <a:pt x="219" y="17"/>
                </a:cubicBezTo>
                <a:cubicBezTo>
                  <a:pt x="218" y="17"/>
                  <a:pt x="217" y="17"/>
                  <a:pt x="216" y="18"/>
                </a:cubicBezTo>
                <a:cubicBezTo>
                  <a:pt x="214" y="17"/>
                  <a:pt x="215" y="13"/>
                  <a:pt x="214" y="15"/>
                </a:cubicBezTo>
                <a:cubicBezTo>
                  <a:pt x="212" y="15"/>
                  <a:pt x="211" y="17"/>
                  <a:pt x="212" y="18"/>
                </a:cubicBezTo>
                <a:cubicBezTo>
                  <a:pt x="209" y="17"/>
                  <a:pt x="205" y="19"/>
                  <a:pt x="202" y="17"/>
                </a:cubicBezTo>
                <a:cubicBezTo>
                  <a:pt x="202" y="17"/>
                  <a:pt x="202" y="18"/>
                  <a:pt x="201" y="18"/>
                </a:cubicBezTo>
                <a:cubicBezTo>
                  <a:pt x="197" y="17"/>
                  <a:pt x="192" y="19"/>
                  <a:pt x="188" y="17"/>
                </a:cubicBezTo>
                <a:cubicBezTo>
                  <a:pt x="190" y="16"/>
                  <a:pt x="188" y="16"/>
                  <a:pt x="188" y="15"/>
                </a:cubicBezTo>
                <a:cubicBezTo>
                  <a:pt x="187" y="16"/>
                  <a:pt x="187" y="14"/>
                  <a:pt x="187" y="16"/>
                </a:cubicBezTo>
                <a:cubicBezTo>
                  <a:pt x="187" y="17"/>
                  <a:pt x="187" y="17"/>
                  <a:pt x="188" y="18"/>
                </a:cubicBezTo>
                <a:cubicBezTo>
                  <a:pt x="185" y="18"/>
                  <a:pt x="181" y="18"/>
                  <a:pt x="180" y="17"/>
                </a:cubicBezTo>
                <a:cubicBezTo>
                  <a:pt x="181" y="18"/>
                  <a:pt x="180" y="18"/>
                  <a:pt x="179" y="18"/>
                </a:cubicBezTo>
                <a:cubicBezTo>
                  <a:pt x="180" y="17"/>
                  <a:pt x="178" y="16"/>
                  <a:pt x="176" y="17"/>
                </a:cubicBezTo>
                <a:cubicBezTo>
                  <a:pt x="176" y="18"/>
                  <a:pt x="176" y="18"/>
                  <a:pt x="176" y="18"/>
                </a:cubicBezTo>
                <a:cubicBezTo>
                  <a:pt x="175" y="17"/>
                  <a:pt x="175" y="17"/>
                  <a:pt x="175" y="17"/>
                </a:cubicBezTo>
                <a:cubicBezTo>
                  <a:pt x="174" y="17"/>
                  <a:pt x="174" y="19"/>
                  <a:pt x="173" y="18"/>
                </a:cubicBezTo>
                <a:cubicBezTo>
                  <a:pt x="172" y="17"/>
                  <a:pt x="172" y="17"/>
                  <a:pt x="172" y="17"/>
                </a:cubicBezTo>
                <a:cubicBezTo>
                  <a:pt x="171" y="18"/>
                  <a:pt x="169" y="19"/>
                  <a:pt x="167" y="18"/>
                </a:cubicBezTo>
                <a:cubicBezTo>
                  <a:pt x="166" y="17"/>
                  <a:pt x="166" y="17"/>
                  <a:pt x="166" y="17"/>
                </a:cubicBezTo>
                <a:cubicBezTo>
                  <a:pt x="165" y="17"/>
                  <a:pt x="164" y="18"/>
                  <a:pt x="165" y="18"/>
                </a:cubicBezTo>
                <a:cubicBezTo>
                  <a:pt x="162" y="17"/>
                  <a:pt x="160" y="17"/>
                  <a:pt x="160" y="16"/>
                </a:cubicBezTo>
                <a:cubicBezTo>
                  <a:pt x="155" y="19"/>
                  <a:pt x="147" y="19"/>
                  <a:pt x="142" y="19"/>
                </a:cubicBezTo>
                <a:cubicBezTo>
                  <a:pt x="142" y="18"/>
                  <a:pt x="142" y="18"/>
                  <a:pt x="142" y="18"/>
                </a:cubicBezTo>
                <a:cubicBezTo>
                  <a:pt x="140" y="17"/>
                  <a:pt x="141" y="19"/>
                  <a:pt x="140" y="19"/>
                </a:cubicBezTo>
                <a:cubicBezTo>
                  <a:pt x="141" y="18"/>
                  <a:pt x="139" y="17"/>
                  <a:pt x="140" y="16"/>
                </a:cubicBezTo>
                <a:cubicBezTo>
                  <a:pt x="138" y="15"/>
                  <a:pt x="137" y="17"/>
                  <a:pt x="136" y="18"/>
                </a:cubicBezTo>
                <a:cubicBezTo>
                  <a:pt x="136" y="19"/>
                  <a:pt x="137" y="17"/>
                  <a:pt x="137" y="18"/>
                </a:cubicBezTo>
                <a:cubicBezTo>
                  <a:pt x="137" y="19"/>
                  <a:pt x="134" y="18"/>
                  <a:pt x="133" y="19"/>
                </a:cubicBezTo>
                <a:cubicBezTo>
                  <a:pt x="133" y="18"/>
                  <a:pt x="133" y="17"/>
                  <a:pt x="134" y="17"/>
                </a:cubicBezTo>
                <a:cubicBezTo>
                  <a:pt x="132" y="17"/>
                  <a:pt x="132" y="17"/>
                  <a:pt x="132" y="17"/>
                </a:cubicBezTo>
                <a:cubicBezTo>
                  <a:pt x="131" y="16"/>
                  <a:pt x="136" y="14"/>
                  <a:pt x="134" y="12"/>
                </a:cubicBezTo>
                <a:cubicBezTo>
                  <a:pt x="133" y="12"/>
                  <a:pt x="133" y="12"/>
                  <a:pt x="133" y="12"/>
                </a:cubicBezTo>
                <a:cubicBezTo>
                  <a:pt x="132" y="11"/>
                  <a:pt x="136" y="10"/>
                  <a:pt x="133" y="10"/>
                </a:cubicBezTo>
                <a:cubicBezTo>
                  <a:pt x="132" y="11"/>
                  <a:pt x="131" y="13"/>
                  <a:pt x="132" y="14"/>
                </a:cubicBezTo>
                <a:cubicBezTo>
                  <a:pt x="129" y="14"/>
                  <a:pt x="131" y="17"/>
                  <a:pt x="128" y="17"/>
                </a:cubicBezTo>
                <a:cubicBezTo>
                  <a:pt x="127" y="16"/>
                  <a:pt x="130" y="17"/>
                  <a:pt x="129" y="16"/>
                </a:cubicBezTo>
                <a:cubicBezTo>
                  <a:pt x="128" y="14"/>
                  <a:pt x="127" y="16"/>
                  <a:pt x="125" y="16"/>
                </a:cubicBezTo>
                <a:cubicBezTo>
                  <a:pt x="127" y="16"/>
                  <a:pt x="126" y="18"/>
                  <a:pt x="125" y="18"/>
                </a:cubicBezTo>
                <a:cubicBezTo>
                  <a:pt x="123" y="17"/>
                  <a:pt x="126" y="17"/>
                  <a:pt x="124" y="17"/>
                </a:cubicBezTo>
                <a:cubicBezTo>
                  <a:pt x="123" y="17"/>
                  <a:pt x="121" y="18"/>
                  <a:pt x="123" y="19"/>
                </a:cubicBezTo>
                <a:cubicBezTo>
                  <a:pt x="122" y="21"/>
                  <a:pt x="121" y="18"/>
                  <a:pt x="119" y="20"/>
                </a:cubicBezTo>
                <a:cubicBezTo>
                  <a:pt x="119" y="18"/>
                  <a:pt x="122" y="16"/>
                  <a:pt x="119" y="16"/>
                </a:cubicBezTo>
                <a:cubicBezTo>
                  <a:pt x="120" y="17"/>
                  <a:pt x="116" y="17"/>
                  <a:pt x="118" y="20"/>
                </a:cubicBezTo>
                <a:cubicBezTo>
                  <a:pt x="117" y="19"/>
                  <a:pt x="117" y="18"/>
                  <a:pt x="117" y="17"/>
                </a:cubicBezTo>
                <a:cubicBezTo>
                  <a:pt x="116" y="16"/>
                  <a:pt x="114" y="20"/>
                  <a:pt x="114" y="17"/>
                </a:cubicBezTo>
                <a:cubicBezTo>
                  <a:pt x="113" y="18"/>
                  <a:pt x="113" y="18"/>
                  <a:pt x="113" y="18"/>
                </a:cubicBezTo>
                <a:cubicBezTo>
                  <a:pt x="113" y="18"/>
                  <a:pt x="112" y="18"/>
                  <a:pt x="111" y="17"/>
                </a:cubicBezTo>
                <a:cubicBezTo>
                  <a:pt x="110" y="17"/>
                  <a:pt x="108" y="19"/>
                  <a:pt x="108" y="16"/>
                </a:cubicBezTo>
                <a:cubicBezTo>
                  <a:pt x="107" y="17"/>
                  <a:pt x="105" y="17"/>
                  <a:pt x="106" y="18"/>
                </a:cubicBezTo>
                <a:cubicBezTo>
                  <a:pt x="107" y="19"/>
                  <a:pt x="108" y="17"/>
                  <a:pt x="109" y="19"/>
                </a:cubicBezTo>
                <a:cubicBezTo>
                  <a:pt x="107" y="17"/>
                  <a:pt x="106" y="19"/>
                  <a:pt x="105" y="20"/>
                </a:cubicBezTo>
                <a:cubicBezTo>
                  <a:pt x="105" y="19"/>
                  <a:pt x="105" y="19"/>
                  <a:pt x="105" y="19"/>
                </a:cubicBezTo>
                <a:cubicBezTo>
                  <a:pt x="105" y="19"/>
                  <a:pt x="103" y="19"/>
                  <a:pt x="103" y="20"/>
                </a:cubicBezTo>
                <a:cubicBezTo>
                  <a:pt x="103" y="19"/>
                  <a:pt x="103" y="19"/>
                  <a:pt x="103" y="19"/>
                </a:cubicBezTo>
                <a:cubicBezTo>
                  <a:pt x="102" y="20"/>
                  <a:pt x="102" y="20"/>
                  <a:pt x="102" y="20"/>
                </a:cubicBezTo>
                <a:cubicBezTo>
                  <a:pt x="100" y="20"/>
                  <a:pt x="101" y="18"/>
                  <a:pt x="99" y="18"/>
                </a:cubicBezTo>
                <a:cubicBezTo>
                  <a:pt x="101" y="17"/>
                  <a:pt x="101" y="17"/>
                  <a:pt x="101" y="17"/>
                </a:cubicBezTo>
                <a:cubicBezTo>
                  <a:pt x="101" y="17"/>
                  <a:pt x="100" y="16"/>
                  <a:pt x="99" y="16"/>
                </a:cubicBezTo>
                <a:cubicBezTo>
                  <a:pt x="98" y="18"/>
                  <a:pt x="97" y="19"/>
                  <a:pt x="97" y="20"/>
                </a:cubicBezTo>
                <a:cubicBezTo>
                  <a:pt x="96" y="20"/>
                  <a:pt x="97" y="19"/>
                  <a:pt x="95" y="20"/>
                </a:cubicBezTo>
                <a:cubicBezTo>
                  <a:pt x="97" y="18"/>
                  <a:pt x="97" y="18"/>
                  <a:pt x="97" y="18"/>
                </a:cubicBezTo>
                <a:cubicBezTo>
                  <a:pt x="97" y="18"/>
                  <a:pt x="96" y="16"/>
                  <a:pt x="94" y="16"/>
                </a:cubicBezTo>
                <a:cubicBezTo>
                  <a:pt x="93" y="17"/>
                  <a:pt x="91" y="18"/>
                  <a:pt x="93" y="19"/>
                </a:cubicBezTo>
                <a:cubicBezTo>
                  <a:pt x="92" y="19"/>
                  <a:pt x="91" y="18"/>
                  <a:pt x="92" y="18"/>
                </a:cubicBezTo>
                <a:cubicBezTo>
                  <a:pt x="90" y="18"/>
                  <a:pt x="92" y="19"/>
                  <a:pt x="90" y="19"/>
                </a:cubicBezTo>
                <a:cubicBezTo>
                  <a:pt x="90" y="19"/>
                  <a:pt x="87" y="18"/>
                  <a:pt x="86" y="16"/>
                </a:cubicBezTo>
                <a:cubicBezTo>
                  <a:pt x="88" y="15"/>
                  <a:pt x="88" y="15"/>
                  <a:pt x="88" y="15"/>
                </a:cubicBezTo>
                <a:cubicBezTo>
                  <a:pt x="87" y="15"/>
                  <a:pt x="87" y="15"/>
                  <a:pt x="87" y="15"/>
                </a:cubicBezTo>
                <a:cubicBezTo>
                  <a:pt x="88" y="13"/>
                  <a:pt x="86" y="13"/>
                  <a:pt x="87" y="12"/>
                </a:cubicBezTo>
                <a:cubicBezTo>
                  <a:pt x="86" y="12"/>
                  <a:pt x="85" y="12"/>
                  <a:pt x="84" y="12"/>
                </a:cubicBezTo>
                <a:cubicBezTo>
                  <a:pt x="87" y="15"/>
                  <a:pt x="82" y="16"/>
                  <a:pt x="82" y="18"/>
                </a:cubicBezTo>
                <a:cubicBezTo>
                  <a:pt x="79" y="19"/>
                  <a:pt x="81" y="13"/>
                  <a:pt x="77" y="16"/>
                </a:cubicBezTo>
                <a:cubicBezTo>
                  <a:pt x="78" y="17"/>
                  <a:pt x="76" y="19"/>
                  <a:pt x="78" y="18"/>
                </a:cubicBezTo>
                <a:cubicBezTo>
                  <a:pt x="76" y="18"/>
                  <a:pt x="77" y="20"/>
                  <a:pt x="74" y="19"/>
                </a:cubicBezTo>
                <a:cubicBezTo>
                  <a:pt x="76" y="18"/>
                  <a:pt x="73" y="17"/>
                  <a:pt x="75" y="15"/>
                </a:cubicBezTo>
                <a:cubicBezTo>
                  <a:pt x="75" y="16"/>
                  <a:pt x="76" y="16"/>
                  <a:pt x="77" y="16"/>
                </a:cubicBezTo>
                <a:cubicBezTo>
                  <a:pt x="76" y="15"/>
                  <a:pt x="77" y="13"/>
                  <a:pt x="75" y="13"/>
                </a:cubicBezTo>
                <a:cubicBezTo>
                  <a:pt x="74" y="14"/>
                  <a:pt x="72" y="14"/>
                  <a:pt x="72" y="15"/>
                </a:cubicBezTo>
                <a:cubicBezTo>
                  <a:pt x="72" y="16"/>
                  <a:pt x="74" y="15"/>
                  <a:pt x="73" y="16"/>
                </a:cubicBezTo>
                <a:cubicBezTo>
                  <a:pt x="71" y="17"/>
                  <a:pt x="71" y="15"/>
                  <a:pt x="70" y="17"/>
                </a:cubicBezTo>
                <a:cubicBezTo>
                  <a:pt x="71" y="17"/>
                  <a:pt x="71" y="18"/>
                  <a:pt x="71" y="19"/>
                </a:cubicBezTo>
                <a:cubicBezTo>
                  <a:pt x="70" y="20"/>
                  <a:pt x="70" y="20"/>
                  <a:pt x="70" y="20"/>
                </a:cubicBezTo>
                <a:cubicBezTo>
                  <a:pt x="70" y="19"/>
                  <a:pt x="70" y="19"/>
                  <a:pt x="70" y="19"/>
                </a:cubicBezTo>
                <a:cubicBezTo>
                  <a:pt x="67" y="18"/>
                  <a:pt x="69" y="20"/>
                  <a:pt x="66" y="20"/>
                </a:cubicBezTo>
                <a:cubicBezTo>
                  <a:pt x="65" y="18"/>
                  <a:pt x="65" y="18"/>
                  <a:pt x="65" y="18"/>
                </a:cubicBezTo>
                <a:cubicBezTo>
                  <a:pt x="66" y="17"/>
                  <a:pt x="69" y="19"/>
                  <a:pt x="69" y="16"/>
                </a:cubicBezTo>
                <a:cubicBezTo>
                  <a:pt x="67" y="16"/>
                  <a:pt x="66" y="18"/>
                  <a:pt x="64" y="17"/>
                </a:cubicBezTo>
                <a:cubicBezTo>
                  <a:pt x="66" y="16"/>
                  <a:pt x="66" y="16"/>
                  <a:pt x="66" y="16"/>
                </a:cubicBezTo>
                <a:cubicBezTo>
                  <a:pt x="65" y="16"/>
                  <a:pt x="65" y="13"/>
                  <a:pt x="62" y="15"/>
                </a:cubicBezTo>
                <a:cubicBezTo>
                  <a:pt x="61" y="16"/>
                  <a:pt x="62" y="16"/>
                  <a:pt x="61" y="17"/>
                </a:cubicBezTo>
                <a:cubicBezTo>
                  <a:pt x="59" y="17"/>
                  <a:pt x="58" y="18"/>
                  <a:pt x="56" y="18"/>
                </a:cubicBezTo>
                <a:cubicBezTo>
                  <a:pt x="56" y="16"/>
                  <a:pt x="52" y="18"/>
                  <a:pt x="55" y="16"/>
                </a:cubicBezTo>
                <a:cubicBezTo>
                  <a:pt x="55" y="17"/>
                  <a:pt x="60" y="17"/>
                  <a:pt x="61" y="15"/>
                </a:cubicBezTo>
                <a:cubicBezTo>
                  <a:pt x="60" y="13"/>
                  <a:pt x="63" y="16"/>
                  <a:pt x="64" y="13"/>
                </a:cubicBezTo>
                <a:cubicBezTo>
                  <a:pt x="61" y="13"/>
                  <a:pt x="62" y="11"/>
                  <a:pt x="61" y="10"/>
                </a:cubicBezTo>
                <a:cubicBezTo>
                  <a:pt x="61" y="10"/>
                  <a:pt x="60" y="10"/>
                  <a:pt x="60" y="11"/>
                </a:cubicBezTo>
                <a:cubicBezTo>
                  <a:pt x="59" y="12"/>
                  <a:pt x="60" y="12"/>
                  <a:pt x="60" y="13"/>
                </a:cubicBezTo>
                <a:cubicBezTo>
                  <a:pt x="57" y="13"/>
                  <a:pt x="55" y="13"/>
                  <a:pt x="53" y="15"/>
                </a:cubicBezTo>
                <a:cubicBezTo>
                  <a:pt x="53" y="14"/>
                  <a:pt x="53" y="13"/>
                  <a:pt x="54" y="13"/>
                </a:cubicBezTo>
                <a:cubicBezTo>
                  <a:pt x="51" y="13"/>
                  <a:pt x="48" y="13"/>
                  <a:pt x="45" y="12"/>
                </a:cubicBezTo>
                <a:cubicBezTo>
                  <a:pt x="46" y="14"/>
                  <a:pt x="41" y="13"/>
                  <a:pt x="43" y="15"/>
                </a:cubicBezTo>
                <a:cubicBezTo>
                  <a:pt x="44" y="15"/>
                  <a:pt x="45" y="17"/>
                  <a:pt x="45" y="18"/>
                </a:cubicBezTo>
                <a:cubicBezTo>
                  <a:pt x="44" y="17"/>
                  <a:pt x="45" y="17"/>
                  <a:pt x="44" y="16"/>
                </a:cubicBezTo>
                <a:cubicBezTo>
                  <a:pt x="43" y="17"/>
                  <a:pt x="42" y="14"/>
                  <a:pt x="41" y="16"/>
                </a:cubicBezTo>
                <a:cubicBezTo>
                  <a:pt x="44" y="15"/>
                  <a:pt x="42" y="13"/>
                  <a:pt x="42" y="12"/>
                </a:cubicBezTo>
                <a:cubicBezTo>
                  <a:pt x="40" y="13"/>
                  <a:pt x="42" y="11"/>
                  <a:pt x="40" y="11"/>
                </a:cubicBezTo>
                <a:cubicBezTo>
                  <a:pt x="38" y="11"/>
                  <a:pt x="36" y="12"/>
                  <a:pt x="33" y="12"/>
                </a:cubicBezTo>
                <a:cubicBezTo>
                  <a:pt x="31" y="11"/>
                  <a:pt x="26" y="12"/>
                  <a:pt x="24" y="12"/>
                </a:cubicBezTo>
                <a:cubicBezTo>
                  <a:pt x="22" y="11"/>
                  <a:pt x="23" y="10"/>
                  <a:pt x="22" y="9"/>
                </a:cubicBezTo>
                <a:cubicBezTo>
                  <a:pt x="20" y="9"/>
                  <a:pt x="23" y="11"/>
                  <a:pt x="20" y="10"/>
                </a:cubicBezTo>
                <a:cubicBezTo>
                  <a:pt x="21" y="10"/>
                  <a:pt x="21" y="10"/>
                  <a:pt x="21" y="10"/>
                </a:cubicBezTo>
                <a:cubicBezTo>
                  <a:pt x="20" y="10"/>
                  <a:pt x="16" y="9"/>
                  <a:pt x="15" y="11"/>
                </a:cubicBezTo>
                <a:cubicBezTo>
                  <a:pt x="16" y="9"/>
                  <a:pt x="16" y="9"/>
                  <a:pt x="16" y="9"/>
                </a:cubicBezTo>
                <a:cubicBezTo>
                  <a:pt x="16" y="9"/>
                  <a:pt x="15" y="9"/>
                  <a:pt x="15" y="10"/>
                </a:cubicBezTo>
                <a:cubicBezTo>
                  <a:pt x="15" y="9"/>
                  <a:pt x="14" y="8"/>
                  <a:pt x="15" y="8"/>
                </a:cubicBezTo>
                <a:cubicBezTo>
                  <a:pt x="14" y="7"/>
                  <a:pt x="12" y="8"/>
                  <a:pt x="10" y="8"/>
                </a:cubicBezTo>
                <a:cubicBezTo>
                  <a:pt x="11" y="9"/>
                  <a:pt x="11" y="9"/>
                  <a:pt x="11" y="9"/>
                </a:cubicBezTo>
                <a:cubicBezTo>
                  <a:pt x="8" y="10"/>
                  <a:pt x="6" y="9"/>
                  <a:pt x="4" y="9"/>
                </a:cubicBezTo>
                <a:cubicBezTo>
                  <a:pt x="4" y="8"/>
                  <a:pt x="4" y="8"/>
                  <a:pt x="4" y="8"/>
                </a:cubicBezTo>
                <a:cubicBezTo>
                  <a:pt x="2" y="9"/>
                  <a:pt x="2" y="9"/>
                  <a:pt x="2" y="9"/>
                </a:cubicBezTo>
                <a:cubicBezTo>
                  <a:pt x="2" y="8"/>
                  <a:pt x="1" y="7"/>
                  <a:pt x="0" y="8"/>
                </a:cubicBezTo>
                <a:cubicBezTo>
                  <a:pt x="4" y="5"/>
                  <a:pt x="4" y="5"/>
                  <a:pt x="4" y="5"/>
                </a:cubicBezTo>
                <a:cubicBezTo>
                  <a:pt x="6" y="6"/>
                  <a:pt x="3" y="6"/>
                  <a:pt x="4" y="8"/>
                </a:cubicBezTo>
                <a:cubicBezTo>
                  <a:pt x="4" y="9"/>
                  <a:pt x="7" y="8"/>
                  <a:pt x="8" y="7"/>
                </a:cubicBezTo>
                <a:cubicBezTo>
                  <a:pt x="7" y="7"/>
                  <a:pt x="6" y="7"/>
                  <a:pt x="6" y="8"/>
                </a:cubicBezTo>
                <a:cubicBezTo>
                  <a:pt x="5" y="6"/>
                  <a:pt x="7" y="6"/>
                  <a:pt x="8" y="5"/>
                </a:cubicBezTo>
                <a:cubicBezTo>
                  <a:pt x="7" y="5"/>
                  <a:pt x="6" y="5"/>
                  <a:pt x="6" y="5"/>
                </a:cubicBezTo>
                <a:cubicBezTo>
                  <a:pt x="7" y="4"/>
                  <a:pt x="8" y="4"/>
                  <a:pt x="10" y="4"/>
                </a:cubicBezTo>
                <a:cubicBezTo>
                  <a:pt x="9" y="5"/>
                  <a:pt x="11" y="5"/>
                  <a:pt x="10" y="6"/>
                </a:cubicBezTo>
                <a:cubicBezTo>
                  <a:pt x="10" y="4"/>
                  <a:pt x="12" y="4"/>
                  <a:pt x="14" y="4"/>
                </a:cubicBezTo>
                <a:cubicBezTo>
                  <a:pt x="16" y="6"/>
                  <a:pt x="18" y="4"/>
                  <a:pt x="20" y="4"/>
                </a:cubicBezTo>
                <a:cubicBezTo>
                  <a:pt x="19" y="5"/>
                  <a:pt x="18" y="7"/>
                  <a:pt x="17" y="7"/>
                </a:cubicBezTo>
                <a:cubicBezTo>
                  <a:pt x="18" y="8"/>
                  <a:pt x="18" y="7"/>
                  <a:pt x="20" y="8"/>
                </a:cubicBezTo>
                <a:cubicBezTo>
                  <a:pt x="21" y="7"/>
                  <a:pt x="21" y="5"/>
                  <a:pt x="23" y="5"/>
                </a:cubicBezTo>
                <a:cubicBezTo>
                  <a:pt x="23" y="6"/>
                  <a:pt x="23" y="6"/>
                  <a:pt x="23" y="6"/>
                </a:cubicBezTo>
                <a:cubicBezTo>
                  <a:pt x="25" y="5"/>
                  <a:pt x="25" y="4"/>
                  <a:pt x="27" y="4"/>
                </a:cubicBezTo>
                <a:cubicBezTo>
                  <a:pt x="31" y="5"/>
                  <a:pt x="35" y="5"/>
                  <a:pt x="38" y="5"/>
                </a:cubicBezTo>
                <a:cubicBezTo>
                  <a:pt x="38" y="6"/>
                  <a:pt x="38" y="6"/>
                  <a:pt x="38" y="6"/>
                </a:cubicBezTo>
                <a:cubicBezTo>
                  <a:pt x="40" y="4"/>
                  <a:pt x="44" y="5"/>
                  <a:pt x="46" y="4"/>
                </a:cubicBezTo>
                <a:cubicBezTo>
                  <a:pt x="50" y="5"/>
                  <a:pt x="55" y="3"/>
                  <a:pt x="57" y="5"/>
                </a:cubicBezTo>
                <a:cubicBezTo>
                  <a:pt x="63" y="4"/>
                  <a:pt x="69" y="4"/>
                  <a:pt x="76" y="4"/>
                </a:cubicBezTo>
                <a:cubicBezTo>
                  <a:pt x="75" y="6"/>
                  <a:pt x="75" y="6"/>
                  <a:pt x="75" y="6"/>
                </a:cubicBezTo>
                <a:cubicBezTo>
                  <a:pt x="76" y="5"/>
                  <a:pt x="76" y="7"/>
                  <a:pt x="77" y="7"/>
                </a:cubicBezTo>
                <a:cubicBezTo>
                  <a:pt x="76" y="5"/>
                  <a:pt x="79" y="5"/>
                  <a:pt x="80" y="4"/>
                </a:cubicBezTo>
                <a:cubicBezTo>
                  <a:pt x="83" y="5"/>
                  <a:pt x="87" y="4"/>
                  <a:pt x="89" y="3"/>
                </a:cubicBezTo>
                <a:cubicBezTo>
                  <a:pt x="90" y="4"/>
                  <a:pt x="90" y="4"/>
                  <a:pt x="90" y="4"/>
                </a:cubicBezTo>
                <a:cubicBezTo>
                  <a:pt x="92" y="2"/>
                  <a:pt x="96" y="4"/>
                  <a:pt x="99" y="4"/>
                </a:cubicBezTo>
                <a:cubicBezTo>
                  <a:pt x="100" y="5"/>
                  <a:pt x="100" y="6"/>
                  <a:pt x="101" y="6"/>
                </a:cubicBezTo>
                <a:cubicBezTo>
                  <a:pt x="103" y="4"/>
                  <a:pt x="104" y="4"/>
                  <a:pt x="107" y="3"/>
                </a:cubicBezTo>
                <a:cubicBezTo>
                  <a:pt x="109" y="3"/>
                  <a:pt x="112" y="4"/>
                  <a:pt x="114" y="4"/>
                </a:cubicBezTo>
                <a:cubicBezTo>
                  <a:pt x="122" y="2"/>
                  <a:pt x="130" y="4"/>
                  <a:pt x="137" y="2"/>
                </a:cubicBezTo>
                <a:cubicBezTo>
                  <a:pt x="138" y="3"/>
                  <a:pt x="138" y="3"/>
                  <a:pt x="138" y="3"/>
                </a:cubicBezTo>
                <a:cubicBezTo>
                  <a:pt x="146" y="1"/>
                  <a:pt x="155" y="3"/>
                  <a:pt x="162" y="2"/>
                </a:cubicBezTo>
                <a:cubicBezTo>
                  <a:pt x="161" y="4"/>
                  <a:pt x="161" y="4"/>
                  <a:pt x="161" y="4"/>
                </a:cubicBezTo>
                <a:cubicBezTo>
                  <a:pt x="163" y="5"/>
                  <a:pt x="166" y="4"/>
                  <a:pt x="165" y="2"/>
                </a:cubicBezTo>
                <a:cubicBezTo>
                  <a:pt x="167" y="3"/>
                  <a:pt x="170" y="1"/>
                  <a:pt x="172" y="3"/>
                </a:cubicBezTo>
                <a:cubicBezTo>
                  <a:pt x="174" y="4"/>
                  <a:pt x="174" y="2"/>
                  <a:pt x="176" y="2"/>
                </a:cubicBezTo>
                <a:cubicBezTo>
                  <a:pt x="180" y="3"/>
                  <a:pt x="182" y="3"/>
                  <a:pt x="186" y="2"/>
                </a:cubicBezTo>
                <a:cubicBezTo>
                  <a:pt x="185" y="2"/>
                  <a:pt x="185" y="2"/>
                  <a:pt x="185" y="2"/>
                </a:cubicBezTo>
                <a:cubicBezTo>
                  <a:pt x="184" y="3"/>
                  <a:pt x="184" y="3"/>
                  <a:pt x="185" y="4"/>
                </a:cubicBezTo>
                <a:cubicBezTo>
                  <a:pt x="187" y="3"/>
                  <a:pt x="190" y="4"/>
                  <a:pt x="189" y="2"/>
                </a:cubicBezTo>
                <a:cubicBezTo>
                  <a:pt x="193" y="3"/>
                  <a:pt x="199" y="1"/>
                  <a:pt x="203" y="3"/>
                </a:cubicBezTo>
                <a:cubicBezTo>
                  <a:pt x="203" y="2"/>
                  <a:pt x="204" y="2"/>
                  <a:pt x="204" y="1"/>
                </a:cubicBezTo>
                <a:cubicBezTo>
                  <a:pt x="208" y="1"/>
                  <a:pt x="212" y="3"/>
                  <a:pt x="215" y="2"/>
                </a:cubicBezTo>
                <a:cubicBezTo>
                  <a:pt x="215" y="2"/>
                  <a:pt x="214" y="3"/>
                  <a:pt x="215" y="3"/>
                </a:cubicBezTo>
                <a:cubicBezTo>
                  <a:pt x="216" y="3"/>
                  <a:pt x="215" y="2"/>
                  <a:pt x="216" y="2"/>
                </a:cubicBezTo>
                <a:cubicBezTo>
                  <a:pt x="222" y="0"/>
                  <a:pt x="229" y="3"/>
                  <a:pt x="234" y="3"/>
                </a:cubicBezTo>
                <a:cubicBezTo>
                  <a:pt x="244" y="2"/>
                  <a:pt x="254" y="3"/>
                  <a:pt x="263" y="3"/>
                </a:cubicBezTo>
                <a:cubicBezTo>
                  <a:pt x="263" y="3"/>
                  <a:pt x="263" y="3"/>
                  <a:pt x="263" y="3"/>
                </a:cubicBezTo>
                <a:cubicBezTo>
                  <a:pt x="266" y="1"/>
                  <a:pt x="270" y="5"/>
                  <a:pt x="273" y="2"/>
                </a:cubicBezTo>
                <a:cubicBezTo>
                  <a:pt x="274" y="3"/>
                  <a:pt x="276" y="2"/>
                  <a:pt x="275" y="3"/>
                </a:cubicBezTo>
                <a:cubicBezTo>
                  <a:pt x="278" y="2"/>
                  <a:pt x="282" y="5"/>
                  <a:pt x="286" y="3"/>
                </a:cubicBezTo>
                <a:cubicBezTo>
                  <a:pt x="285" y="3"/>
                  <a:pt x="285" y="3"/>
                  <a:pt x="285" y="3"/>
                </a:cubicBezTo>
                <a:cubicBezTo>
                  <a:pt x="288" y="5"/>
                  <a:pt x="292" y="3"/>
                  <a:pt x="295" y="4"/>
                </a:cubicBezTo>
                <a:cubicBezTo>
                  <a:pt x="295" y="4"/>
                  <a:pt x="294" y="5"/>
                  <a:pt x="294" y="5"/>
                </a:cubicBezTo>
                <a:cubicBezTo>
                  <a:pt x="296" y="6"/>
                  <a:pt x="298" y="3"/>
                  <a:pt x="298" y="5"/>
                </a:cubicBezTo>
                <a:cubicBezTo>
                  <a:pt x="299" y="5"/>
                  <a:pt x="299" y="4"/>
                  <a:pt x="299" y="4"/>
                </a:cubicBezTo>
                <a:cubicBezTo>
                  <a:pt x="307" y="5"/>
                  <a:pt x="316" y="4"/>
                  <a:pt x="325" y="3"/>
                </a:cubicBezTo>
                <a:cubicBezTo>
                  <a:pt x="331" y="5"/>
                  <a:pt x="325" y="8"/>
                  <a:pt x="330" y="6"/>
                </a:cubicBezTo>
                <a:cubicBezTo>
                  <a:pt x="330" y="6"/>
                  <a:pt x="330" y="5"/>
                  <a:pt x="330" y="5"/>
                </a:cubicBezTo>
                <a:cubicBezTo>
                  <a:pt x="332" y="5"/>
                  <a:pt x="333" y="8"/>
                  <a:pt x="334" y="7"/>
                </a:cubicBezTo>
                <a:cubicBezTo>
                  <a:pt x="334" y="5"/>
                  <a:pt x="335" y="6"/>
                  <a:pt x="335" y="5"/>
                </a:cubicBezTo>
                <a:cubicBezTo>
                  <a:pt x="339" y="6"/>
                  <a:pt x="340" y="8"/>
                  <a:pt x="343" y="7"/>
                </a:cubicBezTo>
                <a:cubicBezTo>
                  <a:pt x="343" y="7"/>
                  <a:pt x="343" y="7"/>
                  <a:pt x="343" y="7"/>
                </a:cubicBezTo>
                <a:cubicBezTo>
                  <a:pt x="346" y="5"/>
                  <a:pt x="350" y="6"/>
                  <a:pt x="353" y="4"/>
                </a:cubicBezTo>
                <a:cubicBezTo>
                  <a:pt x="373" y="4"/>
                  <a:pt x="392" y="3"/>
                  <a:pt x="411" y="3"/>
                </a:cubicBezTo>
                <a:cubicBezTo>
                  <a:pt x="429" y="3"/>
                  <a:pt x="448" y="3"/>
                  <a:pt x="467" y="4"/>
                </a:cubicBezTo>
                <a:cubicBezTo>
                  <a:pt x="471" y="7"/>
                  <a:pt x="472" y="6"/>
                  <a:pt x="476" y="6"/>
                </a:cubicBezTo>
                <a:cubicBezTo>
                  <a:pt x="476" y="6"/>
                  <a:pt x="476" y="6"/>
                  <a:pt x="476" y="6"/>
                </a:cubicBezTo>
                <a:cubicBezTo>
                  <a:pt x="477" y="5"/>
                  <a:pt x="480" y="6"/>
                  <a:pt x="480" y="5"/>
                </a:cubicBezTo>
                <a:cubicBezTo>
                  <a:pt x="487" y="5"/>
                  <a:pt x="494" y="5"/>
                  <a:pt x="501" y="5"/>
                </a:cubicBezTo>
                <a:cubicBezTo>
                  <a:pt x="500" y="5"/>
                  <a:pt x="499" y="7"/>
                  <a:pt x="501" y="7"/>
                </a:cubicBezTo>
                <a:cubicBezTo>
                  <a:pt x="502" y="5"/>
                  <a:pt x="502" y="5"/>
                  <a:pt x="502" y="5"/>
                </a:cubicBezTo>
                <a:cubicBezTo>
                  <a:pt x="502" y="6"/>
                  <a:pt x="502" y="6"/>
                  <a:pt x="502" y="6"/>
                </a:cubicBezTo>
                <a:cubicBezTo>
                  <a:pt x="503" y="6"/>
                  <a:pt x="504" y="5"/>
                  <a:pt x="503" y="4"/>
                </a:cubicBezTo>
                <a:cubicBezTo>
                  <a:pt x="522" y="3"/>
                  <a:pt x="539" y="7"/>
                  <a:pt x="557" y="7"/>
                </a:cubicBezTo>
                <a:cubicBezTo>
                  <a:pt x="562" y="8"/>
                  <a:pt x="568" y="8"/>
                  <a:pt x="572" y="7"/>
                </a:cubicBezTo>
                <a:cubicBezTo>
                  <a:pt x="586" y="10"/>
                  <a:pt x="598" y="13"/>
                  <a:pt x="613" y="12"/>
                </a:cubicBezTo>
                <a:cubicBezTo>
                  <a:pt x="613" y="12"/>
                  <a:pt x="610" y="17"/>
                  <a:pt x="604" y="17"/>
                </a:cubicBezTo>
                <a:close/>
              </a:path>
            </a:pathLst>
          </a:custGeom>
          <a:solidFill>
            <a:schemeClr val="tx1"/>
          </a:solidFill>
          <a:ln w="9525">
            <a:noFill/>
            <a:round/>
            <a:headEnd/>
            <a:tailEnd/>
          </a:ln>
        </p:spPr>
        <p:txBody>
          <a:bodyPr vert="horz" wrap="square" lIns="91440" tIns="45720" rIns="91440" bIns="45720" numCol="1" anchor="t" anchorCtr="0" compatLnSpc="1">
            <a:prstTxWarp prst="textNoShape">
              <a:avLst/>
            </a:prstTxWarp>
          </a:bodyPr>
          <a:lstStyle/>
          <a:p>
            <a:pPr algn="ctr" defTabSz="457200"/>
            <a:endParaRPr lang="en-US" sz="1600">
              <a:solidFill>
                <a:prstClr val="black"/>
              </a:solidFill>
              <a:latin typeface="Calibri"/>
            </a:endParaRPr>
          </a:p>
        </p:txBody>
      </p:sp>
      <p:sp>
        <p:nvSpPr>
          <p:cNvPr id="205" name="Freeform 145"/>
          <p:cNvSpPr>
            <a:spLocks/>
          </p:cNvSpPr>
          <p:nvPr/>
        </p:nvSpPr>
        <p:spPr bwMode="auto">
          <a:xfrm rot="16200000">
            <a:off x="1935542" y="550233"/>
            <a:ext cx="409947" cy="45719"/>
          </a:xfrm>
          <a:custGeom>
            <a:avLst/>
            <a:gdLst/>
            <a:ahLst/>
            <a:cxnLst>
              <a:cxn ang="0">
                <a:pos x="543" y="15"/>
              </a:cxn>
              <a:cxn ang="0">
                <a:pos x="525" y="15"/>
              </a:cxn>
              <a:cxn ang="0">
                <a:pos x="488" y="18"/>
              </a:cxn>
              <a:cxn ang="0">
                <a:pos x="475" y="17"/>
              </a:cxn>
              <a:cxn ang="0">
                <a:pos x="436" y="15"/>
              </a:cxn>
              <a:cxn ang="0">
                <a:pos x="423" y="15"/>
              </a:cxn>
              <a:cxn ang="0">
                <a:pos x="401" y="16"/>
              </a:cxn>
              <a:cxn ang="0">
                <a:pos x="382" y="15"/>
              </a:cxn>
              <a:cxn ang="0">
                <a:pos x="372" y="14"/>
              </a:cxn>
              <a:cxn ang="0">
                <a:pos x="363" y="16"/>
              </a:cxn>
              <a:cxn ang="0">
                <a:pos x="341" y="18"/>
              </a:cxn>
              <a:cxn ang="0">
                <a:pos x="329" y="17"/>
              </a:cxn>
              <a:cxn ang="0">
                <a:pos x="316" y="19"/>
              </a:cxn>
              <a:cxn ang="0">
                <a:pos x="300" y="17"/>
              </a:cxn>
              <a:cxn ang="0">
                <a:pos x="282" y="17"/>
              </a:cxn>
              <a:cxn ang="0">
                <a:pos x="259" y="16"/>
              </a:cxn>
              <a:cxn ang="0">
                <a:pos x="250" y="17"/>
              </a:cxn>
              <a:cxn ang="0">
                <a:pos x="241" y="15"/>
              </a:cxn>
              <a:cxn ang="0">
                <a:pos x="233" y="17"/>
              </a:cxn>
              <a:cxn ang="0">
                <a:pos x="230" y="17"/>
              </a:cxn>
              <a:cxn ang="0">
                <a:pos x="219" y="17"/>
              </a:cxn>
              <a:cxn ang="0">
                <a:pos x="188" y="17"/>
              </a:cxn>
              <a:cxn ang="0">
                <a:pos x="176" y="17"/>
              </a:cxn>
              <a:cxn ang="0">
                <a:pos x="166" y="17"/>
              </a:cxn>
              <a:cxn ang="0">
                <a:pos x="140" y="16"/>
              </a:cxn>
              <a:cxn ang="0">
                <a:pos x="134" y="12"/>
              </a:cxn>
              <a:cxn ang="0">
                <a:pos x="125" y="16"/>
              </a:cxn>
              <a:cxn ang="0">
                <a:pos x="118" y="20"/>
              </a:cxn>
              <a:cxn ang="0">
                <a:pos x="106" y="18"/>
              </a:cxn>
              <a:cxn ang="0">
                <a:pos x="102" y="20"/>
              </a:cxn>
              <a:cxn ang="0">
                <a:pos x="97" y="18"/>
              </a:cxn>
              <a:cxn ang="0">
                <a:pos x="88" y="15"/>
              </a:cxn>
              <a:cxn ang="0">
                <a:pos x="78" y="18"/>
              </a:cxn>
              <a:cxn ang="0">
                <a:pos x="73" y="16"/>
              </a:cxn>
              <a:cxn ang="0">
                <a:pos x="65" y="18"/>
              </a:cxn>
              <a:cxn ang="0">
                <a:pos x="56" y="18"/>
              </a:cxn>
              <a:cxn ang="0">
                <a:pos x="60" y="13"/>
              </a:cxn>
              <a:cxn ang="0">
                <a:pos x="44" y="16"/>
              </a:cxn>
              <a:cxn ang="0">
                <a:pos x="22" y="9"/>
              </a:cxn>
              <a:cxn ang="0">
                <a:pos x="15" y="8"/>
              </a:cxn>
              <a:cxn ang="0">
                <a:pos x="0" y="8"/>
              </a:cxn>
              <a:cxn ang="0">
                <a:pos x="6" y="5"/>
              </a:cxn>
              <a:cxn ang="0">
                <a:pos x="20" y="8"/>
              </a:cxn>
              <a:cxn ang="0">
                <a:pos x="46" y="4"/>
              </a:cxn>
              <a:cxn ang="0">
                <a:pos x="89" y="3"/>
              </a:cxn>
              <a:cxn ang="0">
                <a:pos x="137" y="2"/>
              </a:cxn>
              <a:cxn ang="0">
                <a:pos x="176" y="2"/>
              </a:cxn>
              <a:cxn ang="0">
                <a:pos x="204" y="1"/>
              </a:cxn>
              <a:cxn ang="0">
                <a:pos x="263" y="3"/>
              </a:cxn>
              <a:cxn ang="0">
                <a:pos x="294" y="5"/>
              </a:cxn>
              <a:cxn ang="0">
                <a:pos x="334" y="7"/>
              </a:cxn>
              <a:cxn ang="0">
                <a:pos x="467" y="4"/>
              </a:cxn>
              <a:cxn ang="0">
                <a:pos x="502" y="5"/>
              </a:cxn>
              <a:cxn ang="0">
                <a:pos x="604" y="17"/>
              </a:cxn>
            </a:cxnLst>
            <a:rect l="0" t="0" r="r" b="b"/>
            <a:pathLst>
              <a:path w="613" h="21">
                <a:moveTo>
                  <a:pt x="604" y="17"/>
                </a:moveTo>
                <a:cubicBezTo>
                  <a:pt x="597" y="21"/>
                  <a:pt x="587" y="16"/>
                  <a:pt x="579" y="18"/>
                </a:cubicBezTo>
                <a:cubicBezTo>
                  <a:pt x="578" y="19"/>
                  <a:pt x="580" y="16"/>
                  <a:pt x="577" y="17"/>
                </a:cubicBezTo>
                <a:cubicBezTo>
                  <a:pt x="570" y="20"/>
                  <a:pt x="557" y="17"/>
                  <a:pt x="548" y="15"/>
                </a:cubicBezTo>
                <a:cubicBezTo>
                  <a:pt x="549" y="14"/>
                  <a:pt x="549" y="14"/>
                  <a:pt x="549" y="14"/>
                </a:cubicBezTo>
                <a:cubicBezTo>
                  <a:pt x="547" y="13"/>
                  <a:pt x="545" y="15"/>
                  <a:pt x="543" y="15"/>
                </a:cubicBezTo>
                <a:cubicBezTo>
                  <a:pt x="543" y="15"/>
                  <a:pt x="543" y="14"/>
                  <a:pt x="543" y="14"/>
                </a:cubicBezTo>
                <a:cubicBezTo>
                  <a:pt x="542" y="15"/>
                  <a:pt x="539" y="14"/>
                  <a:pt x="539" y="15"/>
                </a:cubicBezTo>
                <a:cubicBezTo>
                  <a:pt x="538" y="15"/>
                  <a:pt x="538" y="14"/>
                  <a:pt x="537" y="13"/>
                </a:cubicBezTo>
                <a:cubicBezTo>
                  <a:pt x="536" y="15"/>
                  <a:pt x="536" y="15"/>
                  <a:pt x="536" y="15"/>
                </a:cubicBezTo>
                <a:cubicBezTo>
                  <a:pt x="533" y="18"/>
                  <a:pt x="529" y="14"/>
                  <a:pt x="524" y="16"/>
                </a:cubicBezTo>
                <a:cubicBezTo>
                  <a:pt x="525" y="16"/>
                  <a:pt x="525" y="15"/>
                  <a:pt x="525" y="15"/>
                </a:cubicBezTo>
                <a:cubicBezTo>
                  <a:pt x="518" y="17"/>
                  <a:pt x="510" y="16"/>
                  <a:pt x="502" y="17"/>
                </a:cubicBezTo>
                <a:cubicBezTo>
                  <a:pt x="503" y="16"/>
                  <a:pt x="503" y="15"/>
                  <a:pt x="502" y="15"/>
                </a:cubicBezTo>
                <a:cubicBezTo>
                  <a:pt x="502" y="16"/>
                  <a:pt x="500" y="17"/>
                  <a:pt x="498" y="17"/>
                </a:cubicBezTo>
                <a:cubicBezTo>
                  <a:pt x="497" y="15"/>
                  <a:pt x="494" y="18"/>
                  <a:pt x="492" y="17"/>
                </a:cubicBezTo>
                <a:cubicBezTo>
                  <a:pt x="492" y="17"/>
                  <a:pt x="492" y="17"/>
                  <a:pt x="492" y="17"/>
                </a:cubicBezTo>
                <a:cubicBezTo>
                  <a:pt x="490" y="19"/>
                  <a:pt x="490" y="16"/>
                  <a:pt x="488" y="18"/>
                </a:cubicBezTo>
                <a:cubicBezTo>
                  <a:pt x="487" y="17"/>
                  <a:pt x="487" y="17"/>
                  <a:pt x="487" y="17"/>
                </a:cubicBezTo>
                <a:cubicBezTo>
                  <a:pt x="486" y="19"/>
                  <a:pt x="485" y="16"/>
                  <a:pt x="483" y="17"/>
                </a:cubicBezTo>
                <a:cubicBezTo>
                  <a:pt x="483" y="17"/>
                  <a:pt x="483" y="17"/>
                  <a:pt x="483" y="17"/>
                </a:cubicBezTo>
                <a:cubicBezTo>
                  <a:pt x="482" y="18"/>
                  <a:pt x="481" y="16"/>
                  <a:pt x="480" y="17"/>
                </a:cubicBezTo>
                <a:cubicBezTo>
                  <a:pt x="480" y="17"/>
                  <a:pt x="480" y="17"/>
                  <a:pt x="480" y="17"/>
                </a:cubicBezTo>
                <a:cubicBezTo>
                  <a:pt x="477" y="17"/>
                  <a:pt x="475" y="16"/>
                  <a:pt x="475" y="17"/>
                </a:cubicBezTo>
                <a:cubicBezTo>
                  <a:pt x="474" y="16"/>
                  <a:pt x="478" y="17"/>
                  <a:pt x="477" y="15"/>
                </a:cubicBezTo>
                <a:cubicBezTo>
                  <a:pt x="467" y="16"/>
                  <a:pt x="457" y="16"/>
                  <a:pt x="447" y="16"/>
                </a:cubicBezTo>
                <a:cubicBezTo>
                  <a:pt x="446" y="15"/>
                  <a:pt x="446" y="15"/>
                  <a:pt x="445" y="14"/>
                </a:cubicBezTo>
                <a:cubicBezTo>
                  <a:pt x="444" y="15"/>
                  <a:pt x="442" y="14"/>
                  <a:pt x="441" y="15"/>
                </a:cubicBezTo>
                <a:cubicBezTo>
                  <a:pt x="441" y="15"/>
                  <a:pt x="440" y="14"/>
                  <a:pt x="440" y="14"/>
                </a:cubicBezTo>
                <a:cubicBezTo>
                  <a:pt x="438" y="14"/>
                  <a:pt x="438" y="16"/>
                  <a:pt x="436" y="15"/>
                </a:cubicBezTo>
                <a:cubicBezTo>
                  <a:pt x="437" y="15"/>
                  <a:pt x="437" y="14"/>
                  <a:pt x="437" y="14"/>
                </a:cubicBezTo>
                <a:cubicBezTo>
                  <a:pt x="435" y="15"/>
                  <a:pt x="433" y="15"/>
                  <a:pt x="431" y="15"/>
                </a:cubicBezTo>
                <a:cubicBezTo>
                  <a:pt x="431" y="15"/>
                  <a:pt x="432" y="15"/>
                  <a:pt x="431" y="14"/>
                </a:cubicBezTo>
                <a:cubicBezTo>
                  <a:pt x="429" y="16"/>
                  <a:pt x="428" y="14"/>
                  <a:pt x="426" y="15"/>
                </a:cubicBezTo>
                <a:cubicBezTo>
                  <a:pt x="426" y="14"/>
                  <a:pt x="426" y="14"/>
                  <a:pt x="426" y="14"/>
                </a:cubicBezTo>
                <a:cubicBezTo>
                  <a:pt x="423" y="12"/>
                  <a:pt x="426" y="16"/>
                  <a:pt x="423" y="15"/>
                </a:cubicBezTo>
                <a:cubicBezTo>
                  <a:pt x="424" y="15"/>
                  <a:pt x="423" y="14"/>
                  <a:pt x="423" y="14"/>
                </a:cubicBezTo>
                <a:cubicBezTo>
                  <a:pt x="421" y="16"/>
                  <a:pt x="417" y="15"/>
                  <a:pt x="415" y="16"/>
                </a:cubicBezTo>
                <a:cubicBezTo>
                  <a:pt x="415" y="15"/>
                  <a:pt x="415" y="15"/>
                  <a:pt x="415" y="15"/>
                </a:cubicBezTo>
                <a:cubicBezTo>
                  <a:pt x="412" y="15"/>
                  <a:pt x="409" y="15"/>
                  <a:pt x="406" y="15"/>
                </a:cubicBezTo>
                <a:cubicBezTo>
                  <a:pt x="405" y="15"/>
                  <a:pt x="407" y="13"/>
                  <a:pt x="404" y="13"/>
                </a:cubicBezTo>
                <a:cubicBezTo>
                  <a:pt x="404" y="15"/>
                  <a:pt x="399" y="14"/>
                  <a:pt x="401" y="16"/>
                </a:cubicBezTo>
                <a:cubicBezTo>
                  <a:pt x="399" y="16"/>
                  <a:pt x="395" y="15"/>
                  <a:pt x="393" y="16"/>
                </a:cubicBezTo>
                <a:cubicBezTo>
                  <a:pt x="394" y="15"/>
                  <a:pt x="392" y="13"/>
                  <a:pt x="394" y="13"/>
                </a:cubicBezTo>
                <a:cubicBezTo>
                  <a:pt x="393" y="12"/>
                  <a:pt x="393" y="12"/>
                  <a:pt x="393" y="12"/>
                </a:cubicBezTo>
                <a:cubicBezTo>
                  <a:pt x="393" y="11"/>
                  <a:pt x="394" y="12"/>
                  <a:pt x="394" y="11"/>
                </a:cubicBezTo>
                <a:cubicBezTo>
                  <a:pt x="393" y="11"/>
                  <a:pt x="390" y="12"/>
                  <a:pt x="389" y="12"/>
                </a:cubicBezTo>
                <a:cubicBezTo>
                  <a:pt x="387" y="13"/>
                  <a:pt x="385" y="15"/>
                  <a:pt x="382" y="15"/>
                </a:cubicBezTo>
                <a:cubicBezTo>
                  <a:pt x="384" y="15"/>
                  <a:pt x="382" y="13"/>
                  <a:pt x="383" y="13"/>
                </a:cubicBezTo>
                <a:cubicBezTo>
                  <a:pt x="378" y="17"/>
                  <a:pt x="378" y="17"/>
                  <a:pt x="378" y="17"/>
                </a:cubicBezTo>
                <a:cubicBezTo>
                  <a:pt x="377" y="17"/>
                  <a:pt x="378" y="15"/>
                  <a:pt x="377" y="16"/>
                </a:cubicBezTo>
                <a:cubicBezTo>
                  <a:pt x="377" y="16"/>
                  <a:pt x="376" y="16"/>
                  <a:pt x="376" y="17"/>
                </a:cubicBezTo>
                <a:cubicBezTo>
                  <a:pt x="375" y="17"/>
                  <a:pt x="372" y="17"/>
                  <a:pt x="371" y="15"/>
                </a:cubicBezTo>
                <a:cubicBezTo>
                  <a:pt x="371" y="15"/>
                  <a:pt x="373" y="15"/>
                  <a:pt x="372" y="14"/>
                </a:cubicBezTo>
                <a:cubicBezTo>
                  <a:pt x="370" y="14"/>
                  <a:pt x="370" y="15"/>
                  <a:pt x="368" y="15"/>
                </a:cubicBezTo>
                <a:cubicBezTo>
                  <a:pt x="368" y="15"/>
                  <a:pt x="368" y="15"/>
                  <a:pt x="368" y="15"/>
                </a:cubicBezTo>
                <a:cubicBezTo>
                  <a:pt x="367" y="14"/>
                  <a:pt x="364" y="15"/>
                  <a:pt x="366" y="16"/>
                </a:cubicBezTo>
                <a:cubicBezTo>
                  <a:pt x="366" y="17"/>
                  <a:pt x="365" y="15"/>
                  <a:pt x="367" y="16"/>
                </a:cubicBezTo>
                <a:cubicBezTo>
                  <a:pt x="366" y="17"/>
                  <a:pt x="364" y="17"/>
                  <a:pt x="362" y="17"/>
                </a:cubicBezTo>
                <a:cubicBezTo>
                  <a:pt x="362" y="17"/>
                  <a:pt x="362" y="16"/>
                  <a:pt x="363" y="16"/>
                </a:cubicBezTo>
                <a:cubicBezTo>
                  <a:pt x="360" y="17"/>
                  <a:pt x="357" y="18"/>
                  <a:pt x="355" y="18"/>
                </a:cubicBezTo>
                <a:cubicBezTo>
                  <a:pt x="355" y="19"/>
                  <a:pt x="356" y="17"/>
                  <a:pt x="356" y="17"/>
                </a:cubicBezTo>
                <a:cubicBezTo>
                  <a:pt x="353" y="16"/>
                  <a:pt x="349" y="19"/>
                  <a:pt x="346" y="17"/>
                </a:cubicBezTo>
                <a:cubicBezTo>
                  <a:pt x="346" y="17"/>
                  <a:pt x="346" y="18"/>
                  <a:pt x="346" y="18"/>
                </a:cubicBezTo>
                <a:cubicBezTo>
                  <a:pt x="344" y="18"/>
                  <a:pt x="345" y="17"/>
                  <a:pt x="343" y="17"/>
                </a:cubicBezTo>
                <a:cubicBezTo>
                  <a:pt x="343" y="16"/>
                  <a:pt x="342" y="17"/>
                  <a:pt x="341" y="18"/>
                </a:cubicBezTo>
                <a:cubicBezTo>
                  <a:pt x="340" y="18"/>
                  <a:pt x="341" y="17"/>
                  <a:pt x="342" y="17"/>
                </a:cubicBezTo>
                <a:cubicBezTo>
                  <a:pt x="340" y="18"/>
                  <a:pt x="334" y="19"/>
                  <a:pt x="330" y="18"/>
                </a:cubicBezTo>
                <a:cubicBezTo>
                  <a:pt x="330" y="18"/>
                  <a:pt x="328" y="20"/>
                  <a:pt x="327" y="19"/>
                </a:cubicBezTo>
                <a:cubicBezTo>
                  <a:pt x="327" y="18"/>
                  <a:pt x="327" y="18"/>
                  <a:pt x="327" y="18"/>
                </a:cubicBezTo>
                <a:cubicBezTo>
                  <a:pt x="327" y="17"/>
                  <a:pt x="324" y="18"/>
                  <a:pt x="324" y="17"/>
                </a:cubicBezTo>
                <a:cubicBezTo>
                  <a:pt x="322" y="19"/>
                  <a:pt x="331" y="16"/>
                  <a:pt x="329" y="17"/>
                </a:cubicBezTo>
                <a:cubicBezTo>
                  <a:pt x="328" y="16"/>
                  <a:pt x="325" y="19"/>
                  <a:pt x="326" y="17"/>
                </a:cubicBezTo>
                <a:cubicBezTo>
                  <a:pt x="324" y="17"/>
                  <a:pt x="323" y="19"/>
                  <a:pt x="321" y="18"/>
                </a:cubicBezTo>
                <a:cubicBezTo>
                  <a:pt x="321" y="18"/>
                  <a:pt x="322" y="16"/>
                  <a:pt x="321" y="16"/>
                </a:cubicBezTo>
                <a:cubicBezTo>
                  <a:pt x="319" y="16"/>
                  <a:pt x="320" y="17"/>
                  <a:pt x="318" y="17"/>
                </a:cubicBezTo>
                <a:cubicBezTo>
                  <a:pt x="317" y="17"/>
                  <a:pt x="317" y="17"/>
                  <a:pt x="317" y="17"/>
                </a:cubicBezTo>
                <a:cubicBezTo>
                  <a:pt x="317" y="19"/>
                  <a:pt x="315" y="17"/>
                  <a:pt x="316" y="19"/>
                </a:cubicBezTo>
                <a:cubicBezTo>
                  <a:pt x="316" y="18"/>
                  <a:pt x="312" y="19"/>
                  <a:pt x="313" y="17"/>
                </a:cubicBezTo>
                <a:cubicBezTo>
                  <a:pt x="313" y="16"/>
                  <a:pt x="313" y="16"/>
                  <a:pt x="313" y="16"/>
                </a:cubicBezTo>
                <a:cubicBezTo>
                  <a:pt x="312" y="16"/>
                  <a:pt x="311" y="17"/>
                  <a:pt x="310" y="18"/>
                </a:cubicBezTo>
                <a:cubicBezTo>
                  <a:pt x="310" y="18"/>
                  <a:pt x="310" y="17"/>
                  <a:pt x="310" y="17"/>
                </a:cubicBezTo>
                <a:cubicBezTo>
                  <a:pt x="310" y="20"/>
                  <a:pt x="308" y="17"/>
                  <a:pt x="306" y="19"/>
                </a:cubicBezTo>
                <a:cubicBezTo>
                  <a:pt x="304" y="18"/>
                  <a:pt x="301" y="19"/>
                  <a:pt x="300" y="17"/>
                </a:cubicBezTo>
                <a:cubicBezTo>
                  <a:pt x="298" y="18"/>
                  <a:pt x="297" y="19"/>
                  <a:pt x="295" y="18"/>
                </a:cubicBezTo>
                <a:cubicBezTo>
                  <a:pt x="295" y="18"/>
                  <a:pt x="296" y="18"/>
                  <a:pt x="296" y="17"/>
                </a:cubicBezTo>
                <a:cubicBezTo>
                  <a:pt x="295" y="17"/>
                  <a:pt x="294" y="17"/>
                  <a:pt x="293" y="18"/>
                </a:cubicBezTo>
                <a:cubicBezTo>
                  <a:pt x="293" y="17"/>
                  <a:pt x="291" y="16"/>
                  <a:pt x="289" y="15"/>
                </a:cubicBezTo>
                <a:cubicBezTo>
                  <a:pt x="288" y="16"/>
                  <a:pt x="288" y="17"/>
                  <a:pt x="288" y="18"/>
                </a:cubicBezTo>
                <a:cubicBezTo>
                  <a:pt x="287" y="16"/>
                  <a:pt x="283" y="20"/>
                  <a:pt x="282" y="17"/>
                </a:cubicBezTo>
                <a:cubicBezTo>
                  <a:pt x="282" y="17"/>
                  <a:pt x="284" y="16"/>
                  <a:pt x="283" y="16"/>
                </a:cubicBezTo>
                <a:cubicBezTo>
                  <a:pt x="281" y="13"/>
                  <a:pt x="280" y="17"/>
                  <a:pt x="277" y="16"/>
                </a:cubicBezTo>
                <a:cubicBezTo>
                  <a:pt x="278" y="18"/>
                  <a:pt x="278" y="18"/>
                  <a:pt x="278" y="18"/>
                </a:cubicBezTo>
                <a:cubicBezTo>
                  <a:pt x="277" y="17"/>
                  <a:pt x="274" y="19"/>
                  <a:pt x="274" y="17"/>
                </a:cubicBezTo>
                <a:cubicBezTo>
                  <a:pt x="273" y="18"/>
                  <a:pt x="271" y="17"/>
                  <a:pt x="272" y="18"/>
                </a:cubicBezTo>
                <a:cubicBezTo>
                  <a:pt x="268" y="17"/>
                  <a:pt x="262" y="19"/>
                  <a:pt x="259" y="16"/>
                </a:cubicBezTo>
                <a:cubicBezTo>
                  <a:pt x="259" y="16"/>
                  <a:pt x="257" y="16"/>
                  <a:pt x="258" y="17"/>
                </a:cubicBezTo>
                <a:cubicBezTo>
                  <a:pt x="259" y="18"/>
                  <a:pt x="259" y="16"/>
                  <a:pt x="259" y="17"/>
                </a:cubicBezTo>
                <a:cubicBezTo>
                  <a:pt x="259" y="17"/>
                  <a:pt x="259" y="17"/>
                  <a:pt x="259" y="18"/>
                </a:cubicBezTo>
                <a:cubicBezTo>
                  <a:pt x="257" y="17"/>
                  <a:pt x="256" y="17"/>
                  <a:pt x="258" y="15"/>
                </a:cubicBezTo>
                <a:cubicBezTo>
                  <a:pt x="255" y="14"/>
                  <a:pt x="255" y="19"/>
                  <a:pt x="251" y="18"/>
                </a:cubicBezTo>
                <a:cubicBezTo>
                  <a:pt x="251" y="17"/>
                  <a:pt x="251" y="17"/>
                  <a:pt x="250" y="17"/>
                </a:cubicBezTo>
                <a:cubicBezTo>
                  <a:pt x="248" y="18"/>
                  <a:pt x="248" y="18"/>
                  <a:pt x="248" y="18"/>
                </a:cubicBezTo>
                <a:cubicBezTo>
                  <a:pt x="246" y="18"/>
                  <a:pt x="247" y="16"/>
                  <a:pt x="247" y="15"/>
                </a:cubicBezTo>
                <a:cubicBezTo>
                  <a:pt x="246" y="15"/>
                  <a:pt x="244" y="15"/>
                  <a:pt x="243" y="16"/>
                </a:cubicBezTo>
                <a:cubicBezTo>
                  <a:pt x="242" y="14"/>
                  <a:pt x="242" y="14"/>
                  <a:pt x="242" y="14"/>
                </a:cubicBezTo>
                <a:cubicBezTo>
                  <a:pt x="243" y="16"/>
                  <a:pt x="241" y="15"/>
                  <a:pt x="240" y="16"/>
                </a:cubicBezTo>
                <a:cubicBezTo>
                  <a:pt x="241" y="15"/>
                  <a:pt x="241" y="15"/>
                  <a:pt x="241" y="15"/>
                </a:cubicBezTo>
                <a:cubicBezTo>
                  <a:pt x="241" y="15"/>
                  <a:pt x="239" y="15"/>
                  <a:pt x="239" y="15"/>
                </a:cubicBezTo>
                <a:cubicBezTo>
                  <a:pt x="239" y="16"/>
                  <a:pt x="240" y="16"/>
                  <a:pt x="241" y="17"/>
                </a:cubicBezTo>
                <a:cubicBezTo>
                  <a:pt x="240" y="17"/>
                  <a:pt x="239" y="17"/>
                  <a:pt x="239" y="18"/>
                </a:cubicBezTo>
                <a:cubicBezTo>
                  <a:pt x="239" y="16"/>
                  <a:pt x="237" y="17"/>
                  <a:pt x="236" y="17"/>
                </a:cubicBezTo>
                <a:cubicBezTo>
                  <a:pt x="235" y="16"/>
                  <a:pt x="234" y="18"/>
                  <a:pt x="234" y="18"/>
                </a:cubicBezTo>
                <a:cubicBezTo>
                  <a:pt x="234" y="17"/>
                  <a:pt x="232" y="18"/>
                  <a:pt x="233" y="17"/>
                </a:cubicBezTo>
                <a:cubicBezTo>
                  <a:pt x="233" y="16"/>
                  <a:pt x="234" y="17"/>
                  <a:pt x="235" y="17"/>
                </a:cubicBezTo>
                <a:cubicBezTo>
                  <a:pt x="234" y="16"/>
                  <a:pt x="234" y="15"/>
                  <a:pt x="232" y="16"/>
                </a:cubicBezTo>
                <a:cubicBezTo>
                  <a:pt x="231" y="16"/>
                  <a:pt x="233" y="18"/>
                  <a:pt x="231" y="18"/>
                </a:cubicBezTo>
                <a:cubicBezTo>
                  <a:pt x="231" y="17"/>
                  <a:pt x="231" y="17"/>
                  <a:pt x="232" y="16"/>
                </a:cubicBezTo>
                <a:cubicBezTo>
                  <a:pt x="230" y="16"/>
                  <a:pt x="230" y="16"/>
                  <a:pt x="230" y="16"/>
                </a:cubicBezTo>
                <a:cubicBezTo>
                  <a:pt x="230" y="17"/>
                  <a:pt x="230" y="17"/>
                  <a:pt x="230" y="17"/>
                </a:cubicBezTo>
                <a:cubicBezTo>
                  <a:pt x="229" y="16"/>
                  <a:pt x="229" y="16"/>
                  <a:pt x="229" y="16"/>
                </a:cubicBezTo>
                <a:cubicBezTo>
                  <a:pt x="229" y="17"/>
                  <a:pt x="226" y="17"/>
                  <a:pt x="226" y="18"/>
                </a:cubicBezTo>
                <a:cubicBezTo>
                  <a:pt x="225" y="18"/>
                  <a:pt x="224" y="17"/>
                  <a:pt x="223" y="17"/>
                </a:cubicBezTo>
                <a:cubicBezTo>
                  <a:pt x="223" y="17"/>
                  <a:pt x="223" y="17"/>
                  <a:pt x="223" y="17"/>
                </a:cubicBezTo>
                <a:cubicBezTo>
                  <a:pt x="222" y="16"/>
                  <a:pt x="220" y="17"/>
                  <a:pt x="219" y="17"/>
                </a:cubicBezTo>
                <a:cubicBezTo>
                  <a:pt x="219" y="17"/>
                  <a:pt x="219" y="17"/>
                  <a:pt x="219" y="17"/>
                </a:cubicBezTo>
                <a:cubicBezTo>
                  <a:pt x="218" y="17"/>
                  <a:pt x="217" y="17"/>
                  <a:pt x="216" y="18"/>
                </a:cubicBezTo>
                <a:cubicBezTo>
                  <a:pt x="214" y="17"/>
                  <a:pt x="215" y="13"/>
                  <a:pt x="214" y="15"/>
                </a:cubicBezTo>
                <a:cubicBezTo>
                  <a:pt x="212" y="15"/>
                  <a:pt x="211" y="17"/>
                  <a:pt x="212" y="18"/>
                </a:cubicBezTo>
                <a:cubicBezTo>
                  <a:pt x="209" y="17"/>
                  <a:pt x="205" y="19"/>
                  <a:pt x="202" y="17"/>
                </a:cubicBezTo>
                <a:cubicBezTo>
                  <a:pt x="202" y="17"/>
                  <a:pt x="202" y="18"/>
                  <a:pt x="201" y="18"/>
                </a:cubicBezTo>
                <a:cubicBezTo>
                  <a:pt x="197" y="17"/>
                  <a:pt x="192" y="19"/>
                  <a:pt x="188" y="17"/>
                </a:cubicBezTo>
                <a:cubicBezTo>
                  <a:pt x="190" y="16"/>
                  <a:pt x="188" y="16"/>
                  <a:pt x="188" y="15"/>
                </a:cubicBezTo>
                <a:cubicBezTo>
                  <a:pt x="187" y="16"/>
                  <a:pt x="187" y="14"/>
                  <a:pt x="187" y="16"/>
                </a:cubicBezTo>
                <a:cubicBezTo>
                  <a:pt x="187" y="17"/>
                  <a:pt x="187" y="17"/>
                  <a:pt x="188" y="18"/>
                </a:cubicBezTo>
                <a:cubicBezTo>
                  <a:pt x="185" y="18"/>
                  <a:pt x="181" y="18"/>
                  <a:pt x="180" y="17"/>
                </a:cubicBezTo>
                <a:cubicBezTo>
                  <a:pt x="181" y="18"/>
                  <a:pt x="180" y="18"/>
                  <a:pt x="179" y="18"/>
                </a:cubicBezTo>
                <a:cubicBezTo>
                  <a:pt x="180" y="17"/>
                  <a:pt x="178" y="16"/>
                  <a:pt x="176" y="17"/>
                </a:cubicBezTo>
                <a:cubicBezTo>
                  <a:pt x="176" y="18"/>
                  <a:pt x="176" y="18"/>
                  <a:pt x="176" y="18"/>
                </a:cubicBezTo>
                <a:cubicBezTo>
                  <a:pt x="175" y="17"/>
                  <a:pt x="175" y="17"/>
                  <a:pt x="175" y="17"/>
                </a:cubicBezTo>
                <a:cubicBezTo>
                  <a:pt x="174" y="17"/>
                  <a:pt x="174" y="19"/>
                  <a:pt x="173" y="18"/>
                </a:cubicBezTo>
                <a:cubicBezTo>
                  <a:pt x="172" y="17"/>
                  <a:pt x="172" y="17"/>
                  <a:pt x="172" y="17"/>
                </a:cubicBezTo>
                <a:cubicBezTo>
                  <a:pt x="171" y="18"/>
                  <a:pt x="169" y="19"/>
                  <a:pt x="167" y="18"/>
                </a:cubicBezTo>
                <a:cubicBezTo>
                  <a:pt x="166" y="17"/>
                  <a:pt x="166" y="17"/>
                  <a:pt x="166" y="17"/>
                </a:cubicBezTo>
                <a:cubicBezTo>
                  <a:pt x="165" y="17"/>
                  <a:pt x="164" y="18"/>
                  <a:pt x="165" y="18"/>
                </a:cubicBezTo>
                <a:cubicBezTo>
                  <a:pt x="162" y="17"/>
                  <a:pt x="160" y="17"/>
                  <a:pt x="160" y="16"/>
                </a:cubicBezTo>
                <a:cubicBezTo>
                  <a:pt x="155" y="19"/>
                  <a:pt x="147" y="19"/>
                  <a:pt x="142" y="19"/>
                </a:cubicBezTo>
                <a:cubicBezTo>
                  <a:pt x="142" y="18"/>
                  <a:pt x="142" y="18"/>
                  <a:pt x="142" y="18"/>
                </a:cubicBezTo>
                <a:cubicBezTo>
                  <a:pt x="140" y="17"/>
                  <a:pt x="141" y="19"/>
                  <a:pt x="140" y="19"/>
                </a:cubicBezTo>
                <a:cubicBezTo>
                  <a:pt x="141" y="18"/>
                  <a:pt x="139" y="17"/>
                  <a:pt x="140" y="16"/>
                </a:cubicBezTo>
                <a:cubicBezTo>
                  <a:pt x="138" y="15"/>
                  <a:pt x="137" y="17"/>
                  <a:pt x="136" y="18"/>
                </a:cubicBezTo>
                <a:cubicBezTo>
                  <a:pt x="136" y="19"/>
                  <a:pt x="137" y="17"/>
                  <a:pt x="137" y="18"/>
                </a:cubicBezTo>
                <a:cubicBezTo>
                  <a:pt x="137" y="19"/>
                  <a:pt x="134" y="18"/>
                  <a:pt x="133" y="19"/>
                </a:cubicBezTo>
                <a:cubicBezTo>
                  <a:pt x="133" y="18"/>
                  <a:pt x="133" y="17"/>
                  <a:pt x="134" y="17"/>
                </a:cubicBezTo>
                <a:cubicBezTo>
                  <a:pt x="132" y="17"/>
                  <a:pt x="132" y="17"/>
                  <a:pt x="132" y="17"/>
                </a:cubicBezTo>
                <a:cubicBezTo>
                  <a:pt x="131" y="16"/>
                  <a:pt x="136" y="14"/>
                  <a:pt x="134" y="12"/>
                </a:cubicBezTo>
                <a:cubicBezTo>
                  <a:pt x="133" y="12"/>
                  <a:pt x="133" y="12"/>
                  <a:pt x="133" y="12"/>
                </a:cubicBezTo>
                <a:cubicBezTo>
                  <a:pt x="132" y="11"/>
                  <a:pt x="136" y="10"/>
                  <a:pt x="133" y="10"/>
                </a:cubicBezTo>
                <a:cubicBezTo>
                  <a:pt x="132" y="11"/>
                  <a:pt x="131" y="13"/>
                  <a:pt x="132" y="14"/>
                </a:cubicBezTo>
                <a:cubicBezTo>
                  <a:pt x="129" y="14"/>
                  <a:pt x="131" y="17"/>
                  <a:pt x="128" y="17"/>
                </a:cubicBezTo>
                <a:cubicBezTo>
                  <a:pt x="127" y="16"/>
                  <a:pt x="130" y="17"/>
                  <a:pt x="129" y="16"/>
                </a:cubicBezTo>
                <a:cubicBezTo>
                  <a:pt x="128" y="14"/>
                  <a:pt x="127" y="16"/>
                  <a:pt x="125" y="16"/>
                </a:cubicBezTo>
                <a:cubicBezTo>
                  <a:pt x="127" y="16"/>
                  <a:pt x="126" y="18"/>
                  <a:pt x="125" y="18"/>
                </a:cubicBezTo>
                <a:cubicBezTo>
                  <a:pt x="123" y="17"/>
                  <a:pt x="126" y="17"/>
                  <a:pt x="124" y="17"/>
                </a:cubicBezTo>
                <a:cubicBezTo>
                  <a:pt x="123" y="17"/>
                  <a:pt x="121" y="18"/>
                  <a:pt x="123" y="19"/>
                </a:cubicBezTo>
                <a:cubicBezTo>
                  <a:pt x="122" y="21"/>
                  <a:pt x="121" y="18"/>
                  <a:pt x="119" y="20"/>
                </a:cubicBezTo>
                <a:cubicBezTo>
                  <a:pt x="119" y="18"/>
                  <a:pt x="122" y="16"/>
                  <a:pt x="119" y="16"/>
                </a:cubicBezTo>
                <a:cubicBezTo>
                  <a:pt x="120" y="17"/>
                  <a:pt x="116" y="17"/>
                  <a:pt x="118" y="20"/>
                </a:cubicBezTo>
                <a:cubicBezTo>
                  <a:pt x="117" y="19"/>
                  <a:pt x="117" y="18"/>
                  <a:pt x="117" y="17"/>
                </a:cubicBezTo>
                <a:cubicBezTo>
                  <a:pt x="116" y="16"/>
                  <a:pt x="114" y="20"/>
                  <a:pt x="114" y="17"/>
                </a:cubicBezTo>
                <a:cubicBezTo>
                  <a:pt x="113" y="18"/>
                  <a:pt x="113" y="18"/>
                  <a:pt x="113" y="18"/>
                </a:cubicBezTo>
                <a:cubicBezTo>
                  <a:pt x="113" y="18"/>
                  <a:pt x="112" y="18"/>
                  <a:pt x="111" y="17"/>
                </a:cubicBezTo>
                <a:cubicBezTo>
                  <a:pt x="110" y="17"/>
                  <a:pt x="108" y="19"/>
                  <a:pt x="108" y="16"/>
                </a:cubicBezTo>
                <a:cubicBezTo>
                  <a:pt x="107" y="17"/>
                  <a:pt x="105" y="17"/>
                  <a:pt x="106" y="18"/>
                </a:cubicBezTo>
                <a:cubicBezTo>
                  <a:pt x="107" y="19"/>
                  <a:pt x="108" y="17"/>
                  <a:pt x="109" y="19"/>
                </a:cubicBezTo>
                <a:cubicBezTo>
                  <a:pt x="107" y="17"/>
                  <a:pt x="106" y="19"/>
                  <a:pt x="105" y="20"/>
                </a:cubicBezTo>
                <a:cubicBezTo>
                  <a:pt x="105" y="19"/>
                  <a:pt x="105" y="19"/>
                  <a:pt x="105" y="19"/>
                </a:cubicBezTo>
                <a:cubicBezTo>
                  <a:pt x="105" y="19"/>
                  <a:pt x="103" y="19"/>
                  <a:pt x="103" y="20"/>
                </a:cubicBezTo>
                <a:cubicBezTo>
                  <a:pt x="103" y="19"/>
                  <a:pt x="103" y="19"/>
                  <a:pt x="103" y="19"/>
                </a:cubicBezTo>
                <a:cubicBezTo>
                  <a:pt x="102" y="20"/>
                  <a:pt x="102" y="20"/>
                  <a:pt x="102" y="20"/>
                </a:cubicBezTo>
                <a:cubicBezTo>
                  <a:pt x="100" y="20"/>
                  <a:pt x="101" y="18"/>
                  <a:pt x="99" y="18"/>
                </a:cubicBezTo>
                <a:cubicBezTo>
                  <a:pt x="101" y="17"/>
                  <a:pt x="101" y="17"/>
                  <a:pt x="101" y="17"/>
                </a:cubicBezTo>
                <a:cubicBezTo>
                  <a:pt x="101" y="17"/>
                  <a:pt x="100" y="16"/>
                  <a:pt x="99" y="16"/>
                </a:cubicBezTo>
                <a:cubicBezTo>
                  <a:pt x="98" y="18"/>
                  <a:pt x="97" y="19"/>
                  <a:pt x="97" y="20"/>
                </a:cubicBezTo>
                <a:cubicBezTo>
                  <a:pt x="96" y="20"/>
                  <a:pt x="97" y="19"/>
                  <a:pt x="95" y="20"/>
                </a:cubicBezTo>
                <a:cubicBezTo>
                  <a:pt x="97" y="18"/>
                  <a:pt x="97" y="18"/>
                  <a:pt x="97" y="18"/>
                </a:cubicBezTo>
                <a:cubicBezTo>
                  <a:pt x="97" y="18"/>
                  <a:pt x="96" y="16"/>
                  <a:pt x="94" y="16"/>
                </a:cubicBezTo>
                <a:cubicBezTo>
                  <a:pt x="93" y="17"/>
                  <a:pt x="91" y="18"/>
                  <a:pt x="93" y="19"/>
                </a:cubicBezTo>
                <a:cubicBezTo>
                  <a:pt x="92" y="19"/>
                  <a:pt x="91" y="18"/>
                  <a:pt x="92" y="18"/>
                </a:cubicBezTo>
                <a:cubicBezTo>
                  <a:pt x="90" y="18"/>
                  <a:pt x="92" y="19"/>
                  <a:pt x="90" y="19"/>
                </a:cubicBezTo>
                <a:cubicBezTo>
                  <a:pt x="90" y="19"/>
                  <a:pt x="87" y="18"/>
                  <a:pt x="86" y="16"/>
                </a:cubicBezTo>
                <a:cubicBezTo>
                  <a:pt x="88" y="15"/>
                  <a:pt x="88" y="15"/>
                  <a:pt x="88" y="15"/>
                </a:cubicBezTo>
                <a:cubicBezTo>
                  <a:pt x="87" y="15"/>
                  <a:pt x="87" y="15"/>
                  <a:pt x="87" y="15"/>
                </a:cubicBezTo>
                <a:cubicBezTo>
                  <a:pt x="88" y="13"/>
                  <a:pt x="86" y="13"/>
                  <a:pt x="87" y="12"/>
                </a:cubicBezTo>
                <a:cubicBezTo>
                  <a:pt x="86" y="12"/>
                  <a:pt x="85" y="12"/>
                  <a:pt x="84" y="12"/>
                </a:cubicBezTo>
                <a:cubicBezTo>
                  <a:pt x="87" y="15"/>
                  <a:pt x="82" y="16"/>
                  <a:pt x="82" y="18"/>
                </a:cubicBezTo>
                <a:cubicBezTo>
                  <a:pt x="79" y="19"/>
                  <a:pt x="81" y="13"/>
                  <a:pt x="77" y="16"/>
                </a:cubicBezTo>
                <a:cubicBezTo>
                  <a:pt x="78" y="17"/>
                  <a:pt x="76" y="19"/>
                  <a:pt x="78" y="18"/>
                </a:cubicBezTo>
                <a:cubicBezTo>
                  <a:pt x="76" y="18"/>
                  <a:pt x="77" y="20"/>
                  <a:pt x="74" y="19"/>
                </a:cubicBezTo>
                <a:cubicBezTo>
                  <a:pt x="76" y="18"/>
                  <a:pt x="73" y="17"/>
                  <a:pt x="75" y="15"/>
                </a:cubicBezTo>
                <a:cubicBezTo>
                  <a:pt x="75" y="16"/>
                  <a:pt x="76" y="16"/>
                  <a:pt x="77" y="16"/>
                </a:cubicBezTo>
                <a:cubicBezTo>
                  <a:pt x="76" y="15"/>
                  <a:pt x="77" y="13"/>
                  <a:pt x="75" y="13"/>
                </a:cubicBezTo>
                <a:cubicBezTo>
                  <a:pt x="74" y="14"/>
                  <a:pt x="72" y="14"/>
                  <a:pt x="72" y="15"/>
                </a:cubicBezTo>
                <a:cubicBezTo>
                  <a:pt x="72" y="16"/>
                  <a:pt x="74" y="15"/>
                  <a:pt x="73" y="16"/>
                </a:cubicBezTo>
                <a:cubicBezTo>
                  <a:pt x="71" y="17"/>
                  <a:pt x="71" y="15"/>
                  <a:pt x="70" y="17"/>
                </a:cubicBezTo>
                <a:cubicBezTo>
                  <a:pt x="71" y="17"/>
                  <a:pt x="71" y="18"/>
                  <a:pt x="71" y="19"/>
                </a:cubicBezTo>
                <a:cubicBezTo>
                  <a:pt x="70" y="20"/>
                  <a:pt x="70" y="20"/>
                  <a:pt x="70" y="20"/>
                </a:cubicBezTo>
                <a:cubicBezTo>
                  <a:pt x="70" y="19"/>
                  <a:pt x="70" y="19"/>
                  <a:pt x="70" y="19"/>
                </a:cubicBezTo>
                <a:cubicBezTo>
                  <a:pt x="67" y="18"/>
                  <a:pt x="69" y="20"/>
                  <a:pt x="66" y="20"/>
                </a:cubicBezTo>
                <a:cubicBezTo>
                  <a:pt x="65" y="18"/>
                  <a:pt x="65" y="18"/>
                  <a:pt x="65" y="18"/>
                </a:cubicBezTo>
                <a:cubicBezTo>
                  <a:pt x="66" y="17"/>
                  <a:pt x="69" y="19"/>
                  <a:pt x="69" y="16"/>
                </a:cubicBezTo>
                <a:cubicBezTo>
                  <a:pt x="67" y="16"/>
                  <a:pt x="66" y="18"/>
                  <a:pt x="64" y="17"/>
                </a:cubicBezTo>
                <a:cubicBezTo>
                  <a:pt x="66" y="16"/>
                  <a:pt x="66" y="16"/>
                  <a:pt x="66" y="16"/>
                </a:cubicBezTo>
                <a:cubicBezTo>
                  <a:pt x="65" y="16"/>
                  <a:pt x="65" y="13"/>
                  <a:pt x="62" y="15"/>
                </a:cubicBezTo>
                <a:cubicBezTo>
                  <a:pt x="61" y="16"/>
                  <a:pt x="62" y="16"/>
                  <a:pt x="61" y="17"/>
                </a:cubicBezTo>
                <a:cubicBezTo>
                  <a:pt x="59" y="17"/>
                  <a:pt x="58" y="18"/>
                  <a:pt x="56" y="18"/>
                </a:cubicBezTo>
                <a:cubicBezTo>
                  <a:pt x="56" y="16"/>
                  <a:pt x="52" y="18"/>
                  <a:pt x="55" y="16"/>
                </a:cubicBezTo>
                <a:cubicBezTo>
                  <a:pt x="55" y="17"/>
                  <a:pt x="60" y="17"/>
                  <a:pt x="61" y="15"/>
                </a:cubicBezTo>
                <a:cubicBezTo>
                  <a:pt x="60" y="13"/>
                  <a:pt x="63" y="16"/>
                  <a:pt x="64" y="13"/>
                </a:cubicBezTo>
                <a:cubicBezTo>
                  <a:pt x="61" y="13"/>
                  <a:pt x="62" y="11"/>
                  <a:pt x="61" y="10"/>
                </a:cubicBezTo>
                <a:cubicBezTo>
                  <a:pt x="61" y="10"/>
                  <a:pt x="60" y="10"/>
                  <a:pt x="60" y="11"/>
                </a:cubicBezTo>
                <a:cubicBezTo>
                  <a:pt x="59" y="12"/>
                  <a:pt x="60" y="12"/>
                  <a:pt x="60" y="13"/>
                </a:cubicBezTo>
                <a:cubicBezTo>
                  <a:pt x="57" y="13"/>
                  <a:pt x="55" y="13"/>
                  <a:pt x="53" y="15"/>
                </a:cubicBezTo>
                <a:cubicBezTo>
                  <a:pt x="53" y="14"/>
                  <a:pt x="53" y="13"/>
                  <a:pt x="54" y="13"/>
                </a:cubicBezTo>
                <a:cubicBezTo>
                  <a:pt x="51" y="13"/>
                  <a:pt x="48" y="13"/>
                  <a:pt x="45" y="12"/>
                </a:cubicBezTo>
                <a:cubicBezTo>
                  <a:pt x="46" y="14"/>
                  <a:pt x="41" y="13"/>
                  <a:pt x="43" y="15"/>
                </a:cubicBezTo>
                <a:cubicBezTo>
                  <a:pt x="44" y="15"/>
                  <a:pt x="45" y="17"/>
                  <a:pt x="45" y="18"/>
                </a:cubicBezTo>
                <a:cubicBezTo>
                  <a:pt x="44" y="17"/>
                  <a:pt x="45" y="17"/>
                  <a:pt x="44" y="16"/>
                </a:cubicBezTo>
                <a:cubicBezTo>
                  <a:pt x="43" y="17"/>
                  <a:pt x="42" y="14"/>
                  <a:pt x="41" y="16"/>
                </a:cubicBezTo>
                <a:cubicBezTo>
                  <a:pt x="44" y="15"/>
                  <a:pt x="42" y="13"/>
                  <a:pt x="42" y="12"/>
                </a:cubicBezTo>
                <a:cubicBezTo>
                  <a:pt x="40" y="13"/>
                  <a:pt x="42" y="11"/>
                  <a:pt x="40" y="11"/>
                </a:cubicBezTo>
                <a:cubicBezTo>
                  <a:pt x="38" y="11"/>
                  <a:pt x="36" y="12"/>
                  <a:pt x="33" y="12"/>
                </a:cubicBezTo>
                <a:cubicBezTo>
                  <a:pt x="31" y="11"/>
                  <a:pt x="26" y="12"/>
                  <a:pt x="24" y="12"/>
                </a:cubicBezTo>
                <a:cubicBezTo>
                  <a:pt x="22" y="11"/>
                  <a:pt x="23" y="10"/>
                  <a:pt x="22" y="9"/>
                </a:cubicBezTo>
                <a:cubicBezTo>
                  <a:pt x="20" y="9"/>
                  <a:pt x="23" y="11"/>
                  <a:pt x="20" y="10"/>
                </a:cubicBezTo>
                <a:cubicBezTo>
                  <a:pt x="21" y="10"/>
                  <a:pt x="21" y="10"/>
                  <a:pt x="21" y="10"/>
                </a:cubicBezTo>
                <a:cubicBezTo>
                  <a:pt x="20" y="10"/>
                  <a:pt x="16" y="9"/>
                  <a:pt x="15" y="11"/>
                </a:cubicBezTo>
                <a:cubicBezTo>
                  <a:pt x="16" y="9"/>
                  <a:pt x="16" y="9"/>
                  <a:pt x="16" y="9"/>
                </a:cubicBezTo>
                <a:cubicBezTo>
                  <a:pt x="16" y="9"/>
                  <a:pt x="15" y="9"/>
                  <a:pt x="15" y="10"/>
                </a:cubicBezTo>
                <a:cubicBezTo>
                  <a:pt x="15" y="9"/>
                  <a:pt x="14" y="8"/>
                  <a:pt x="15" y="8"/>
                </a:cubicBezTo>
                <a:cubicBezTo>
                  <a:pt x="14" y="7"/>
                  <a:pt x="12" y="8"/>
                  <a:pt x="10" y="8"/>
                </a:cubicBezTo>
                <a:cubicBezTo>
                  <a:pt x="11" y="9"/>
                  <a:pt x="11" y="9"/>
                  <a:pt x="11" y="9"/>
                </a:cubicBezTo>
                <a:cubicBezTo>
                  <a:pt x="8" y="10"/>
                  <a:pt x="6" y="9"/>
                  <a:pt x="4" y="9"/>
                </a:cubicBezTo>
                <a:cubicBezTo>
                  <a:pt x="4" y="8"/>
                  <a:pt x="4" y="8"/>
                  <a:pt x="4" y="8"/>
                </a:cubicBezTo>
                <a:cubicBezTo>
                  <a:pt x="2" y="9"/>
                  <a:pt x="2" y="9"/>
                  <a:pt x="2" y="9"/>
                </a:cubicBezTo>
                <a:cubicBezTo>
                  <a:pt x="2" y="8"/>
                  <a:pt x="1" y="7"/>
                  <a:pt x="0" y="8"/>
                </a:cubicBezTo>
                <a:cubicBezTo>
                  <a:pt x="4" y="5"/>
                  <a:pt x="4" y="5"/>
                  <a:pt x="4" y="5"/>
                </a:cubicBezTo>
                <a:cubicBezTo>
                  <a:pt x="6" y="6"/>
                  <a:pt x="3" y="6"/>
                  <a:pt x="4" y="8"/>
                </a:cubicBezTo>
                <a:cubicBezTo>
                  <a:pt x="4" y="9"/>
                  <a:pt x="7" y="8"/>
                  <a:pt x="8" y="7"/>
                </a:cubicBezTo>
                <a:cubicBezTo>
                  <a:pt x="7" y="7"/>
                  <a:pt x="6" y="7"/>
                  <a:pt x="6" y="8"/>
                </a:cubicBezTo>
                <a:cubicBezTo>
                  <a:pt x="5" y="6"/>
                  <a:pt x="7" y="6"/>
                  <a:pt x="8" y="5"/>
                </a:cubicBezTo>
                <a:cubicBezTo>
                  <a:pt x="7" y="5"/>
                  <a:pt x="6" y="5"/>
                  <a:pt x="6" y="5"/>
                </a:cubicBezTo>
                <a:cubicBezTo>
                  <a:pt x="7" y="4"/>
                  <a:pt x="8" y="4"/>
                  <a:pt x="10" y="4"/>
                </a:cubicBezTo>
                <a:cubicBezTo>
                  <a:pt x="9" y="5"/>
                  <a:pt x="11" y="5"/>
                  <a:pt x="10" y="6"/>
                </a:cubicBezTo>
                <a:cubicBezTo>
                  <a:pt x="10" y="4"/>
                  <a:pt x="12" y="4"/>
                  <a:pt x="14" y="4"/>
                </a:cubicBezTo>
                <a:cubicBezTo>
                  <a:pt x="16" y="6"/>
                  <a:pt x="18" y="4"/>
                  <a:pt x="20" y="4"/>
                </a:cubicBezTo>
                <a:cubicBezTo>
                  <a:pt x="19" y="5"/>
                  <a:pt x="18" y="7"/>
                  <a:pt x="17" y="7"/>
                </a:cubicBezTo>
                <a:cubicBezTo>
                  <a:pt x="18" y="8"/>
                  <a:pt x="18" y="7"/>
                  <a:pt x="20" y="8"/>
                </a:cubicBezTo>
                <a:cubicBezTo>
                  <a:pt x="21" y="7"/>
                  <a:pt x="21" y="5"/>
                  <a:pt x="23" y="5"/>
                </a:cubicBezTo>
                <a:cubicBezTo>
                  <a:pt x="23" y="6"/>
                  <a:pt x="23" y="6"/>
                  <a:pt x="23" y="6"/>
                </a:cubicBezTo>
                <a:cubicBezTo>
                  <a:pt x="25" y="5"/>
                  <a:pt x="25" y="4"/>
                  <a:pt x="27" y="4"/>
                </a:cubicBezTo>
                <a:cubicBezTo>
                  <a:pt x="31" y="5"/>
                  <a:pt x="35" y="5"/>
                  <a:pt x="38" y="5"/>
                </a:cubicBezTo>
                <a:cubicBezTo>
                  <a:pt x="38" y="6"/>
                  <a:pt x="38" y="6"/>
                  <a:pt x="38" y="6"/>
                </a:cubicBezTo>
                <a:cubicBezTo>
                  <a:pt x="40" y="4"/>
                  <a:pt x="44" y="5"/>
                  <a:pt x="46" y="4"/>
                </a:cubicBezTo>
                <a:cubicBezTo>
                  <a:pt x="50" y="5"/>
                  <a:pt x="55" y="3"/>
                  <a:pt x="57" y="5"/>
                </a:cubicBezTo>
                <a:cubicBezTo>
                  <a:pt x="63" y="4"/>
                  <a:pt x="69" y="4"/>
                  <a:pt x="76" y="4"/>
                </a:cubicBezTo>
                <a:cubicBezTo>
                  <a:pt x="75" y="6"/>
                  <a:pt x="75" y="6"/>
                  <a:pt x="75" y="6"/>
                </a:cubicBezTo>
                <a:cubicBezTo>
                  <a:pt x="76" y="5"/>
                  <a:pt x="76" y="7"/>
                  <a:pt x="77" y="7"/>
                </a:cubicBezTo>
                <a:cubicBezTo>
                  <a:pt x="76" y="5"/>
                  <a:pt x="79" y="5"/>
                  <a:pt x="80" y="4"/>
                </a:cubicBezTo>
                <a:cubicBezTo>
                  <a:pt x="83" y="5"/>
                  <a:pt x="87" y="4"/>
                  <a:pt x="89" y="3"/>
                </a:cubicBezTo>
                <a:cubicBezTo>
                  <a:pt x="90" y="4"/>
                  <a:pt x="90" y="4"/>
                  <a:pt x="90" y="4"/>
                </a:cubicBezTo>
                <a:cubicBezTo>
                  <a:pt x="92" y="2"/>
                  <a:pt x="96" y="4"/>
                  <a:pt x="99" y="4"/>
                </a:cubicBezTo>
                <a:cubicBezTo>
                  <a:pt x="100" y="5"/>
                  <a:pt x="100" y="6"/>
                  <a:pt x="101" y="6"/>
                </a:cubicBezTo>
                <a:cubicBezTo>
                  <a:pt x="103" y="4"/>
                  <a:pt x="104" y="4"/>
                  <a:pt x="107" y="3"/>
                </a:cubicBezTo>
                <a:cubicBezTo>
                  <a:pt x="109" y="3"/>
                  <a:pt x="112" y="4"/>
                  <a:pt x="114" y="4"/>
                </a:cubicBezTo>
                <a:cubicBezTo>
                  <a:pt x="122" y="2"/>
                  <a:pt x="130" y="4"/>
                  <a:pt x="137" y="2"/>
                </a:cubicBezTo>
                <a:cubicBezTo>
                  <a:pt x="138" y="3"/>
                  <a:pt x="138" y="3"/>
                  <a:pt x="138" y="3"/>
                </a:cubicBezTo>
                <a:cubicBezTo>
                  <a:pt x="146" y="1"/>
                  <a:pt x="155" y="3"/>
                  <a:pt x="162" y="2"/>
                </a:cubicBezTo>
                <a:cubicBezTo>
                  <a:pt x="161" y="4"/>
                  <a:pt x="161" y="4"/>
                  <a:pt x="161" y="4"/>
                </a:cubicBezTo>
                <a:cubicBezTo>
                  <a:pt x="163" y="5"/>
                  <a:pt x="166" y="4"/>
                  <a:pt x="165" y="2"/>
                </a:cubicBezTo>
                <a:cubicBezTo>
                  <a:pt x="167" y="3"/>
                  <a:pt x="170" y="1"/>
                  <a:pt x="172" y="3"/>
                </a:cubicBezTo>
                <a:cubicBezTo>
                  <a:pt x="174" y="4"/>
                  <a:pt x="174" y="2"/>
                  <a:pt x="176" y="2"/>
                </a:cubicBezTo>
                <a:cubicBezTo>
                  <a:pt x="180" y="3"/>
                  <a:pt x="182" y="3"/>
                  <a:pt x="186" y="2"/>
                </a:cubicBezTo>
                <a:cubicBezTo>
                  <a:pt x="185" y="2"/>
                  <a:pt x="185" y="2"/>
                  <a:pt x="185" y="2"/>
                </a:cubicBezTo>
                <a:cubicBezTo>
                  <a:pt x="184" y="3"/>
                  <a:pt x="184" y="3"/>
                  <a:pt x="185" y="4"/>
                </a:cubicBezTo>
                <a:cubicBezTo>
                  <a:pt x="187" y="3"/>
                  <a:pt x="190" y="4"/>
                  <a:pt x="189" y="2"/>
                </a:cubicBezTo>
                <a:cubicBezTo>
                  <a:pt x="193" y="3"/>
                  <a:pt x="199" y="1"/>
                  <a:pt x="203" y="3"/>
                </a:cubicBezTo>
                <a:cubicBezTo>
                  <a:pt x="203" y="2"/>
                  <a:pt x="204" y="2"/>
                  <a:pt x="204" y="1"/>
                </a:cubicBezTo>
                <a:cubicBezTo>
                  <a:pt x="208" y="1"/>
                  <a:pt x="212" y="3"/>
                  <a:pt x="215" y="2"/>
                </a:cubicBezTo>
                <a:cubicBezTo>
                  <a:pt x="215" y="2"/>
                  <a:pt x="214" y="3"/>
                  <a:pt x="215" y="3"/>
                </a:cubicBezTo>
                <a:cubicBezTo>
                  <a:pt x="216" y="3"/>
                  <a:pt x="215" y="2"/>
                  <a:pt x="216" y="2"/>
                </a:cubicBezTo>
                <a:cubicBezTo>
                  <a:pt x="222" y="0"/>
                  <a:pt x="229" y="3"/>
                  <a:pt x="234" y="3"/>
                </a:cubicBezTo>
                <a:cubicBezTo>
                  <a:pt x="244" y="2"/>
                  <a:pt x="254" y="3"/>
                  <a:pt x="263" y="3"/>
                </a:cubicBezTo>
                <a:cubicBezTo>
                  <a:pt x="263" y="3"/>
                  <a:pt x="263" y="3"/>
                  <a:pt x="263" y="3"/>
                </a:cubicBezTo>
                <a:cubicBezTo>
                  <a:pt x="266" y="1"/>
                  <a:pt x="270" y="5"/>
                  <a:pt x="273" y="2"/>
                </a:cubicBezTo>
                <a:cubicBezTo>
                  <a:pt x="274" y="3"/>
                  <a:pt x="276" y="2"/>
                  <a:pt x="275" y="3"/>
                </a:cubicBezTo>
                <a:cubicBezTo>
                  <a:pt x="278" y="2"/>
                  <a:pt x="282" y="5"/>
                  <a:pt x="286" y="3"/>
                </a:cubicBezTo>
                <a:cubicBezTo>
                  <a:pt x="285" y="3"/>
                  <a:pt x="285" y="3"/>
                  <a:pt x="285" y="3"/>
                </a:cubicBezTo>
                <a:cubicBezTo>
                  <a:pt x="288" y="5"/>
                  <a:pt x="292" y="3"/>
                  <a:pt x="295" y="4"/>
                </a:cubicBezTo>
                <a:cubicBezTo>
                  <a:pt x="295" y="4"/>
                  <a:pt x="294" y="5"/>
                  <a:pt x="294" y="5"/>
                </a:cubicBezTo>
                <a:cubicBezTo>
                  <a:pt x="296" y="6"/>
                  <a:pt x="298" y="3"/>
                  <a:pt x="298" y="5"/>
                </a:cubicBezTo>
                <a:cubicBezTo>
                  <a:pt x="299" y="5"/>
                  <a:pt x="299" y="4"/>
                  <a:pt x="299" y="4"/>
                </a:cubicBezTo>
                <a:cubicBezTo>
                  <a:pt x="307" y="5"/>
                  <a:pt x="316" y="4"/>
                  <a:pt x="325" y="3"/>
                </a:cubicBezTo>
                <a:cubicBezTo>
                  <a:pt x="331" y="5"/>
                  <a:pt x="325" y="8"/>
                  <a:pt x="330" y="6"/>
                </a:cubicBezTo>
                <a:cubicBezTo>
                  <a:pt x="330" y="6"/>
                  <a:pt x="330" y="5"/>
                  <a:pt x="330" y="5"/>
                </a:cubicBezTo>
                <a:cubicBezTo>
                  <a:pt x="332" y="5"/>
                  <a:pt x="333" y="8"/>
                  <a:pt x="334" y="7"/>
                </a:cubicBezTo>
                <a:cubicBezTo>
                  <a:pt x="334" y="5"/>
                  <a:pt x="335" y="6"/>
                  <a:pt x="335" y="5"/>
                </a:cubicBezTo>
                <a:cubicBezTo>
                  <a:pt x="339" y="6"/>
                  <a:pt x="340" y="8"/>
                  <a:pt x="343" y="7"/>
                </a:cubicBezTo>
                <a:cubicBezTo>
                  <a:pt x="343" y="7"/>
                  <a:pt x="343" y="7"/>
                  <a:pt x="343" y="7"/>
                </a:cubicBezTo>
                <a:cubicBezTo>
                  <a:pt x="346" y="5"/>
                  <a:pt x="350" y="6"/>
                  <a:pt x="353" y="4"/>
                </a:cubicBezTo>
                <a:cubicBezTo>
                  <a:pt x="373" y="4"/>
                  <a:pt x="392" y="3"/>
                  <a:pt x="411" y="3"/>
                </a:cubicBezTo>
                <a:cubicBezTo>
                  <a:pt x="429" y="3"/>
                  <a:pt x="448" y="3"/>
                  <a:pt x="467" y="4"/>
                </a:cubicBezTo>
                <a:cubicBezTo>
                  <a:pt x="471" y="7"/>
                  <a:pt x="472" y="6"/>
                  <a:pt x="476" y="6"/>
                </a:cubicBezTo>
                <a:cubicBezTo>
                  <a:pt x="476" y="6"/>
                  <a:pt x="476" y="6"/>
                  <a:pt x="476" y="6"/>
                </a:cubicBezTo>
                <a:cubicBezTo>
                  <a:pt x="477" y="5"/>
                  <a:pt x="480" y="6"/>
                  <a:pt x="480" y="5"/>
                </a:cubicBezTo>
                <a:cubicBezTo>
                  <a:pt x="487" y="5"/>
                  <a:pt x="494" y="5"/>
                  <a:pt x="501" y="5"/>
                </a:cubicBezTo>
                <a:cubicBezTo>
                  <a:pt x="500" y="5"/>
                  <a:pt x="499" y="7"/>
                  <a:pt x="501" y="7"/>
                </a:cubicBezTo>
                <a:cubicBezTo>
                  <a:pt x="502" y="5"/>
                  <a:pt x="502" y="5"/>
                  <a:pt x="502" y="5"/>
                </a:cubicBezTo>
                <a:cubicBezTo>
                  <a:pt x="502" y="6"/>
                  <a:pt x="502" y="6"/>
                  <a:pt x="502" y="6"/>
                </a:cubicBezTo>
                <a:cubicBezTo>
                  <a:pt x="503" y="6"/>
                  <a:pt x="504" y="5"/>
                  <a:pt x="503" y="4"/>
                </a:cubicBezTo>
                <a:cubicBezTo>
                  <a:pt x="522" y="3"/>
                  <a:pt x="539" y="7"/>
                  <a:pt x="557" y="7"/>
                </a:cubicBezTo>
                <a:cubicBezTo>
                  <a:pt x="562" y="8"/>
                  <a:pt x="568" y="8"/>
                  <a:pt x="572" y="7"/>
                </a:cubicBezTo>
                <a:cubicBezTo>
                  <a:pt x="586" y="10"/>
                  <a:pt x="598" y="13"/>
                  <a:pt x="613" y="12"/>
                </a:cubicBezTo>
                <a:cubicBezTo>
                  <a:pt x="613" y="12"/>
                  <a:pt x="610" y="17"/>
                  <a:pt x="604" y="17"/>
                </a:cubicBezTo>
                <a:close/>
              </a:path>
            </a:pathLst>
          </a:custGeom>
          <a:solidFill>
            <a:schemeClr val="tx1"/>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US" sz="1600">
              <a:solidFill>
                <a:prstClr val="black"/>
              </a:solidFill>
              <a:latin typeface="Calibri"/>
            </a:endParaRPr>
          </a:p>
        </p:txBody>
      </p:sp>
      <p:sp>
        <p:nvSpPr>
          <p:cNvPr id="206" name="Freeform 145"/>
          <p:cNvSpPr>
            <a:spLocks/>
          </p:cNvSpPr>
          <p:nvPr/>
        </p:nvSpPr>
        <p:spPr bwMode="auto">
          <a:xfrm rot="16200000">
            <a:off x="1785954" y="2352920"/>
            <a:ext cx="3928368" cy="45719"/>
          </a:xfrm>
          <a:custGeom>
            <a:avLst/>
            <a:gdLst/>
            <a:ahLst/>
            <a:cxnLst>
              <a:cxn ang="0">
                <a:pos x="543" y="15"/>
              </a:cxn>
              <a:cxn ang="0">
                <a:pos x="525" y="15"/>
              </a:cxn>
              <a:cxn ang="0">
                <a:pos x="488" y="18"/>
              </a:cxn>
              <a:cxn ang="0">
                <a:pos x="475" y="17"/>
              </a:cxn>
              <a:cxn ang="0">
                <a:pos x="436" y="15"/>
              </a:cxn>
              <a:cxn ang="0">
                <a:pos x="423" y="15"/>
              </a:cxn>
              <a:cxn ang="0">
                <a:pos x="401" y="16"/>
              </a:cxn>
              <a:cxn ang="0">
                <a:pos x="382" y="15"/>
              </a:cxn>
              <a:cxn ang="0">
                <a:pos x="372" y="14"/>
              </a:cxn>
              <a:cxn ang="0">
                <a:pos x="363" y="16"/>
              </a:cxn>
              <a:cxn ang="0">
                <a:pos x="341" y="18"/>
              </a:cxn>
              <a:cxn ang="0">
                <a:pos x="329" y="17"/>
              </a:cxn>
              <a:cxn ang="0">
                <a:pos x="316" y="19"/>
              </a:cxn>
              <a:cxn ang="0">
                <a:pos x="300" y="17"/>
              </a:cxn>
              <a:cxn ang="0">
                <a:pos x="282" y="17"/>
              </a:cxn>
              <a:cxn ang="0">
                <a:pos x="259" y="16"/>
              </a:cxn>
              <a:cxn ang="0">
                <a:pos x="250" y="17"/>
              </a:cxn>
              <a:cxn ang="0">
                <a:pos x="241" y="15"/>
              </a:cxn>
              <a:cxn ang="0">
                <a:pos x="233" y="17"/>
              </a:cxn>
              <a:cxn ang="0">
                <a:pos x="230" y="17"/>
              </a:cxn>
              <a:cxn ang="0">
                <a:pos x="219" y="17"/>
              </a:cxn>
              <a:cxn ang="0">
                <a:pos x="188" y="17"/>
              </a:cxn>
              <a:cxn ang="0">
                <a:pos x="176" y="17"/>
              </a:cxn>
              <a:cxn ang="0">
                <a:pos x="166" y="17"/>
              </a:cxn>
              <a:cxn ang="0">
                <a:pos x="140" y="16"/>
              </a:cxn>
              <a:cxn ang="0">
                <a:pos x="134" y="12"/>
              </a:cxn>
              <a:cxn ang="0">
                <a:pos x="125" y="16"/>
              </a:cxn>
              <a:cxn ang="0">
                <a:pos x="118" y="20"/>
              </a:cxn>
              <a:cxn ang="0">
                <a:pos x="106" y="18"/>
              </a:cxn>
              <a:cxn ang="0">
                <a:pos x="102" y="20"/>
              </a:cxn>
              <a:cxn ang="0">
                <a:pos x="97" y="18"/>
              </a:cxn>
              <a:cxn ang="0">
                <a:pos x="88" y="15"/>
              </a:cxn>
              <a:cxn ang="0">
                <a:pos x="78" y="18"/>
              </a:cxn>
              <a:cxn ang="0">
                <a:pos x="73" y="16"/>
              </a:cxn>
              <a:cxn ang="0">
                <a:pos x="65" y="18"/>
              </a:cxn>
              <a:cxn ang="0">
                <a:pos x="56" y="18"/>
              </a:cxn>
              <a:cxn ang="0">
                <a:pos x="60" y="13"/>
              </a:cxn>
              <a:cxn ang="0">
                <a:pos x="44" y="16"/>
              </a:cxn>
              <a:cxn ang="0">
                <a:pos x="22" y="9"/>
              </a:cxn>
              <a:cxn ang="0">
                <a:pos x="15" y="8"/>
              </a:cxn>
              <a:cxn ang="0">
                <a:pos x="0" y="8"/>
              </a:cxn>
              <a:cxn ang="0">
                <a:pos x="6" y="5"/>
              </a:cxn>
              <a:cxn ang="0">
                <a:pos x="20" y="8"/>
              </a:cxn>
              <a:cxn ang="0">
                <a:pos x="46" y="4"/>
              </a:cxn>
              <a:cxn ang="0">
                <a:pos x="89" y="3"/>
              </a:cxn>
              <a:cxn ang="0">
                <a:pos x="137" y="2"/>
              </a:cxn>
              <a:cxn ang="0">
                <a:pos x="176" y="2"/>
              </a:cxn>
              <a:cxn ang="0">
                <a:pos x="204" y="1"/>
              </a:cxn>
              <a:cxn ang="0">
                <a:pos x="263" y="3"/>
              </a:cxn>
              <a:cxn ang="0">
                <a:pos x="294" y="5"/>
              </a:cxn>
              <a:cxn ang="0">
                <a:pos x="334" y="7"/>
              </a:cxn>
              <a:cxn ang="0">
                <a:pos x="467" y="4"/>
              </a:cxn>
              <a:cxn ang="0">
                <a:pos x="502" y="5"/>
              </a:cxn>
              <a:cxn ang="0">
                <a:pos x="604" y="17"/>
              </a:cxn>
            </a:cxnLst>
            <a:rect l="0" t="0" r="r" b="b"/>
            <a:pathLst>
              <a:path w="613" h="21">
                <a:moveTo>
                  <a:pt x="604" y="17"/>
                </a:moveTo>
                <a:cubicBezTo>
                  <a:pt x="597" y="21"/>
                  <a:pt x="587" y="16"/>
                  <a:pt x="579" y="18"/>
                </a:cubicBezTo>
                <a:cubicBezTo>
                  <a:pt x="578" y="19"/>
                  <a:pt x="580" y="16"/>
                  <a:pt x="577" y="17"/>
                </a:cubicBezTo>
                <a:cubicBezTo>
                  <a:pt x="570" y="20"/>
                  <a:pt x="557" y="17"/>
                  <a:pt x="548" y="15"/>
                </a:cubicBezTo>
                <a:cubicBezTo>
                  <a:pt x="549" y="14"/>
                  <a:pt x="549" y="14"/>
                  <a:pt x="549" y="14"/>
                </a:cubicBezTo>
                <a:cubicBezTo>
                  <a:pt x="547" y="13"/>
                  <a:pt x="545" y="15"/>
                  <a:pt x="543" y="15"/>
                </a:cubicBezTo>
                <a:cubicBezTo>
                  <a:pt x="543" y="15"/>
                  <a:pt x="543" y="14"/>
                  <a:pt x="543" y="14"/>
                </a:cubicBezTo>
                <a:cubicBezTo>
                  <a:pt x="542" y="15"/>
                  <a:pt x="539" y="14"/>
                  <a:pt x="539" y="15"/>
                </a:cubicBezTo>
                <a:cubicBezTo>
                  <a:pt x="538" y="15"/>
                  <a:pt x="538" y="14"/>
                  <a:pt x="537" y="13"/>
                </a:cubicBezTo>
                <a:cubicBezTo>
                  <a:pt x="536" y="15"/>
                  <a:pt x="536" y="15"/>
                  <a:pt x="536" y="15"/>
                </a:cubicBezTo>
                <a:cubicBezTo>
                  <a:pt x="533" y="18"/>
                  <a:pt x="529" y="14"/>
                  <a:pt x="524" y="16"/>
                </a:cubicBezTo>
                <a:cubicBezTo>
                  <a:pt x="525" y="16"/>
                  <a:pt x="525" y="15"/>
                  <a:pt x="525" y="15"/>
                </a:cubicBezTo>
                <a:cubicBezTo>
                  <a:pt x="518" y="17"/>
                  <a:pt x="510" y="16"/>
                  <a:pt x="502" y="17"/>
                </a:cubicBezTo>
                <a:cubicBezTo>
                  <a:pt x="503" y="16"/>
                  <a:pt x="503" y="15"/>
                  <a:pt x="502" y="15"/>
                </a:cubicBezTo>
                <a:cubicBezTo>
                  <a:pt x="502" y="16"/>
                  <a:pt x="500" y="17"/>
                  <a:pt x="498" y="17"/>
                </a:cubicBezTo>
                <a:cubicBezTo>
                  <a:pt x="497" y="15"/>
                  <a:pt x="494" y="18"/>
                  <a:pt x="492" y="17"/>
                </a:cubicBezTo>
                <a:cubicBezTo>
                  <a:pt x="492" y="17"/>
                  <a:pt x="492" y="17"/>
                  <a:pt x="492" y="17"/>
                </a:cubicBezTo>
                <a:cubicBezTo>
                  <a:pt x="490" y="19"/>
                  <a:pt x="490" y="16"/>
                  <a:pt x="488" y="18"/>
                </a:cubicBezTo>
                <a:cubicBezTo>
                  <a:pt x="487" y="17"/>
                  <a:pt x="487" y="17"/>
                  <a:pt x="487" y="17"/>
                </a:cubicBezTo>
                <a:cubicBezTo>
                  <a:pt x="486" y="19"/>
                  <a:pt x="485" y="16"/>
                  <a:pt x="483" y="17"/>
                </a:cubicBezTo>
                <a:cubicBezTo>
                  <a:pt x="483" y="17"/>
                  <a:pt x="483" y="17"/>
                  <a:pt x="483" y="17"/>
                </a:cubicBezTo>
                <a:cubicBezTo>
                  <a:pt x="482" y="18"/>
                  <a:pt x="481" y="16"/>
                  <a:pt x="480" y="17"/>
                </a:cubicBezTo>
                <a:cubicBezTo>
                  <a:pt x="480" y="17"/>
                  <a:pt x="480" y="17"/>
                  <a:pt x="480" y="17"/>
                </a:cubicBezTo>
                <a:cubicBezTo>
                  <a:pt x="477" y="17"/>
                  <a:pt x="475" y="16"/>
                  <a:pt x="475" y="17"/>
                </a:cubicBezTo>
                <a:cubicBezTo>
                  <a:pt x="474" y="16"/>
                  <a:pt x="478" y="17"/>
                  <a:pt x="477" y="15"/>
                </a:cubicBezTo>
                <a:cubicBezTo>
                  <a:pt x="467" y="16"/>
                  <a:pt x="457" y="16"/>
                  <a:pt x="447" y="16"/>
                </a:cubicBezTo>
                <a:cubicBezTo>
                  <a:pt x="446" y="15"/>
                  <a:pt x="446" y="15"/>
                  <a:pt x="445" y="14"/>
                </a:cubicBezTo>
                <a:cubicBezTo>
                  <a:pt x="444" y="15"/>
                  <a:pt x="442" y="14"/>
                  <a:pt x="441" y="15"/>
                </a:cubicBezTo>
                <a:cubicBezTo>
                  <a:pt x="441" y="15"/>
                  <a:pt x="440" y="14"/>
                  <a:pt x="440" y="14"/>
                </a:cubicBezTo>
                <a:cubicBezTo>
                  <a:pt x="438" y="14"/>
                  <a:pt x="438" y="16"/>
                  <a:pt x="436" y="15"/>
                </a:cubicBezTo>
                <a:cubicBezTo>
                  <a:pt x="437" y="15"/>
                  <a:pt x="437" y="14"/>
                  <a:pt x="437" y="14"/>
                </a:cubicBezTo>
                <a:cubicBezTo>
                  <a:pt x="435" y="15"/>
                  <a:pt x="433" y="15"/>
                  <a:pt x="431" y="15"/>
                </a:cubicBezTo>
                <a:cubicBezTo>
                  <a:pt x="431" y="15"/>
                  <a:pt x="432" y="15"/>
                  <a:pt x="431" y="14"/>
                </a:cubicBezTo>
                <a:cubicBezTo>
                  <a:pt x="429" y="16"/>
                  <a:pt x="428" y="14"/>
                  <a:pt x="426" y="15"/>
                </a:cubicBezTo>
                <a:cubicBezTo>
                  <a:pt x="426" y="14"/>
                  <a:pt x="426" y="14"/>
                  <a:pt x="426" y="14"/>
                </a:cubicBezTo>
                <a:cubicBezTo>
                  <a:pt x="423" y="12"/>
                  <a:pt x="426" y="16"/>
                  <a:pt x="423" y="15"/>
                </a:cubicBezTo>
                <a:cubicBezTo>
                  <a:pt x="424" y="15"/>
                  <a:pt x="423" y="14"/>
                  <a:pt x="423" y="14"/>
                </a:cubicBezTo>
                <a:cubicBezTo>
                  <a:pt x="421" y="16"/>
                  <a:pt x="417" y="15"/>
                  <a:pt x="415" y="16"/>
                </a:cubicBezTo>
                <a:cubicBezTo>
                  <a:pt x="415" y="15"/>
                  <a:pt x="415" y="15"/>
                  <a:pt x="415" y="15"/>
                </a:cubicBezTo>
                <a:cubicBezTo>
                  <a:pt x="412" y="15"/>
                  <a:pt x="409" y="15"/>
                  <a:pt x="406" y="15"/>
                </a:cubicBezTo>
                <a:cubicBezTo>
                  <a:pt x="405" y="15"/>
                  <a:pt x="407" y="13"/>
                  <a:pt x="404" y="13"/>
                </a:cubicBezTo>
                <a:cubicBezTo>
                  <a:pt x="404" y="15"/>
                  <a:pt x="399" y="14"/>
                  <a:pt x="401" y="16"/>
                </a:cubicBezTo>
                <a:cubicBezTo>
                  <a:pt x="399" y="16"/>
                  <a:pt x="395" y="15"/>
                  <a:pt x="393" y="16"/>
                </a:cubicBezTo>
                <a:cubicBezTo>
                  <a:pt x="394" y="15"/>
                  <a:pt x="392" y="13"/>
                  <a:pt x="394" y="13"/>
                </a:cubicBezTo>
                <a:cubicBezTo>
                  <a:pt x="393" y="12"/>
                  <a:pt x="393" y="12"/>
                  <a:pt x="393" y="12"/>
                </a:cubicBezTo>
                <a:cubicBezTo>
                  <a:pt x="393" y="11"/>
                  <a:pt x="394" y="12"/>
                  <a:pt x="394" y="11"/>
                </a:cubicBezTo>
                <a:cubicBezTo>
                  <a:pt x="393" y="11"/>
                  <a:pt x="390" y="12"/>
                  <a:pt x="389" y="12"/>
                </a:cubicBezTo>
                <a:cubicBezTo>
                  <a:pt x="387" y="13"/>
                  <a:pt x="385" y="15"/>
                  <a:pt x="382" y="15"/>
                </a:cubicBezTo>
                <a:cubicBezTo>
                  <a:pt x="384" y="15"/>
                  <a:pt x="382" y="13"/>
                  <a:pt x="383" y="13"/>
                </a:cubicBezTo>
                <a:cubicBezTo>
                  <a:pt x="378" y="17"/>
                  <a:pt x="378" y="17"/>
                  <a:pt x="378" y="17"/>
                </a:cubicBezTo>
                <a:cubicBezTo>
                  <a:pt x="377" y="17"/>
                  <a:pt x="378" y="15"/>
                  <a:pt x="377" y="16"/>
                </a:cubicBezTo>
                <a:cubicBezTo>
                  <a:pt x="377" y="16"/>
                  <a:pt x="376" y="16"/>
                  <a:pt x="376" y="17"/>
                </a:cubicBezTo>
                <a:cubicBezTo>
                  <a:pt x="375" y="17"/>
                  <a:pt x="372" y="17"/>
                  <a:pt x="371" y="15"/>
                </a:cubicBezTo>
                <a:cubicBezTo>
                  <a:pt x="371" y="15"/>
                  <a:pt x="373" y="15"/>
                  <a:pt x="372" y="14"/>
                </a:cubicBezTo>
                <a:cubicBezTo>
                  <a:pt x="370" y="14"/>
                  <a:pt x="370" y="15"/>
                  <a:pt x="368" y="15"/>
                </a:cubicBezTo>
                <a:cubicBezTo>
                  <a:pt x="368" y="15"/>
                  <a:pt x="368" y="15"/>
                  <a:pt x="368" y="15"/>
                </a:cubicBezTo>
                <a:cubicBezTo>
                  <a:pt x="367" y="14"/>
                  <a:pt x="364" y="15"/>
                  <a:pt x="366" y="16"/>
                </a:cubicBezTo>
                <a:cubicBezTo>
                  <a:pt x="366" y="17"/>
                  <a:pt x="365" y="15"/>
                  <a:pt x="367" y="16"/>
                </a:cubicBezTo>
                <a:cubicBezTo>
                  <a:pt x="366" y="17"/>
                  <a:pt x="364" y="17"/>
                  <a:pt x="362" y="17"/>
                </a:cubicBezTo>
                <a:cubicBezTo>
                  <a:pt x="362" y="17"/>
                  <a:pt x="362" y="16"/>
                  <a:pt x="363" y="16"/>
                </a:cubicBezTo>
                <a:cubicBezTo>
                  <a:pt x="360" y="17"/>
                  <a:pt x="357" y="18"/>
                  <a:pt x="355" y="18"/>
                </a:cubicBezTo>
                <a:cubicBezTo>
                  <a:pt x="355" y="19"/>
                  <a:pt x="356" y="17"/>
                  <a:pt x="356" y="17"/>
                </a:cubicBezTo>
                <a:cubicBezTo>
                  <a:pt x="353" y="16"/>
                  <a:pt x="349" y="19"/>
                  <a:pt x="346" y="17"/>
                </a:cubicBezTo>
                <a:cubicBezTo>
                  <a:pt x="346" y="17"/>
                  <a:pt x="346" y="18"/>
                  <a:pt x="346" y="18"/>
                </a:cubicBezTo>
                <a:cubicBezTo>
                  <a:pt x="344" y="18"/>
                  <a:pt x="345" y="17"/>
                  <a:pt x="343" y="17"/>
                </a:cubicBezTo>
                <a:cubicBezTo>
                  <a:pt x="343" y="16"/>
                  <a:pt x="342" y="17"/>
                  <a:pt x="341" y="18"/>
                </a:cubicBezTo>
                <a:cubicBezTo>
                  <a:pt x="340" y="18"/>
                  <a:pt x="341" y="17"/>
                  <a:pt x="342" y="17"/>
                </a:cubicBezTo>
                <a:cubicBezTo>
                  <a:pt x="340" y="18"/>
                  <a:pt x="334" y="19"/>
                  <a:pt x="330" y="18"/>
                </a:cubicBezTo>
                <a:cubicBezTo>
                  <a:pt x="330" y="18"/>
                  <a:pt x="328" y="20"/>
                  <a:pt x="327" y="19"/>
                </a:cubicBezTo>
                <a:cubicBezTo>
                  <a:pt x="327" y="18"/>
                  <a:pt x="327" y="18"/>
                  <a:pt x="327" y="18"/>
                </a:cubicBezTo>
                <a:cubicBezTo>
                  <a:pt x="327" y="17"/>
                  <a:pt x="324" y="18"/>
                  <a:pt x="324" y="17"/>
                </a:cubicBezTo>
                <a:cubicBezTo>
                  <a:pt x="322" y="19"/>
                  <a:pt x="331" y="16"/>
                  <a:pt x="329" y="17"/>
                </a:cubicBezTo>
                <a:cubicBezTo>
                  <a:pt x="328" y="16"/>
                  <a:pt x="325" y="19"/>
                  <a:pt x="326" y="17"/>
                </a:cubicBezTo>
                <a:cubicBezTo>
                  <a:pt x="324" y="17"/>
                  <a:pt x="323" y="19"/>
                  <a:pt x="321" y="18"/>
                </a:cubicBezTo>
                <a:cubicBezTo>
                  <a:pt x="321" y="18"/>
                  <a:pt x="322" y="16"/>
                  <a:pt x="321" y="16"/>
                </a:cubicBezTo>
                <a:cubicBezTo>
                  <a:pt x="319" y="16"/>
                  <a:pt x="320" y="17"/>
                  <a:pt x="318" y="17"/>
                </a:cubicBezTo>
                <a:cubicBezTo>
                  <a:pt x="317" y="17"/>
                  <a:pt x="317" y="17"/>
                  <a:pt x="317" y="17"/>
                </a:cubicBezTo>
                <a:cubicBezTo>
                  <a:pt x="317" y="19"/>
                  <a:pt x="315" y="17"/>
                  <a:pt x="316" y="19"/>
                </a:cubicBezTo>
                <a:cubicBezTo>
                  <a:pt x="316" y="18"/>
                  <a:pt x="312" y="19"/>
                  <a:pt x="313" y="17"/>
                </a:cubicBezTo>
                <a:cubicBezTo>
                  <a:pt x="313" y="16"/>
                  <a:pt x="313" y="16"/>
                  <a:pt x="313" y="16"/>
                </a:cubicBezTo>
                <a:cubicBezTo>
                  <a:pt x="312" y="16"/>
                  <a:pt x="311" y="17"/>
                  <a:pt x="310" y="18"/>
                </a:cubicBezTo>
                <a:cubicBezTo>
                  <a:pt x="310" y="18"/>
                  <a:pt x="310" y="17"/>
                  <a:pt x="310" y="17"/>
                </a:cubicBezTo>
                <a:cubicBezTo>
                  <a:pt x="310" y="20"/>
                  <a:pt x="308" y="17"/>
                  <a:pt x="306" y="19"/>
                </a:cubicBezTo>
                <a:cubicBezTo>
                  <a:pt x="304" y="18"/>
                  <a:pt x="301" y="19"/>
                  <a:pt x="300" y="17"/>
                </a:cubicBezTo>
                <a:cubicBezTo>
                  <a:pt x="298" y="18"/>
                  <a:pt x="297" y="19"/>
                  <a:pt x="295" y="18"/>
                </a:cubicBezTo>
                <a:cubicBezTo>
                  <a:pt x="295" y="18"/>
                  <a:pt x="296" y="18"/>
                  <a:pt x="296" y="17"/>
                </a:cubicBezTo>
                <a:cubicBezTo>
                  <a:pt x="295" y="17"/>
                  <a:pt x="294" y="17"/>
                  <a:pt x="293" y="18"/>
                </a:cubicBezTo>
                <a:cubicBezTo>
                  <a:pt x="293" y="17"/>
                  <a:pt x="291" y="16"/>
                  <a:pt x="289" y="15"/>
                </a:cubicBezTo>
                <a:cubicBezTo>
                  <a:pt x="288" y="16"/>
                  <a:pt x="288" y="17"/>
                  <a:pt x="288" y="18"/>
                </a:cubicBezTo>
                <a:cubicBezTo>
                  <a:pt x="287" y="16"/>
                  <a:pt x="283" y="20"/>
                  <a:pt x="282" y="17"/>
                </a:cubicBezTo>
                <a:cubicBezTo>
                  <a:pt x="282" y="17"/>
                  <a:pt x="284" y="16"/>
                  <a:pt x="283" y="16"/>
                </a:cubicBezTo>
                <a:cubicBezTo>
                  <a:pt x="281" y="13"/>
                  <a:pt x="280" y="17"/>
                  <a:pt x="277" y="16"/>
                </a:cubicBezTo>
                <a:cubicBezTo>
                  <a:pt x="278" y="18"/>
                  <a:pt x="278" y="18"/>
                  <a:pt x="278" y="18"/>
                </a:cubicBezTo>
                <a:cubicBezTo>
                  <a:pt x="277" y="17"/>
                  <a:pt x="274" y="19"/>
                  <a:pt x="274" y="17"/>
                </a:cubicBezTo>
                <a:cubicBezTo>
                  <a:pt x="273" y="18"/>
                  <a:pt x="271" y="17"/>
                  <a:pt x="272" y="18"/>
                </a:cubicBezTo>
                <a:cubicBezTo>
                  <a:pt x="268" y="17"/>
                  <a:pt x="262" y="19"/>
                  <a:pt x="259" y="16"/>
                </a:cubicBezTo>
                <a:cubicBezTo>
                  <a:pt x="259" y="16"/>
                  <a:pt x="257" y="16"/>
                  <a:pt x="258" y="17"/>
                </a:cubicBezTo>
                <a:cubicBezTo>
                  <a:pt x="259" y="18"/>
                  <a:pt x="259" y="16"/>
                  <a:pt x="259" y="17"/>
                </a:cubicBezTo>
                <a:cubicBezTo>
                  <a:pt x="259" y="17"/>
                  <a:pt x="259" y="17"/>
                  <a:pt x="259" y="18"/>
                </a:cubicBezTo>
                <a:cubicBezTo>
                  <a:pt x="257" y="17"/>
                  <a:pt x="256" y="17"/>
                  <a:pt x="258" y="15"/>
                </a:cubicBezTo>
                <a:cubicBezTo>
                  <a:pt x="255" y="14"/>
                  <a:pt x="255" y="19"/>
                  <a:pt x="251" y="18"/>
                </a:cubicBezTo>
                <a:cubicBezTo>
                  <a:pt x="251" y="17"/>
                  <a:pt x="251" y="17"/>
                  <a:pt x="250" y="17"/>
                </a:cubicBezTo>
                <a:cubicBezTo>
                  <a:pt x="248" y="18"/>
                  <a:pt x="248" y="18"/>
                  <a:pt x="248" y="18"/>
                </a:cubicBezTo>
                <a:cubicBezTo>
                  <a:pt x="246" y="18"/>
                  <a:pt x="247" y="16"/>
                  <a:pt x="247" y="15"/>
                </a:cubicBezTo>
                <a:cubicBezTo>
                  <a:pt x="246" y="15"/>
                  <a:pt x="244" y="15"/>
                  <a:pt x="243" y="16"/>
                </a:cubicBezTo>
                <a:cubicBezTo>
                  <a:pt x="242" y="14"/>
                  <a:pt x="242" y="14"/>
                  <a:pt x="242" y="14"/>
                </a:cubicBezTo>
                <a:cubicBezTo>
                  <a:pt x="243" y="16"/>
                  <a:pt x="241" y="15"/>
                  <a:pt x="240" y="16"/>
                </a:cubicBezTo>
                <a:cubicBezTo>
                  <a:pt x="241" y="15"/>
                  <a:pt x="241" y="15"/>
                  <a:pt x="241" y="15"/>
                </a:cubicBezTo>
                <a:cubicBezTo>
                  <a:pt x="241" y="15"/>
                  <a:pt x="239" y="15"/>
                  <a:pt x="239" y="15"/>
                </a:cubicBezTo>
                <a:cubicBezTo>
                  <a:pt x="239" y="16"/>
                  <a:pt x="240" y="16"/>
                  <a:pt x="241" y="17"/>
                </a:cubicBezTo>
                <a:cubicBezTo>
                  <a:pt x="240" y="17"/>
                  <a:pt x="239" y="17"/>
                  <a:pt x="239" y="18"/>
                </a:cubicBezTo>
                <a:cubicBezTo>
                  <a:pt x="239" y="16"/>
                  <a:pt x="237" y="17"/>
                  <a:pt x="236" y="17"/>
                </a:cubicBezTo>
                <a:cubicBezTo>
                  <a:pt x="235" y="16"/>
                  <a:pt x="234" y="18"/>
                  <a:pt x="234" y="18"/>
                </a:cubicBezTo>
                <a:cubicBezTo>
                  <a:pt x="234" y="17"/>
                  <a:pt x="232" y="18"/>
                  <a:pt x="233" y="17"/>
                </a:cubicBezTo>
                <a:cubicBezTo>
                  <a:pt x="233" y="16"/>
                  <a:pt x="234" y="17"/>
                  <a:pt x="235" y="17"/>
                </a:cubicBezTo>
                <a:cubicBezTo>
                  <a:pt x="234" y="16"/>
                  <a:pt x="234" y="15"/>
                  <a:pt x="232" y="16"/>
                </a:cubicBezTo>
                <a:cubicBezTo>
                  <a:pt x="231" y="16"/>
                  <a:pt x="233" y="18"/>
                  <a:pt x="231" y="18"/>
                </a:cubicBezTo>
                <a:cubicBezTo>
                  <a:pt x="231" y="17"/>
                  <a:pt x="231" y="17"/>
                  <a:pt x="232" y="16"/>
                </a:cubicBezTo>
                <a:cubicBezTo>
                  <a:pt x="230" y="16"/>
                  <a:pt x="230" y="16"/>
                  <a:pt x="230" y="16"/>
                </a:cubicBezTo>
                <a:cubicBezTo>
                  <a:pt x="230" y="17"/>
                  <a:pt x="230" y="17"/>
                  <a:pt x="230" y="17"/>
                </a:cubicBezTo>
                <a:cubicBezTo>
                  <a:pt x="229" y="16"/>
                  <a:pt x="229" y="16"/>
                  <a:pt x="229" y="16"/>
                </a:cubicBezTo>
                <a:cubicBezTo>
                  <a:pt x="229" y="17"/>
                  <a:pt x="226" y="17"/>
                  <a:pt x="226" y="18"/>
                </a:cubicBezTo>
                <a:cubicBezTo>
                  <a:pt x="225" y="18"/>
                  <a:pt x="224" y="17"/>
                  <a:pt x="223" y="17"/>
                </a:cubicBezTo>
                <a:cubicBezTo>
                  <a:pt x="223" y="17"/>
                  <a:pt x="223" y="17"/>
                  <a:pt x="223" y="17"/>
                </a:cubicBezTo>
                <a:cubicBezTo>
                  <a:pt x="222" y="16"/>
                  <a:pt x="220" y="17"/>
                  <a:pt x="219" y="17"/>
                </a:cubicBezTo>
                <a:cubicBezTo>
                  <a:pt x="219" y="17"/>
                  <a:pt x="219" y="17"/>
                  <a:pt x="219" y="17"/>
                </a:cubicBezTo>
                <a:cubicBezTo>
                  <a:pt x="218" y="17"/>
                  <a:pt x="217" y="17"/>
                  <a:pt x="216" y="18"/>
                </a:cubicBezTo>
                <a:cubicBezTo>
                  <a:pt x="214" y="17"/>
                  <a:pt x="215" y="13"/>
                  <a:pt x="214" y="15"/>
                </a:cubicBezTo>
                <a:cubicBezTo>
                  <a:pt x="212" y="15"/>
                  <a:pt x="211" y="17"/>
                  <a:pt x="212" y="18"/>
                </a:cubicBezTo>
                <a:cubicBezTo>
                  <a:pt x="209" y="17"/>
                  <a:pt x="205" y="19"/>
                  <a:pt x="202" y="17"/>
                </a:cubicBezTo>
                <a:cubicBezTo>
                  <a:pt x="202" y="17"/>
                  <a:pt x="202" y="18"/>
                  <a:pt x="201" y="18"/>
                </a:cubicBezTo>
                <a:cubicBezTo>
                  <a:pt x="197" y="17"/>
                  <a:pt x="192" y="19"/>
                  <a:pt x="188" y="17"/>
                </a:cubicBezTo>
                <a:cubicBezTo>
                  <a:pt x="190" y="16"/>
                  <a:pt x="188" y="16"/>
                  <a:pt x="188" y="15"/>
                </a:cubicBezTo>
                <a:cubicBezTo>
                  <a:pt x="187" y="16"/>
                  <a:pt x="187" y="14"/>
                  <a:pt x="187" y="16"/>
                </a:cubicBezTo>
                <a:cubicBezTo>
                  <a:pt x="187" y="17"/>
                  <a:pt x="187" y="17"/>
                  <a:pt x="188" y="18"/>
                </a:cubicBezTo>
                <a:cubicBezTo>
                  <a:pt x="185" y="18"/>
                  <a:pt x="181" y="18"/>
                  <a:pt x="180" y="17"/>
                </a:cubicBezTo>
                <a:cubicBezTo>
                  <a:pt x="181" y="18"/>
                  <a:pt x="180" y="18"/>
                  <a:pt x="179" y="18"/>
                </a:cubicBezTo>
                <a:cubicBezTo>
                  <a:pt x="180" y="17"/>
                  <a:pt x="178" y="16"/>
                  <a:pt x="176" y="17"/>
                </a:cubicBezTo>
                <a:cubicBezTo>
                  <a:pt x="176" y="18"/>
                  <a:pt x="176" y="18"/>
                  <a:pt x="176" y="18"/>
                </a:cubicBezTo>
                <a:cubicBezTo>
                  <a:pt x="175" y="17"/>
                  <a:pt x="175" y="17"/>
                  <a:pt x="175" y="17"/>
                </a:cubicBezTo>
                <a:cubicBezTo>
                  <a:pt x="174" y="17"/>
                  <a:pt x="174" y="19"/>
                  <a:pt x="173" y="18"/>
                </a:cubicBezTo>
                <a:cubicBezTo>
                  <a:pt x="172" y="17"/>
                  <a:pt x="172" y="17"/>
                  <a:pt x="172" y="17"/>
                </a:cubicBezTo>
                <a:cubicBezTo>
                  <a:pt x="171" y="18"/>
                  <a:pt x="169" y="19"/>
                  <a:pt x="167" y="18"/>
                </a:cubicBezTo>
                <a:cubicBezTo>
                  <a:pt x="166" y="17"/>
                  <a:pt x="166" y="17"/>
                  <a:pt x="166" y="17"/>
                </a:cubicBezTo>
                <a:cubicBezTo>
                  <a:pt x="165" y="17"/>
                  <a:pt x="164" y="18"/>
                  <a:pt x="165" y="18"/>
                </a:cubicBezTo>
                <a:cubicBezTo>
                  <a:pt x="162" y="17"/>
                  <a:pt x="160" y="17"/>
                  <a:pt x="160" y="16"/>
                </a:cubicBezTo>
                <a:cubicBezTo>
                  <a:pt x="155" y="19"/>
                  <a:pt x="147" y="19"/>
                  <a:pt x="142" y="19"/>
                </a:cubicBezTo>
                <a:cubicBezTo>
                  <a:pt x="142" y="18"/>
                  <a:pt x="142" y="18"/>
                  <a:pt x="142" y="18"/>
                </a:cubicBezTo>
                <a:cubicBezTo>
                  <a:pt x="140" y="17"/>
                  <a:pt x="141" y="19"/>
                  <a:pt x="140" y="19"/>
                </a:cubicBezTo>
                <a:cubicBezTo>
                  <a:pt x="141" y="18"/>
                  <a:pt x="139" y="17"/>
                  <a:pt x="140" y="16"/>
                </a:cubicBezTo>
                <a:cubicBezTo>
                  <a:pt x="138" y="15"/>
                  <a:pt x="137" y="17"/>
                  <a:pt x="136" y="18"/>
                </a:cubicBezTo>
                <a:cubicBezTo>
                  <a:pt x="136" y="19"/>
                  <a:pt x="137" y="17"/>
                  <a:pt x="137" y="18"/>
                </a:cubicBezTo>
                <a:cubicBezTo>
                  <a:pt x="137" y="19"/>
                  <a:pt x="134" y="18"/>
                  <a:pt x="133" y="19"/>
                </a:cubicBezTo>
                <a:cubicBezTo>
                  <a:pt x="133" y="18"/>
                  <a:pt x="133" y="17"/>
                  <a:pt x="134" y="17"/>
                </a:cubicBezTo>
                <a:cubicBezTo>
                  <a:pt x="132" y="17"/>
                  <a:pt x="132" y="17"/>
                  <a:pt x="132" y="17"/>
                </a:cubicBezTo>
                <a:cubicBezTo>
                  <a:pt x="131" y="16"/>
                  <a:pt x="136" y="14"/>
                  <a:pt x="134" y="12"/>
                </a:cubicBezTo>
                <a:cubicBezTo>
                  <a:pt x="133" y="12"/>
                  <a:pt x="133" y="12"/>
                  <a:pt x="133" y="12"/>
                </a:cubicBezTo>
                <a:cubicBezTo>
                  <a:pt x="132" y="11"/>
                  <a:pt x="136" y="10"/>
                  <a:pt x="133" y="10"/>
                </a:cubicBezTo>
                <a:cubicBezTo>
                  <a:pt x="132" y="11"/>
                  <a:pt x="131" y="13"/>
                  <a:pt x="132" y="14"/>
                </a:cubicBezTo>
                <a:cubicBezTo>
                  <a:pt x="129" y="14"/>
                  <a:pt x="131" y="17"/>
                  <a:pt x="128" y="17"/>
                </a:cubicBezTo>
                <a:cubicBezTo>
                  <a:pt x="127" y="16"/>
                  <a:pt x="130" y="17"/>
                  <a:pt x="129" y="16"/>
                </a:cubicBezTo>
                <a:cubicBezTo>
                  <a:pt x="128" y="14"/>
                  <a:pt x="127" y="16"/>
                  <a:pt x="125" y="16"/>
                </a:cubicBezTo>
                <a:cubicBezTo>
                  <a:pt x="127" y="16"/>
                  <a:pt x="126" y="18"/>
                  <a:pt x="125" y="18"/>
                </a:cubicBezTo>
                <a:cubicBezTo>
                  <a:pt x="123" y="17"/>
                  <a:pt x="126" y="17"/>
                  <a:pt x="124" y="17"/>
                </a:cubicBezTo>
                <a:cubicBezTo>
                  <a:pt x="123" y="17"/>
                  <a:pt x="121" y="18"/>
                  <a:pt x="123" y="19"/>
                </a:cubicBezTo>
                <a:cubicBezTo>
                  <a:pt x="122" y="21"/>
                  <a:pt x="121" y="18"/>
                  <a:pt x="119" y="20"/>
                </a:cubicBezTo>
                <a:cubicBezTo>
                  <a:pt x="119" y="18"/>
                  <a:pt x="122" y="16"/>
                  <a:pt x="119" y="16"/>
                </a:cubicBezTo>
                <a:cubicBezTo>
                  <a:pt x="120" y="17"/>
                  <a:pt x="116" y="17"/>
                  <a:pt x="118" y="20"/>
                </a:cubicBezTo>
                <a:cubicBezTo>
                  <a:pt x="117" y="19"/>
                  <a:pt x="117" y="18"/>
                  <a:pt x="117" y="17"/>
                </a:cubicBezTo>
                <a:cubicBezTo>
                  <a:pt x="116" y="16"/>
                  <a:pt x="114" y="20"/>
                  <a:pt x="114" y="17"/>
                </a:cubicBezTo>
                <a:cubicBezTo>
                  <a:pt x="113" y="18"/>
                  <a:pt x="113" y="18"/>
                  <a:pt x="113" y="18"/>
                </a:cubicBezTo>
                <a:cubicBezTo>
                  <a:pt x="113" y="18"/>
                  <a:pt x="112" y="18"/>
                  <a:pt x="111" y="17"/>
                </a:cubicBezTo>
                <a:cubicBezTo>
                  <a:pt x="110" y="17"/>
                  <a:pt x="108" y="19"/>
                  <a:pt x="108" y="16"/>
                </a:cubicBezTo>
                <a:cubicBezTo>
                  <a:pt x="107" y="17"/>
                  <a:pt x="105" y="17"/>
                  <a:pt x="106" y="18"/>
                </a:cubicBezTo>
                <a:cubicBezTo>
                  <a:pt x="107" y="19"/>
                  <a:pt x="108" y="17"/>
                  <a:pt x="109" y="19"/>
                </a:cubicBezTo>
                <a:cubicBezTo>
                  <a:pt x="107" y="17"/>
                  <a:pt x="106" y="19"/>
                  <a:pt x="105" y="20"/>
                </a:cubicBezTo>
                <a:cubicBezTo>
                  <a:pt x="105" y="19"/>
                  <a:pt x="105" y="19"/>
                  <a:pt x="105" y="19"/>
                </a:cubicBezTo>
                <a:cubicBezTo>
                  <a:pt x="105" y="19"/>
                  <a:pt x="103" y="19"/>
                  <a:pt x="103" y="20"/>
                </a:cubicBezTo>
                <a:cubicBezTo>
                  <a:pt x="103" y="19"/>
                  <a:pt x="103" y="19"/>
                  <a:pt x="103" y="19"/>
                </a:cubicBezTo>
                <a:cubicBezTo>
                  <a:pt x="102" y="20"/>
                  <a:pt x="102" y="20"/>
                  <a:pt x="102" y="20"/>
                </a:cubicBezTo>
                <a:cubicBezTo>
                  <a:pt x="100" y="20"/>
                  <a:pt x="101" y="18"/>
                  <a:pt x="99" y="18"/>
                </a:cubicBezTo>
                <a:cubicBezTo>
                  <a:pt x="101" y="17"/>
                  <a:pt x="101" y="17"/>
                  <a:pt x="101" y="17"/>
                </a:cubicBezTo>
                <a:cubicBezTo>
                  <a:pt x="101" y="17"/>
                  <a:pt x="100" y="16"/>
                  <a:pt x="99" y="16"/>
                </a:cubicBezTo>
                <a:cubicBezTo>
                  <a:pt x="98" y="18"/>
                  <a:pt x="97" y="19"/>
                  <a:pt x="97" y="20"/>
                </a:cubicBezTo>
                <a:cubicBezTo>
                  <a:pt x="96" y="20"/>
                  <a:pt x="97" y="19"/>
                  <a:pt x="95" y="20"/>
                </a:cubicBezTo>
                <a:cubicBezTo>
                  <a:pt x="97" y="18"/>
                  <a:pt x="97" y="18"/>
                  <a:pt x="97" y="18"/>
                </a:cubicBezTo>
                <a:cubicBezTo>
                  <a:pt x="97" y="18"/>
                  <a:pt x="96" y="16"/>
                  <a:pt x="94" y="16"/>
                </a:cubicBezTo>
                <a:cubicBezTo>
                  <a:pt x="93" y="17"/>
                  <a:pt x="91" y="18"/>
                  <a:pt x="93" y="19"/>
                </a:cubicBezTo>
                <a:cubicBezTo>
                  <a:pt x="92" y="19"/>
                  <a:pt x="91" y="18"/>
                  <a:pt x="92" y="18"/>
                </a:cubicBezTo>
                <a:cubicBezTo>
                  <a:pt x="90" y="18"/>
                  <a:pt x="92" y="19"/>
                  <a:pt x="90" y="19"/>
                </a:cubicBezTo>
                <a:cubicBezTo>
                  <a:pt x="90" y="19"/>
                  <a:pt x="87" y="18"/>
                  <a:pt x="86" y="16"/>
                </a:cubicBezTo>
                <a:cubicBezTo>
                  <a:pt x="88" y="15"/>
                  <a:pt x="88" y="15"/>
                  <a:pt x="88" y="15"/>
                </a:cubicBezTo>
                <a:cubicBezTo>
                  <a:pt x="87" y="15"/>
                  <a:pt x="87" y="15"/>
                  <a:pt x="87" y="15"/>
                </a:cubicBezTo>
                <a:cubicBezTo>
                  <a:pt x="88" y="13"/>
                  <a:pt x="86" y="13"/>
                  <a:pt x="87" y="12"/>
                </a:cubicBezTo>
                <a:cubicBezTo>
                  <a:pt x="86" y="12"/>
                  <a:pt x="85" y="12"/>
                  <a:pt x="84" y="12"/>
                </a:cubicBezTo>
                <a:cubicBezTo>
                  <a:pt x="87" y="15"/>
                  <a:pt x="82" y="16"/>
                  <a:pt x="82" y="18"/>
                </a:cubicBezTo>
                <a:cubicBezTo>
                  <a:pt x="79" y="19"/>
                  <a:pt x="81" y="13"/>
                  <a:pt x="77" y="16"/>
                </a:cubicBezTo>
                <a:cubicBezTo>
                  <a:pt x="78" y="17"/>
                  <a:pt x="76" y="19"/>
                  <a:pt x="78" y="18"/>
                </a:cubicBezTo>
                <a:cubicBezTo>
                  <a:pt x="76" y="18"/>
                  <a:pt x="77" y="20"/>
                  <a:pt x="74" y="19"/>
                </a:cubicBezTo>
                <a:cubicBezTo>
                  <a:pt x="76" y="18"/>
                  <a:pt x="73" y="17"/>
                  <a:pt x="75" y="15"/>
                </a:cubicBezTo>
                <a:cubicBezTo>
                  <a:pt x="75" y="16"/>
                  <a:pt x="76" y="16"/>
                  <a:pt x="77" y="16"/>
                </a:cubicBezTo>
                <a:cubicBezTo>
                  <a:pt x="76" y="15"/>
                  <a:pt x="77" y="13"/>
                  <a:pt x="75" y="13"/>
                </a:cubicBezTo>
                <a:cubicBezTo>
                  <a:pt x="74" y="14"/>
                  <a:pt x="72" y="14"/>
                  <a:pt x="72" y="15"/>
                </a:cubicBezTo>
                <a:cubicBezTo>
                  <a:pt x="72" y="16"/>
                  <a:pt x="74" y="15"/>
                  <a:pt x="73" y="16"/>
                </a:cubicBezTo>
                <a:cubicBezTo>
                  <a:pt x="71" y="17"/>
                  <a:pt x="71" y="15"/>
                  <a:pt x="70" y="17"/>
                </a:cubicBezTo>
                <a:cubicBezTo>
                  <a:pt x="71" y="17"/>
                  <a:pt x="71" y="18"/>
                  <a:pt x="71" y="19"/>
                </a:cubicBezTo>
                <a:cubicBezTo>
                  <a:pt x="70" y="20"/>
                  <a:pt x="70" y="20"/>
                  <a:pt x="70" y="20"/>
                </a:cubicBezTo>
                <a:cubicBezTo>
                  <a:pt x="70" y="19"/>
                  <a:pt x="70" y="19"/>
                  <a:pt x="70" y="19"/>
                </a:cubicBezTo>
                <a:cubicBezTo>
                  <a:pt x="67" y="18"/>
                  <a:pt x="69" y="20"/>
                  <a:pt x="66" y="20"/>
                </a:cubicBezTo>
                <a:cubicBezTo>
                  <a:pt x="65" y="18"/>
                  <a:pt x="65" y="18"/>
                  <a:pt x="65" y="18"/>
                </a:cubicBezTo>
                <a:cubicBezTo>
                  <a:pt x="66" y="17"/>
                  <a:pt x="69" y="19"/>
                  <a:pt x="69" y="16"/>
                </a:cubicBezTo>
                <a:cubicBezTo>
                  <a:pt x="67" y="16"/>
                  <a:pt x="66" y="18"/>
                  <a:pt x="64" y="17"/>
                </a:cubicBezTo>
                <a:cubicBezTo>
                  <a:pt x="66" y="16"/>
                  <a:pt x="66" y="16"/>
                  <a:pt x="66" y="16"/>
                </a:cubicBezTo>
                <a:cubicBezTo>
                  <a:pt x="65" y="16"/>
                  <a:pt x="65" y="13"/>
                  <a:pt x="62" y="15"/>
                </a:cubicBezTo>
                <a:cubicBezTo>
                  <a:pt x="61" y="16"/>
                  <a:pt x="62" y="16"/>
                  <a:pt x="61" y="17"/>
                </a:cubicBezTo>
                <a:cubicBezTo>
                  <a:pt x="59" y="17"/>
                  <a:pt x="58" y="18"/>
                  <a:pt x="56" y="18"/>
                </a:cubicBezTo>
                <a:cubicBezTo>
                  <a:pt x="56" y="16"/>
                  <a:pt x="52" y="18"/>
                  <a:pt x="55" y="16"/>
                </a:cubicBezTo>
                <a:cubicBezTo>
                  <a:pt x="55" y="17"/>
                  <a:pt x="60" y="17"/>
                  <a:pt x="61" y="15"/>
                </a:cubicBezTo>
                <a:cubicBezTo>
                  <a:pt x="60" y="13"/>
                  <a:pt x="63" y="16"/>
                  <a:pt x="64" y="13"/>
                </a:cubicBezTo>
                <a:cubicBezTo>
                  <a:pt x="61" y="13"/>
                  <a:pt x="62" y="11"/>
                  <a:pt x="61" y="10"/>
                </a:cubicBezTo>
                <a:cubicBezTo>
                  <a:pt x="61" y="10"/>
                  <a:pt x="60" y="10"/>
                  <a:pt x="60" y="11"/>
                </a:cubicBezTo>
                <a:cubicBezTo>
                  <a:pt x="59" y="12"/>
                  <a:pt x="60" y="12"/>
                  <a:pt x="60" y="13"/>
                </a:cubicBezTo>
                <a:cubicBezTo>
                  <a:pt x="57" y="13"/>
                  <a:pt x="55" y="13"/>
                  <a:pt x="53" y="15"/>
                </a:cubicBezTo>
                <a:cubicBezTo>
                  <a:pt x="53" y="14"/>
                  <a:pt x="53" y="13"/>
                  <a:pt x="54" y="13"/>
                </a:cubicBezTo>
                <a:cubicBezTo>
                  <a:pt x="51" y="13"/>
                  <a:pt x="48" y="13"/>
                  <a:pt x="45" y="12"/>
                </a:cubicBezTo>
                <a:cubicBezTo>
                  <a:pt x="46" y="14"/>
                  <a:pt x="41" y="13"/>
                  <a:pt x="43" y="15"/>
                </a:cubicBezTo>
                <a:cubicBezTo>
                  <a:pt x="44" y="15"/>
                  <a:pt x="45" y="17"/>
                  <a:pt x="45" y="18"/>
                </a:cubicBezTo>
                <a:cubicBezTo>
                  <a:pt x="44" y="17"/>
                  <a:pt x="45" y="17"/>
                  <a:pt x="44" y="16"/>
                </a:cubicBezTo>
                <a:cubicBezTo>
                  <a:pt x="43" y="17"/>
                  <a:pt x="42" y="14"/>
                  <a:pt x="41" y="16"/>
                </a:cubicBezTo>
                <a:cubicBezTo>
                  <a:pt x="44" y="15"/>
                  <a:pt x="42" y="13"/>
                  <a:pt x="42" y="12"/>
                </a:cubicBezTo>
                <a:cubicBezTo>
                  <a:pt x="40" y="13"/>
                  <a:pt x="42" y="11"/>
                  <a:pt x="40" y="11"/>
                </a:cubicBezTo>
                <a:cubicBezTo>
                  <a:pt x="38" y="11"/>
                  <a:pt x="36" y="12"/>
                  <a:pt x="33" y="12"/>
                </a:cubicBezTo>
                <a:cubicBezTo>
                  <a:pt x="31" y="11"/>
                  <a:pt x="26" y="12"/>
                  <a:pt x="24" y="12"/>
                </a:cubicBezTo>
                <a:cubicBezTo>
                  <a:pt x="22" y="11"/>
                  <a:pt x="23" y="10"/>
                  <a:pt x="22" y="9"/>
                </a:cubicBezTo>
                <a:cubicBezTo>
                  <a:pt x="20" y="9"/>
                  <a:pt x="23" y="11"/>
                  <a:pt x="20" y="10"/>
                </a:cubicBezTo>
                <a:cubicBezTo>
                  <a:pt x="21" y="10"/>
                  <a:pt x="21" y="10"/>
                  <a:pt x="21" y="10"/>
                </a:cubicBezTo>
                <a:cubicBezTo>
                  <a:pt x="20" y="10"/>
                  <a:pt x="16" y="9"/>
                  <a:pt x="15" y="11"/>
                </a:cubicBezTo>
                <a:cubicBezTo>
                  <a:pt x="16" y="9"/>
                  <a:pt x="16" y="9"/>
                  <a:pt x="16" y="9"/>
                </a:cubicBezTo>
                <a:cubicBezTo>
                  <a:pt x="16" y="9"/>
                  <a:pt x="15" y="9"/>
                  <a:pt x="15" y="10"/>
                </a:cubicBezTo>
                <a:cubicBezTo>
                  <a:pt x="15" y="9"/>
                  <a:pt x="14" y="8"/>
                  <a:pt x="15" y="8"/>
                </a:cubicBezTo>
                <a:cubicBezTo>
                  <a:pt x="14" y="7"/>
                  <a:pt x="12" y="8"/>
                  <a:pt x="10" y="8"/>
                </a:cubicBezTo>
                <a:cubicBezTo>
                  <a:pt x="11" y="9"/>
                  <a:pt x="11" y="9"/>
                  <a:pt x="11" y="9"/>
                </a:cubicBezTo>
                <a:cubicBezTo>
                  <a:pt x="8" y="10"/>
                  <a:pt x="6" y="9"/>
                  <a:pt x="4" y="9"/>
                </a:cubicBezTo>
                <a:cubicBezTo>
                  <a:pt x="4" y="8"/>
                  <a:pt x="4" y="8"/>
                  <a:pt x="4" y="8"/>
                </a:cubicBezTo>
                <a:cubicBezTo>
                  <a:pt x="2" y="9"/>
                  <a:pt x="2" y="9"/>
                  <a:pt x="2" y="9"/>
                </a:cubicBezTo>
                <a:cubicBezTo>
                  <a:pt x="2" y="8"/>
                  <a:pt x="1" y="7"/>
                  <a:pt x="0" y="8"/>
                </a:cubicBezTo>
                <a:cubicBezTo>
                  <a:pt x="4" y="5"/>
                  <a:pt x="4" y="5"/>
                  <a:pt x="4" y="5"/>
                </a:cubicBezTo>
                <a:cubicBezTo>
                  <a:pt x="6" y="6"/>
                  <a:pt x="3" y="6"/>
                  <a:pt x="4" y="8"/>
                </a:cubicBezTo>
                <a:cubicBezTo>
                  <a:pt x="4" y="9"/>
                  <a:pt x="7" y="8"/>
                  <a:pt x="8" y="7"/>
                </a:cubicBezTo>
                <a:cubicBezTo>
                  <a:pt x="7" y="7"/>
                  <a:pt x="6" y="7"/>
                  <a:pt x="6" y="8"/>
                </a:cubicBezTo>
                <a:cubicBezTo>
                  <a:pt x="5" y="6"/>
                  <a:pt x="7" y="6"/>
                  <a:pt x="8" y="5"/>
                </a:cubicBezTo>
                <a:cubicBezTo>
                  <a:pt x="7" y="5"/>
                  <a:pt x="6" y="5"/>
                  <a:pt x="6" y="5"/>
                </a:cubicBezTo>
                <a:cubicBezTo>
                  <a:pt x="7" y="4"/>
                  <a:pt x="8" y="4"/>
                  <a:pt x="10" y="4"/>
                </a:cubicBezTo>
                <a:cubicBezTo>
                  <a:pt x="9" y="5"/>
                  <a:pt x="11" y="5"/>
                  <a:pt x="10" y="6"/>
                </a:cubicBezTo>
                <a:cubicBezTo>
                  <a:pt x="10" y="4"/>
                  <a:pt x="12" y="4"/>
                  <a:pt x="14" y="4"/>
                </a:cubicBezTo>
                <a:cubicBezTo>
                  <a:pt x="16" y="6"/>
                  <a:pt x="18" y="4"/>
                  <a:pt x="20" y="4"/>
                </a:cubicBezTo>
                <a:cubicBezTo>
                  <a:pt x="19" y="5"/>
                  <a:pt x="18" y="7"/>
                  <a:pt x="17" y="7"/>
                </a:cubicBezTo>
                <a:cubicBezTo>
                  <a:pt x="18" y="8"/>
                  <a:pt x="18" y="7"/>
                  <a:pt x="20" y="8"/>
                </a:cubicBezTo>
                <a:cubicBezTo>
                  <a:pt x="21" y="7"/>
                  <a:pt x="21" y="5"/>
                  <a:pt x="23" y="5"/>
                </a:cubicBezTo>
                <a:cubicBezTo>
                  <a:pt x="23" y="6"/>
                  <a:pt x="23" y="6"/>
                  <a:pt x="23" y="6"/>
                </a:cubicBezTo>
                <a:cubicBezTo>
                  <a:pt x="25" y="5"/>
                  <a:pt x="25" y="4"/>
                  <a:pt x="27" y="4"/>
                </a:cubicBezTo>
                <a:cubicBezTo>
                  <a:pt x="31" y="5"/>
                  <a:pt x="35" y="5"/>
                  <a:pt x="38" y="5"/>
                </a:cubicBezTo>
                <a:cubicBezTo>
                  <a:pt x="38" y="6"/>
                  <a:pt x="38" y="6"/>
                  <a:pt x="38" y="6"/>
                </a:cubicBezTo>
                <a:cubicBezTo>
                  <a:pt x="40" y="4"/>
                  <a:pt x="44" y="5"/>
                  <a:pt x="46" y="4"/>
                </a:cubicBezTo>
                <a:cubicBezTo>
                  <a:pt x="50" y="5"/>
                  <a:pt x="55" y="3"/>
                  <a:pt x="57" y="5"/>
                </a:cubicBezTo>
                <a:cubicBezTo>
                  <a:pt x="63" y="4"/>
                  <a:pt x="69" y="4"/>
                  <a:pt x="76" y="4"/>
                </a:cubicBezTo>
                <a:cubicBezTo>
                  <a:pt x="75" y="6"/>
                  <a:pt x="75" y="6"/>
                  <a:pt x="75" y="6"/>
                </a:cubicBezTo>
                <a:cubicBezTo>
                  <a:pt x="76" y="5"/>
                  <a:pt x="76" y="7"/>
                  <a:pt x="77" y="7"/>
                </a:cubicBezTo>
                <a:cubicBezTo>
                  <a:pt x="76" y="5"/>
                  <a:pt x="79" y="5"/>
                  <a:pt x="80" y="4"/>
                </a:cubicBezTo>
                <a:cubicBezTo>
                  <a:pt x="83" y="5"/>
                  <a:pt x="87" y="4"/>
                  <a:pt x="89" y="3"/>
                </a:cubicBezTo>
                <a:cubicBezTo>
                  <a:pt x="90" y="4"/>
                  <a:pt x="90" y="4"/>
                  <a:pt x="90" y="4"/>
                </a:cubicBezTo>
                <a:cubicBezTo>
                  <a:pt x="92" y="2"/>
                  <a:pt x="96" y="4"/>
                  <a:pt x="99" y="4"/>
                </a:cubicBezTo>
                <a:cubicBezTo>
                  <a:pt x="100" y="5"/>
                  <a:pt x="100" y="6"/>
                  <a:pt x="101" y="6"/>
                </a:cubicBezTo>
                <a:cubicBezTo>
                  <a:pt x="103" y="4"/>
                  <a:pt x="104" y="4"/>
                  <a:pt x="107" y="3"/>
                </a:cubicBezTo>
                <a:cubicBezTo>
                  <a:pt x="109" y="3"/>
                  <a:pt x="112" y="4"/>
                  <a:pt x="114" y="4"/>
                </a:cubicBezTo>
                <a:cubicBezTo>
                  <a:pt x="122" y="2"/>
                  <a:pt x="130" y="4"/>
                  <a:pt x="137" y="2"/>
                </a:cubicBezTo>
                <a:cubicBezTo>
                  <a:pt x="138" y="3"/>
                  <a:pt x="138" y="3"/>
                  <a:pt x="138" y="3"/>
                </a:cubicBezTo>
                <a:cubicBezTo>
                  <a:pt x="146" y="1"/>
                  <a:pt x="155" y="3"/>
                  <a:pt x="162" y="2"/>
                </a:cubicBezTo>
                <a:cubicBezTo>
                  <a:pt x="161" y="4"/>
                  <a:pt x="161" y="4"/>
                  <a:pt x="161" y="4"/>
                </a:cubicBezTo>
                <a:cubicBezTo>
                  <a:pt x="163" y="5"/>
                  <a:pt x="166" y="4"/>
                  <a:pt x="165" y="2"/>
                </a:cubicBezTo>
                <a:cubicBezTo>
                  <a:pt x="167" y="3"/>
                  <a:pt x="170" y="1"/>
                  <a:pt x="172" y="3"/>
                </a:cubicBezTo>
                <a:cubicBezTo>
                  <a:pt x="174" y="4"/>
                  <a:pt x="174" y="2"/>
                  <a:pt x="176" y="2"/>
                </a:cubicBezTo>
                <a:cubicBezTo>
                  <a:pt x="180" y="3"/>
                  <a:pt x="182" y="3"/>
                  <a:pt x="186" y="2"/>
                </a:cubicBezTo>
                <a:cubicBezTo>
                  <a:pt x="185" y="2"/>
                  <a:pt x="185" y="2"/>
                  <a:pt x="185" y="2"/>
                </a:cubicBezTo>
                <a:cubicBezTo>
                  <a:pt x="184" y="3"/>
                  <a:pt x="184" y="3"/>
                  <a:pt x="185" y="4"/>
                </a:cubicBezTo>
                <a:cubicBezTo>
                  <a:pt x="187" y="3"/>
                  <a:pt x="190" y="4"/>
                  <a:pt x="189" y="2"/>
                </a:cubicBezTo>
                <a:cubicBezTo>
                  <a:pt x="193" y="3"/>
                  <a:pt x="199" y="1"/>
                  <a:pt x="203" y="3"/>
                </a:cubicBezTo>
                <a:cubicBezTo>
                  <a:pt x="203" y="2"/>
                  <a:pt x="204" y="2"/>
                  <a:pt x="204" y="1"/>
                </a:cubicBezTo>
                <a:cubicBezTo>
                  <a:pt x="208" y="1"/>
                  <a:pt x="212" y="3"/>
                  <a:pt x="215" y="2"/>
                </a:cubicBezTo>
                <a:cubicBezTo>
                  <a:pt x="215" y="2"/>
                  <a:pt x="214" y="3"/>
                  <a:pt x="215" y="3"/>
                </a:cubicBezTo>
                <a:cubicBezTo>
                  <a:pt x="216" y="3"/>
                  <a:pt x="215" y="2"/>
                  <a:pt x="216" y="2"/>
                </a:cubicBezTo>
                <a:cubicBezTo>
                  <a:pt x="222" y="0"/>
                  <a:pt x="229" y="3"/>
                  <a:pt x="234" y="3"/>
                </a:cubicBezTo>
                <a:cubicBezTo>
                  <a:pt x="244" y="2"/>
                  <a:pt x="254" y="3"/>
                  <a:pt x="263" y="3"/>
                </a:cubicBezTo>
                <a:cubicBezTo>
                  <a:pt x="263" y="3"/>
                  <a:pt x="263" y="3"/>
                  <a:pt x="263" y="3"/>
                </a:cubicBezTo>
                <a:cubicBezTo>
                  <a:pt x="266" y="1"/>
                  <a:pt x="270" y="5"/>
                  <a:pt x="273" y="2"/>
                </a:cubicBezTo>
                <a:cubicBezTo>
                  <a:pt x="274" y="3"/>
                  <a:pt x="276" y="2"/>
                  <a:pt x="275" y="3"/>
                </a:cubicBezTo>
                <a:cubicBezTo>
                  <a:pt x="278" y="2"/>
                  <a:pt x="282" y="5"/>
                  <a:pt x="286" y="3"/>
                </a:cubicBezTo>
                <a:cubicBezTo>
                  <a:pt x="285" y="3"/>
                  <a:pt x="285" y="3"/>
                  <a:pt x="285" y="3"/>
                </a:cubicBezTo>
                <a:cubicBezTo>
                  <a:pt x="288" y="5"/>
                  <a:pt x="292" y="3"/>
                  <a:pt x="295" y="4"/>
                </a:cubicBezTo>
                <a:cubicBezTo>
                  <a:pt x="295" y="4"/>
                  <a:pt x="294" y="5"/>
                  <a:pt x="294" y="5"/>
                </a:cubicBezTo>
                <a:cubicBezTo>
                  <a:pt x="296" y="6"/>
                  <a:pt x="298" y="3"/>
                  <a:pt x="298" y="5"/>
                </a:cubicBezTo>
                <a:cubicBezTo>
                  <a:pt x="299" y="5"/>
                  <a:pt x="299" y="4"/>
                  <a:pt x="299" y="4"/>
                </a:cubicBezTo>
                <a:cubicBezTo>
                  <a:pt x="307" y="5"/>
                  <a:pt x="316" y="4"/>
                  <a:pt x="325" y="3"/>
                </a:cubicBezTo>
                <a:cubicBezTo>
                  <a:pt x="331" y="5"/>
                  <a:pt x="325" y="8"/>
                  <a:pt x="330" y="6"/>
                </a:cubicBezTo>
                <a:cubicBezTo>
                  <a:pt x="330" y="6"/>
                  <a:pt x="330" y="5"/>
                  <a:pt x="330" y="5"/>
                </a:cubicBezTo>
                <a:cubicBezTo>
                  <a:pt x="332" y="5"/>
                  <a:pt x="333" y="8"/>
                  <a:pt x="334" y="7"/>
                </a:cubicBezTo>
                <a:cubicBezTo>
                  <a:pt x="334" y="5"/>
                  <a:pt x="335" y="6"/>
                  <a:pt x="335" y="5"/>
                </a:cubicBezTo>
                <a:cubicBezTo>
                  <a:pt x="339" y="6"/>
                  <a:pt x="340" y="8"/>
                  <a:pt x="343" y="7"/>
                </a:cubicBezTo>
                <a:cubicBezTo>
                  <a:pt x="343" y="7"/>
                  <a:pt x="343" y="7"/>
                  <a:pt x="343" y="7"/>
                </a:cubicBezTo>
                <a:cubicBezTo>
                  <a:pt x="346" y="5"/>
                  <a:pt x="350" y="6"/>
                  <a:pt x="353" y="4"/>
                </a:cubicBezTo>
                <a:cubicBezTo>
                  <a:pt x="373" y="4"/>
                  <a:pt x="392" y="3"/>
                  <a:pt x="411" y="3"/>
                </a:cubicBezTo>
                <a:cubicBezTo>
                  <a:pt x="429" y="3"/>
                  <a:pt x="448" y="3"/>
                  <a:pt x="467" y="4"/>
                </a:cubicBezTo>
                <a:cubicBezTo>
                  <a:pt x="471" y="7"/>
                  <a:pt x="472" y="6"/>
                  <a:pt x="476" y="6"/>
                </a:cubicBezTo>
                <a:cubicBezTo>
                  <a:pt x="476" y="6"/>
                  <a:pt x="476" y="6"/>
                  <a:pt x="476" y="6"/>
                </a:cubicBezTo>
                <a:cubicBezTo>
                  <a:pt x="477" y="5"/>
                  <a:pt x="480" y="6"/>
                  <a:pt x="480" y="5"/>
                </a:cubicBezTo>
                <a:cubicBezTo>
                  <a:pt x="487" y="5"/>
                  <a:pt x="494" y="5"/>
                  <a:pt x="501" y="5"/>
                </a:cubicBezTo>
                <a:cubicBezTo>
                  <a:pt x="500" y="5"/>
                  <a:pt x="499" y="7"/>
                  <a:pt x="501" y="7"/>
                </a:cubicBezTo>
                <a:cubicBezTo>
                  <a:pt x="502" y="5"/>
                  <a:pt x="502" y="5"/>
                  <a:pt x="502" y="5"/>
                </a:cubicBezTo>
                <a:cubicBezTo>
                  <a:pt x="502" y="6"/>
                  <a:pt x="502" y="6"/>
                  <a:pt x="502" y="6"/>
                </a:cubicBezTo>
                <a:cubicBezTo>
                  <a:pt x="503" y="6"/>
                  <a:pt x="504" y="5"/>
                  <a:pt x="503" y="4"/>
                </a:cubicBezTo>
                <a:cubicBezTo>
                  <a:pt x="522" y="3"/>
                  <a:pt x="539" y="7"/>
                  <a:pt x="557" y="7"/>
                </a:cubicBezTo>
                <a:cubicBezTo>
                  <a:pt x="562" y="8"/>
                  <a:pt x="568" y="8"/>
                  <a:pt x="572" y="7"/>
                </a:cubicBezTo>
                <a:cubicBezTo>
                  <a:pt x="586" y="10"/>
                  <a:pt x="598" y="13"/>
                  <a:pt x="613" y="12"/>
                </a:cubicBezTo>
                <a:cubicBezTo>
                  <a:pt x="613" y="12"/>
                  <a:pt x="610" y="17"/>
                  <a:pt x="604" y="17"/>
                </a:cubicBezTo>
                <a:close/>
              </a:path>
            </a:pathLst>
          </a:custGeom>
          <a:solidFill>
            <a:schemeClr val="tx1"/>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US" sz="1600">
              <a:solidFill>
                <a:prstClr val="black"/>
              </a:solidFill>
              <a:latin typeface="Calibri"/>
            </a:endParaRPr>
          </a:p>
        </p:txBody>
      </p:sp>
      <p:sp>
        <p:nvSpPr>
          <p:cNvPr id="207" name="Freeform 145"/>
          <p:cNvSpPr>
            <a:spLocks/>
          </p:cNvSpPr>
          <p:nvPr/>
        </p:nvSpPr>
        <p:spPr bwMode="auto">
          <a:xfrm rot="16200000">
            <a:off x="3051899" y="2298914"/>
            <a:ext cx="3928365" cy="45719"/>
          </a:xfrm>
          <a:custGeom>
            <a:avLst/>
            <a:gdLst/>
            <a:ahLst/>
            <a:cxnLst>
              <a:cxn ang="0">
                <a:pos x="543" y="15"/>
              </a:cxn>
              <a:cxn ang="0">
                <a:pos x="525" y="15"/>
              </a:cxn>
              <a:cxn ang="0">
                <a:pos x="488" y="18"/>
              </a:cxn>
              <a:cxn ang="0">
                <a:pos x="475" y="17"/>
              </a:cxn>
              <a:cxn ang="0">
                <a:pos x="436" y="15"/>
              </a:cxn>
              <a:cxn ang="0">
                <a:pos x="423" y="15"/>
              </a:cxn>
              <a:cxn ang="0">
                <a:pos x="401" y="16"/>
              </a:cxn>
              <a:cxn ang="0">
                <a:pos x="382" y="15"/>
              </a:cxn>
              <a:cxn ang="0">
                <a:pos x="372" y="14"/>
              </a:cxn>
              <a:cxn ang="0">
                <a:pos x="363" y="16"/>
              </a:cxn>
              <a:cxn ang="0">
                <a:pos x="341" y="18"/>
              </a:cxn>
              <a:cxn ang="0">
                <a:pos x="329" y="17"/>
              </a:cxn>
              <a:cxn ang="0">
                <a:pos x="316" y="19"/>
              </a:cxn>
              <a:cxn ang="0">
                <a:pos x="300" y="17"/>
              </a:cxn>
              <a:cxn ang="0">
                <a:pos x="282" y="17"/>
              </a:cxn>
              <a:cxn ang="0">
                <a:pos x="259" y="16"/>
              </a:cxn>
              <a:cxn ang="0">
                <a:pos x="250" y="17"/>
              </a:cxn>
              <a:cxn ang="0">
                <a:pos x="241" y="15"/>
              </a:cxn>
              <a:cxn ang="0">
                <a:pos x="233" y="17"/>
              </a:cxn>
              <a:cxn ang="0">
                <a:pos x="230" y="17"/>
              </a:cxn>
              <a:cxn ang="0">
                <a:pos x="219" y="17"/>
              </a:cxn>
              <a:cxn ang="0">
                <a:pos x="188" y="17"/>
              </a:cxn>
              <a:cxn ang="0">
                <a:pos x="176" y="17"/>
              </a:cxn>
              <a:cxn ang="0">
                <a:pos x="166" y="17"/>
              </a:cxn>
              <a:cxn ang="0">
                <a:pos x="140" y="16"/>
              </a:cxn>
              <a:cxn ang="0">
                <a:pos x="134" y="12"/>
              </a:cxn>
              <a:cxn ang="0">
                <a:pos x="125" y="16"/>
              </a:cxn>
              <a:cxn ang="0">
                <a:pos x="118" y="20"/>
              </a:cxn>
              <a:cxn ang="0">
                <a:pos x="106" y="18"/>
              </a:cxn>
              <a:cxn ang="0">
                <a:pos x="102" y="20"/>
              </a:cxn>
              <a:cxn ang="0">
                <a:pos x="97" y="18"/>
              </a:cxn>
              <a:cxn ang="0">
                <a:pos x="88" y="15"/>
              </a:cxn>
              <a:cxn ang="0">
                <a:pos x="78" y="18"/>
              </a:cxn>
              <a:cxn ang="0">
                <a:pos x="73" y="16"/>
              </a:cxn>
              <a:cxn ang="0">
                <a:pos x="65" y="18"/>
              </a:cxn>
              <a:cxn ang="0">
                <a:pos x="56" y="18"/>
              </a:cxn>
              <a:cxn ang="0">
                <a:pos x="60" y="13"/>
              </a:cxn>
              <a:cxn ang="0">
                <a:pos x="44" y="16"/>
              </a:cxn>
              <a:cxn ang="0">
                <a:pos x="22" y="9"/>
              </a:cxn>
              <a:cxn ang="0">
                <a:pos x="15" y="8"/>
              </a:cxn>
              <a:cxn ang="0">
                <a:pos x="0" y="8"/>
              </a:cxn>
              <a:cxn ang="0">
                <a:pos x="6" y="5"/>
              </a:cxn>
              <a:cxn ang="0">
                <a:pos x="20" y="8"/>
              </a:cxn>
              <a:cxn ang="0">
                <a:pos x="46" y="4"/>
              </a:cxn>
              <a:cxn ang="0">
                <a:pos x="89" y="3"/>
              </a:cxn>
              <a:cxn ang="0">
                <a:pos x="137" y="2"/>
              </a:cxn>
              <a:cxn ang="0">
                <a:pos x="176" y="2"/>
              </a:cxn>
              <a:cxn ang="0">
                <a:pos x="204" y="1"/>
              </a:cxn>
              <a:cxn ang="0">
                <a:pos x="263" y="3"/>
              </a:cxn>
              <a:cxn ang="0">
                <a:pos x="294" y="5"/>
              </a:cxn>
              <a:cxn ang="0">
                <a:pos x="334" y="7"/>
              </a:cxn>
              <a:cxn ang="0">
                <a:pos x="467" y="4"/>
              </a:cxn>
              <a:cxn ang="0">
                <a:pos x="502" y="5"/>
              </a:cxn>
              <a:cxn ang="0">
                <a:pos x="604" y="17"/>
              </a:cxn>
            </a:cxnLst>
            <a:rect l="0" t="0" r="r" b="b"/>
            <a:pathLst>
              <a:path w="613" h="21">
                <a:moveTo>
                  <a:pt x="604" y="17"/>
                </a:moveTo>
                <a:cubicBezTo>
                  <a:pt x="597" y="21"/>
                  <a:pt x="587" y="16"/>
                  <a:pt x="579" y="18"/>
                </a:cubicBezTo>
                <a:cubicBezTo>
                  <a:pt x="578" y="19"/>
                  <a:pt x="580" y="16"/>
                  <a:pt x="577" y="17"/>
                </a:cubicBezTo>
                <a:cubicBezTo>
                  <a:pt x="570" y="20"/>
                  <a:pt x="557" y="17"/>
                  <a:pt x="548" y="15"/>
                </a:cubicBezTo>
                <a:cubicBezTo>
                  <a:pt x="549" y="14"/>
                  <a:pt x="549" y="14"/>
                  <a:pt x="549" y="14"/>
                </a:cubicBezTo>
                <a:cubicBezTo>
                  <a:pt x="547" y="13"/>
                  <a:pt x="545" y="15"/>
                  <a:pt x="543" y="15"/>
                </a:cubicBezTo>
                <a:cubicBezTo>
                  <a:pt x="543" y="15"/>
                  <a:pt x="543" y="14"/>
                  <a:pt x="543" y="14"/>
                </a:cubicBezTo>
                <a:cubicBezTo>
                  <a:pt x="542" y="15"/>
                  <a:pt x="539" y="14"/>
                  <a:pt x="539" y="15"/>
                </a:cubicBezTo>
                <a:cubicBezTo>
                  <a:pt x="538" y="15"/>
                  <a:pt x="538" y="14"/>
                  <a:pt x="537" y="13"/>
                </a:cubicBezTo>
                <a:cubicBezTo>
                  <a:pt x="536" y="15"/>
                  <a:pt x="536" y="15"/>
                  <a:pt x="536" y="15"/>
                </a:cubicBezTo>
                <a:cubicBezTo>
                  <a:pt x="533" y="18"/>
                  <a:pt x="529" y="14"/>
                  <a:pt x="524" y="16"/>
                </a:cubicBezTo>
                <a:cubicBezTo>
                  <a:pt x="525" y="16"/>
                  <a:pt x="525" y="15"/>
                  <a:pt x="525" y="15"/>
                </a:cubicBezTo>
                <a:cubicBezTo>
                  <a:pt x="518" y="17"/>
                  <a:pt x="510" y="16"/>
                  <a:pt x="502" y="17"/>
                </a:cubicBezTo>
                <a:cubicBezTo>
                  <a:pt x="503" y="16"/>
                  <a:pt x="503" y="15"/>
                  <a:pt x="502" y="15"/>
                </a:cubicBezTo>
                <a:cubicBezTo>
                  <a:pt x="502" y="16"/>
                  <a:pt x="500" y="17"/>
                  <a:pt x="498" y="17"/>
                </a:cubicBezTo>
                <a:cubicBezTo>
                  <a:pt x="497" y="15"/>
                  <a:pt x="494" y="18"/>
                  <a:pt x="492" y="17"/>
                </a:cubicBezTo>
                <a:cubicBezTo>
                  <a:pt x="492" y="17"/>
                  <a:pt x="492" y="17"/>
                  <a:pt x="492" y="17"/>
                </a:cubicBezTo>
                <a:cubicBezTo>
                  <a:pt x="490" y="19"/>
                  <a:pt x="490" y="16"/>
                  <a:pt x="488" y="18"/>
                </a:cubicBezTo>
                <a:cubicBezTo>
                  <a:pt x="487" y="17"/>
                  <a:pt x="487" y="17"/>
                  <a:pt x="487" y="17"/>
                </a:cubicBezTo>
                <a:cubicBezTo>
                  <a:pt x="486" y="19"/>
                  <a:pt x="485" y="16"/>
                  <a:pt x="483" y="17"/>
                </a:cubicBezTo>
                <a:cubicBezTo>
                  <a:pt x="483" y="17"/>
                  <a:pt x="483" y="17"/>
                  <a:pt x="483" y="17"/>
                </a:cubicBezTo>
                <a:cubicBezTo>
                  <a:pt x="482" y="18"/>
                  <a:pt x="481" y="16"/>
                  <a:pt x="480" y="17"/>
                </a:cubicBezTo>
                <a:cubicBezTo>
                  <a:pt x="480" y="17"/>
                  <a:pt x="480" y="17"/>
                  <a:pt x="480" y="17"/>
                </a:cubicBezTo>
                <a:cubicBezTo>
                  <a:pt x="477" y="17"/>
                  <a:pt x="475" y="16"/>
                  <a:pt x="475" y="17"/>
                </a:cubicBezTo>
                <a:cubicBezTo>
                  <a:pt x="474" y="16"/>
                  <a:pt x="478" y="17"/>
                  <a:pt x="477" y="15"/>
                </a:cubicBezTo>
                <a:cubicBezTo>
                  <a:pt x="467" y="16"/>
                  <a:pt x="457" y="16"/>
                  <a:pt x="447" y="16"/>
                </a:cubicBezTo>
                <a:cubicBezTo>
                  <a:pt x="446" y="15"/>
                  <a:pt x="446" y="15"/>
                  <a:pt x="445" y="14"/>
                </a:cubicBezTo>
                <a:cubicBezTo>
                  <a:pt x="444" y="15"/>
                  <a:pt x="442" y="14"/>
                  <a:pt x="441" y="15"/>
                </a:cubicBezTo>
                <a:cubicBezTo>
                  <a:pt x="441" y="15"/>
                  <a:pt x="440" y="14"/>
                  <a:pt x="440" y="14"/>
                </a:cubicBezTo>
                <a:cubicBezTo>
                  <a:pt x="438" y="14"/>
                  <a:pt x="438" y="16"/>
                  <a:pt x="436" y="15"/>
                </a:cubicBezTo>
                <a:cubicBezTo>
                  <a:pt x="437" y="15"/>
                  <a:pt x="437" y="14"/>
                  <a:pt x="437" y="14"/>
                </a:cubicBezTo>
                <a:cubicBezTo>
                  <a:pt x="435" y="15"/>
                  <a:pt x="433" y="15"/>
                  <a:pt x="431" y="15"/>
                </a:cubicBezTo>
                <a:cubicBezTo>
                  <a:pt x="431" y="15"/>
                  <a:pt x="432" y="15"/>
                  <a:pt x="431" y="14"/>
                </a:cubicBezTo>
                <a:cubicBezTo>
                  <a:pt x="429" y="16"/>
                  <a:pt x="428" y="14"/>
                  <a:pt x="426" y="15"/>
                </a:cubicBezTo>
                <a:cubicBezTo>
                  <a:pt x="426" y="14"/>
                  <a:pt x="426" y="14"/>
                  <a:pt x="426" y="14"/>
                </a:cubicBezTo>
                <a:cubicBezTo>
                  <a:pt x="423" y="12"/>
                  <a:pt x="426" y="16"/>
                  <a:pt x="423" y="15"/>
                </a:cubicBezTo>
                <a:cubicBezTo>
                  <a:pt x="424" y="15"/>
                  <a:pt x="423" y="14"/>
                  <a:pt x="423" y="14"/>
                </a:cubicBezTo>
                <a:cubicBezTo>
                  <a:pt x="421" y="16"/>
                  <a:pt x="417" y="15"/>
                  <a:pt x="415" y="16"/>
                </a:cubicBezTo>
                <a:cubicBezTo>
                  <a:pt x="415" y="15"/>
                  <a:pt x="415" y="15"/>
                  <a:pt x="415" y="15"/>
                </a:cubicBezTo>
                <a:cubicBezTo>
                  <a:pt x="412" y="15"/>
                  <a:pt x="409" y="15"/>
                  <a:pt x="406" y="15"/>
                </a:cubicBezTo>
                <a:cubicBezTo>
                  <a:pt x="405" y="15"/>
                  <a:pt x="407" y="13"/>
                  <a:pt x="404" y="13"/>
                </a:cubicBezTo>
                <a:cubicBezTo>
                  <a:pt x="404" y="15"/>
                  <a:pt x="399" y="14"/>
                  <a:pt x="401" y="16"/>
                </a:cubicBezTo>
                <a:cubicBezTo>
                  <a:pt x="399" y="16"/>
                  <a:pt x="395" y="15"/>
                  <a:pt x="393" y="16"/>
                </a:cubicBezTo>
                <a:cubicBezTo>
                  <a:pt x="394" y="15"/>
                  <a:pt x="392" y="13"/>
                  <a:pt x="394" y="13"/>
                </a:cubicBezTo>
                <a:cubicBezTo>
                  <a:pt x="393" y="12"/>
                  <a:pt x="393" y="12"/>
                  <a:pt x="393" y="12"/>
                </a:cubicBezTo>
                <a:cubicBezTo>
                  <a:pt x="393" y="11"/>
                  <a:pt x="394" y="12"/>
                  <a:pt x="394" y="11"/>
                </a:cubicBezTo>
                <a:cubicBezTo>
                  <a:pt x="393" y="11"/>
                  <a:pt x="390" y="12"/>
                  <a:pt x="389" y="12"/>
                </a:cubicBezTo>
                <a:cubicBezTo>
                  <a:pt x="387" y="13"/>
                  <a:pt x="385" y="15"/>
                  <a:pt x="382" y="15"/>
                </a:cubicBezTo>
                <a:cubicBezTo>
                  <a:pt x="384" y="15"/>
                  <a:pt x="382" y="13"/>
                  <a:pt x="383" y="13"/>
                </a:cubicBezTo>
                <a:cubicBezTo>
                  <a:pt x="378" y="17"/>
                  <a:pt x="378" y="17"/>
                  <a:pt x="378" y="17"/>
                </a:cubicBezTo>
                <a:cubicBezTo>
                  <a:pt x="377" y="17"/>
                  <a:pt x="378" y="15"/>
                  <a:pt x="377" y="16"/>
                </a:cubicBezTo>
                <a:cubicBezTo>
                  <a:pt x="377" y="16"/>
                  <a:pt x="376" y="16"/>
                  <a:pt x="376" y="17"/>
                </a:cubicBezTo>
                <a:cubicBezTo>
                  <a:pt x="375" y="17"/>
                  <a:pt x="372" y="17"/>
                  <a:pt x="371" y="15"/>
                </a:cubicBezTo>
                <a:cubicBezTo>
                  <a:pt x="371" y="15"/>
                  <a:pt x="373" y="15"/>
                  <a:pt x="372" y="14"/>
                </a:cubicBezTo>
                <a:cubicBezTo>
                  <a:pt x="370" y="14"/>
                  <a:pt x="370" y="15"/>
                  <a:pt x="368" y="15"/>
                </a:cubicBezTo>
                <a:cubicBezTo>
                  <a:pt x="368" y="15"/>
                  <a:pt x="368" y="15"/>
                  <a:pt x="368" y="15"/>
                </a:cubicBezTo>
                <a:cubicBezTo>
                  <a:pt x="367" y="14"/>
                  <a:pt x="364" y="15"/>
                  <a:pt x="366" y="16"/>
                </a:cubicBezTo>
                <a:cubicBezTo>
                  <a:pt x="366" y="17"/>
                  <a:pt x="365" y="15"/>
                  <a:pt x="367" y="16"/>
                </a:cubicBezTo>
                <a:cubicBezTo>
                  <a:pt x="366" y="17"/>
                  <a:pt x="364" y="17"/>
                  <a:pt x="362" y="17"/>
                </a:cubicBezTo>
                <a:cubicBezTo>
                  <a:pt x="362" y="17"/>
                  <a:pt x="362" y="16"/>
                  <a:pt x="363" y="16"/>
                </a:cubicBezTo>
                <a:cubicBezTo>
                  <a:pt x="360" y="17"/>
                  <a:pt x="357" y="18"/>
                  <a:pt x="355" y="18"/>
                </a:cubicBezTo>
                <a:cubicBezTo>
                  <a:pt x="355" y="19"/>
                  <a:pt x="356" y="17"/>
                  <a:pt x="356" y="17"/>
                </a:cubicBezTo>
                <a:cubicBezTo>
                  <a:pt x="353" y="16"/>
                  <a:pt x="349" y="19"/>
                  <a:pt x="346" y="17"/>
                </a:cubicBezTo>
                <a:cubicBezTo>
                  <a:pt x="346" y="17"/>
                  <a:pt x="346" y="18"/>
                  <a:pt x="346" y="18"/>
                </a:cubicBezTo>
                <a:cubicBezTo>
                  <a:pt x="344" y="18"/>
                  <a:pt x="345" y="17"/>
                  <a:pt x="343" y="17"/>
                </a:cubicBezTo>
                <a:cubicBezTo>
                  <a:pt x="343" y="16"/>
                  <a:pt x="342" y="17"/>
                  <a:pt x="341" y="18"/>
                </a:cubicBezTo>
                <a:cubicBezTo>
                  <a:pt x="340" y="18"/>
                  <a:pt x="341" y="17"/>
                  <a:pt x="342" y="17"/>
                </a:cubicBezTo>
                <a:cubicBezTo>
                  <a:pt x="340" y="18"/>
                  <a:pt x="334" y="19"/>
                  <a:pt x="330" y="18"/>
                </a:cubicBezTo>
                <a:cubicBezTo>
                  <a:pt x="330" y="18"/>
                  <a:pt x="328" y="20"/>
                  <a:pt x="327" y="19"/>
                </a:cubicBezTo>
                <a:cubicBezTo>
                  <a:pt x="327" y="18"/>
                  <a:pt x="327" y="18"/>
                  <a:pt x="327" y="18"/>
                </a:cubicBezTo>
                <a:cubicBezTo>
                  <a:pt x="327" y="17"/>
                  <a:pt x="324" y="18"/>
                  <a:pt x="324" y="17"/>
                </a:cubicBezTo>
                <a:cubicBezTo>
                  <a:pt x="322" y="19"/>
                  <a:pt x="331" y="16"/>
                  <a:pt x="329" y="17"/>
                </a:cubicBezTo>
                <a:cubicBezTo>
                  <a:pt x="328" y="16"/>
                  <a:pt x="325" y="19"/>
                  <a:pt x="326" y="17"/>
                </a:cubicBezTo>
                <a:cubicBezTo>
                  <a:pt x="324" y="17"/>
                  <a:pt x="323" y="19"/>
                  <a:pt x="321" y="18"/>
                </a:cubicBezTo>
                <a:cubicBezTo>
                  <a:pt x="321" y="18"/>
                  <a:pt x="322" y="16"/>
                  <a:pt x="321" y="16"/>
                </a:cubicBezTo>
                <a:cubicBezTo>
                  <a:pt x="319" y="16"/>
                  <a:pt x="320" y="17"/>
                  <a:pt x="318" y="17"/>
                </a:cubicBezTo>
                <a:cubicBezTo>
                  <a:pt x="317" y="17"/>
                  <a:pt x="317" y="17"/>
                  <a:pt x="317" y="17"/>
                </a:cubicBezTo>
                <a:cubicBezTo>
                  <a:pt x="317" y="19"/>
                  <a:pt x="315" y="17"/>
                  <a:pt x="316" y="19"/>
                </a:cubicBezTo>
                <a:cubicBezTo>
                  <a:pt x="316" y="18"/>
                  <a:pt x="312" y="19"/>
                  <a:pt x="313" y="17"/>
                </a:cubicBezTo>
                <a:cubicBezTo>
                  <a:pt x="313" y="16"/>
                  <a:pt x="313" y="16"/>
                  <a:pt x="313" y="16"/>
                </a:cubicBezTo>
                <a:cubicBezTo>
                  <a:pt x="312" y="16"/>
                  <a:pt x="311" y="17"/>
                  <a:pt x="310" y="18"/>
                </a:cubicBezTo>
                <a:cubicBezTo>
                  <a:pt x="310" y="18"/>
                  <a:pt x="310" y="17"/>
                  <a:pt x="310" y="17"/>
                </a:cubicBezTo>
                <a:cubicBezTo>
                  <a:pt x="310" y="20"/>
                  <a:pt x="308" y="17"/>
                  <a:pt x="306" y="19"/>
                </a:cubicBezTo>
                <a:cubicBezTo>
                  <a:pt x="304" y="18"/>
                  <a:pt x="301" y="19"/>
                  <a:pt x="300" y="17"/>
                </a:cubicBezTo>
                <a:cubicBezTo>
                  <a:pt x="298" y="18"/>
                  <a:pt x="297" y="19"/>
                  <a:pt x="295" y="18"/>
                </a:cubicBezTo>
                <a:cubicBezTo>
                  <a:pt x="295" y="18"/>
                  <a:pt x="296" y="18"/>
                  <a:pt x="296" y="17"/>
                </a:cubicBezTo>
                <a:cubicBezTo>
                  <a:pt x="295" y="17"/>
                  <a:pt x="294" y="17"/>
                  <a:pt x="293" y="18"/>
                </a:cubicBezTo>
                <a:cubicBezTo>
                  <a:pt x="293" y="17"/>
                  <a:pt x="291" y="16"/>
                  <a:pt x="289" y="15"/>
                </a:cubicBezTo>
                <a:cubicBezTo>
                  <a:pt x="288" y="16"/>
                  <a:pt x="288" y="17"/>
                  <a:pt x="288" y="18"/>
                </a:cubicBezTo>
                <a:cubicBezTo>
                  <a:pt x="287" y="16"/>
                  <a:pt x="283" y="20"/>
                  <a:pt x="282" y="17"/>
                </a:cubicBezTo>
                <a:cubicBezTo>
                  <a:pt x="282" y="17"/>
                  <a:pt x="284" y="16"/>
                  <a:pt x="283" y="16"/>
                </a:cubicBezTo>
                <a:cubicBezTo>
                  <a:pt x="281" y="13"/>
                  <a:pt x="280" y="17"/>
                  <a:pt x="277" y="16"/>
                </a:cubicBezTo>
                <a:cubicBezTo>
                  <a:pt x="278" y="18"/>
                  <a:pt x="278" y="18"/>
                  <a:pt x="278" y="18"/>
                </a:cubicBezTo>
                <a:cubicBezTo>
                  <a:pt x="277" y="17"/>
                  <a:pt x="274" y="19"/>
                  <a:pt x="274" y="17"/>
                </a:cubicBezTo>
                <a:cubicBezTo>
                  <a:pt x="273" y="18"/>
                  <a:pt x="271" y="17"/>
                  <a:pt x="272" y="18"/>
                </a:cubicBezTo>
                <a:cubicBezTo>
                  <a:pt x="268" y="17"/>
                  <a:pt x="262" y="19"/>
                  <a:pt x="259" y="16"/>
                </a:cubicBezTo>
                <a:cubicBezTo>
                  <a:pt x="259" y="16"/>
                  <a:pt x="257" y="16"/>
                  <a:pt x="258" y="17"/>
                </a:cubicBezTo>
                <a:cubicBezTo>
                  <a:pt x="259" y="18"/>
                  <a:pt x="259" y="16"/>
                  <a:pt x="259" y="17"/>
                </a:cubicBezTo>
                <a:cubicBezTo>
                  <a:pt x="259" y="17"/>
                  <a:pt x="259" y="17"/>
                  <a:pt x="259" y="18"/>
                </a:cubicBezTo>
                <a:cubicBezTo>
                  <a:pt x="257" y="17"/>
                  <a:pt x="256" y="17"/>
                  <a:pt x="258" y="15"/>
                </a:cubicBezTo>
                <a:cubicBezTo>
                  <a:pt x="255" y="14"/>
                  <a:pt x="255" y="19"/>
                  <a:pt x="251" y="18"/>
                </a:cubicBezTo>
                <a:cubicBezTo>
                  <a:pt x="251" y="17"/>
                  <a:pt x="251" y="17"/>
                  <a:pt x="250" y="17"/>
                </a:cubicBezTo>
                <a:cubicBezTo>
                  <a:pt x="248" y="18"/>
                  <a:pt x="248" y="18"/>
                  <a:pt x="248" y="18"/>
                </a:cubicBezTo>
                <a:cubicBezTo>
                  <a:pt x="246" y="18"/>
                  <a:pt x="247" y="16"/>
                  <a:pt x="247" y="15"/>
                </a:cubicBezTo>
                <a:cubicBezTo>
                  <a:pt x="246" y="15"/>
                  <a:pt x="244" y="15"/>
                  <a:pt x="243" y="16"/>
                </a:cubicBezTo>
                <a:cubicBezTo>
                  <a:pt x="242" y="14"/>
                  <a:pt x="242" y="14"/>
                  <a:pt x="242" y="14"/>
                </a:cubicBezTo>
                <a:cubicBezTo>
                  <a:pt x="243" y="16"/>
                  <a:pt x="241" y="15"/>
                  <a:pt x="240" y="16"/>
                </a:cubicBezTo>
                <a:cubicBezTo>
                  <a:pt x="241" y="15"/>
                  <a:pt x="241" y="15"/>
                  <a:pt x="241" y="15"/>
                </a:cubicBezTo>
                <a:cubicBezTo>
                  <a:pt x="241" y="15"/>
                  <a:pt x="239" y="15"/>
                  <a:pt x="239" y="15"/>
                </a:cubicBezTo>
                <a:cubicBezTo>
                  <a:pt x="239" y="16"/>
                  <a:pt x="240" y="16"/>
                  <a:pt x="241" y="17"/>
                </a:cubicBezTo>
                <a:cubicBezTo>
                  <a:pt x="240" y="17"/>
                  <a:pt x="239" y="17"/>
                  <a:pt x="239" y="18"/>
                </a:cubicBezTo>
                <a:cubicBezTo>
                  <a:pt x="239" y="16"/>
                  <a:pt x="237" y="17"/>
                  <a:pt x="236" y="17"/>
                </a:cubicBezTo>
                <a:cubicBezTo>
                  <a:pt x="235" y="16"/>
                  <a:pt x="234" y="18"/>
                  <a:pt x="234" y="18"/>
                </a:cubicBezTo>
                <a:cubicBezTo>
                  <a:pt x="234" y="17"/>
                  <a:pt x="232" y="18"/>
                  <a:pt x="233" y="17"/>
                </a:cubicBezTo>
                <a:cubicBezTo>
                  <a:pt x="233" y="16"/>
                  <a:pt x="234" y="17"/>
                  <a:pt x="235" y="17"/>
                </a:cubicBezTo>
                <a:cubicBezTo>
                  <a:pt x="234" y="16"/>
                  <a:pt x="234" y="15"/>
                  <a:pt x="232" y="16"/>
                </a:cubicBezTo>
                <a:cubicBezTo>
                  <a:pt x="231" y="16"/>
                  <a:pt x="233" y="18"/>
                  <a:pt x="231" y="18"/>
                </a:cubicBezTo>
                <a:cubicBezTo>
                  <a:pt x="231" y="17"/>
                  <a:pt x="231" y="17"/>
                  <a:pt x="232" y="16"/>
                </a:cubicBezTo>
                <a:cubicBezTo>
                  <a:pt x="230" y="16"/>
                  <a:pt x="230" y="16"/>
                  <a:pt x="230" y="16"/>
                </a:cubicBezTo>
                <a:cubicBezTo>
                  <a:pt x="230" y="17"/>
                  <a:pt x="230" y="17"/>
                  <a:pt x="230" y="17"/>
                </a:cubicBezTo>
                <a:cubicBezTo>
                  <a:pt x="229" y="16"/>
                  <a:pt x="229" y="16"/>
                  <a:pt x="229" y="16"/>
                </a:cubicBezTo>
                <a:cubicBezTo>
                  <a:pt x="229" y="17"/>
                  <a:pt x="226" y="17"/>
                  <a:pt x="226" y="18"/>
                </a:cubicBezTo>
                <a:cubicBezTo>
                  <a:pt x="225" y="18"/>
                  <a:pt x="224" y="17"/>
                  <a:pt x="223" y="17"/>
                </a:cubicBezTo>
                <a:cubicBezTo>
                  <a:pt x="223" y="17"/>
                  <a:pt x="223" y="17"/>
                  <a:pt x="223" y="17"/>
                </a:cubicBezTo>
                <a:cubicBezTo>
                  <a:pt x="222" y="16"/>
                  <a:pt x="220" y="17"/>
                  <a:pt x="219" y="17"/>
                </a:cubicBezTo>
                <a:cubicBezTo>
                  <a:pt x="219" y="17"/>
                  <a:pt x="219" y="17"/>
                  <a:pt x="219" y="17"/>
                </a:cubicBezTo>
                <a:cubicBezTo>
                  <a:pt x="218" y="17"/>
                  <a:pt x="217" y="17"/>
                  <a:pt x="216" y="18"/>
                </a:cubicBezTo>
                <a:cubicBezTo>
                  <a:pt x="214" y="17"/>
                  <a:pt x="215" y="13"/>
                  <a:pt x="214" y="15"/>
                </a:cubicBezTo>
                <a:cubicBezTo>
                  <a:pt x="212" y="15"/>
                  <a:pt x="211" y="17"/>
                  <a:pt x="212" y="18"/>
                </a:cubicBezTo>
                <a:cubicBezTo>
                  <a:pt x="209" y="17"/>
                  <a:pt x="205" y="19"/>
                  <a:pt x="202" y="17"/>
                </a:cubicBezTo>
                <a:cubicBezTo>
                  <a:pt x="202" y="17"/>
                  <a:pt x="202" y="18"/>
                  <a:pt x="201" y="18"/>
                </a:cubicBezTo>
                <a:cubicBezTo>
                  <a:pt x="197" y="17"/>
                  <a:pt x="192" y="19"/>
                  <a:pt x="188" y="17"/>
                </a:cubicBezTo>
                <a:cubicBezTo>
                  <a:pt x="190" y="16"/>
                  <a:pt x="188" y="16"/>
                  <a:pt x="188" y="15"/>
                </a:cubicBezTo>
                <a:cubicBezTo>
                  <a:pt x="187" y="16"/>
                  <a:pt x="187" y="14"/>
                  <a:pt x="187" y="16"/>
                </a:cubicBezTo>
                <a:cubicBezTo>
                  <a:pt x="187" y="17"/>
                  <a:pt x="187" y="17"/>
                  <a:pt x="188" y="18"/>
                </a:cubicBezTo>
                <a:cubicBezTo>
                  <a:pt x="185" y="18"/>
                  <a:pt x="181" y="18"/>
                  <a:pt x="180" y="17"/>
                </a:cubicBezTo>
                <a:cubicBezTo>
                  <a:pt x="181" y="18"/>
                  <a:pt x="180" y="18"/>
                  <a:pt x="179" y="18"/>
                </a:cubicBezTo>
                <a:cubicBezTo>
                  <a:pt x="180" y="17"/>
                  <a:pt x="178" y="16"/>
                  <a:pt x="176" y="17"/>
                </a:cubicBezTo>
                <a:cubicBezTo>
                  <a:pt x="176" y="18"/>
                  <a:pt x="176" y="18"/>
                  <a:pt x="176" y="18"/>
                </a:cubicBezTo>
                <a:cubicBezTo>
                  <a:pt x="175" y="17"/>
                  <a:pt x="175" y="17"/>
                  <a:pt x="175" y="17"/>
                </a:cubicBezTo>
                <a:cubicBezTo>
                  <a:pt x="174" y="17"/>
                  <a:pt x="174" y="19"/>
                  <a:pt x="173" y="18"/>
                </a:cubicBezTo>
                <a:cubicBezTo>
                  <a:pt x="172" y="17"/>
                  <a:pt x="172" y="17"/>
                  <a:pt x="172" y="17"/>
                </a:cubicBezTo>
                <a:cubicBezTo>
                  <a:pt x="171" y="18"/>
                  <a:pt x="169" y="19"/>
                  <a:pt x="167" y="18"/>
                </a:cubicBezTo>
                <a:cubicBezTo>
                  <a:pt x="166" y="17"/>
                  <a:pt x="166" y="17"/>
                  <a:pt x="166" y="17"/>
                </a:cubicBezTo>
                <a:cubicBezTo>
                  <a:pt x="165" y="17"/>
                  <a:pt x="164" y="18"/>
                  <a:pt x="165" y="18"/>
                </a:cubicBezTo>
                <a:cubicBezTo>
                  <a:pt x="162" y="17"/>
                  <a:pt x="160" y="17"/>
                  <a:pt x="160" y="16"/>
                </a:cubicBezTo>
                <a:cubicBezTo>
                  <a:pt x="155" y="19"/>
                  <a:pt x="147" y="19"/>
                  <a:pt x="142" y="19"/>
                </a:cubicBezTo>
                <a:cubicBezTo>
                  <a:pt x="142" y="18"/>
                  <a:pt x="142" y="18"/>
                  <a:pt x="142" y="18"/>
                </a:cubicBezTo>
                <a:cubicBezTo>
                  <a:pt x="140" y="17"/>
                  <a:pt x="141" y="19"/>
                  <a:pt x="140" y="19"/>
                </a:cubicBezTo>
                <a:cubicBezTo>
                  <a:pt x="141" y="18"/>
                  <a:pt x="139" y="17"/>
                  <a:pt x="140" y="16"/>
                </a:cubicBezTo>
                <a:cubicBezTo>
                  <a:pt x="138" y="15"/>
                  <a:pt x="137" y="17"/>
                  <a:pt x="136" y="18"/>
                </a:cubicBezTo>
                <a:cubicBezTo>
                  <a:pt x="136" y="19"/>
                  <a:pt x="137" y="17"/>
                  <a:pt x="137" y="18"/>
                </a:cubicBezTo>
                <a:cubicBezTo>
                  <a:pt x="137" y="19"/>
                  <a:pt x="134" y="18"/>
                  <a:pt x="133" y="19"/>
                </a:cubicBezTo>
                <a:cubicBezTo>
                  <a:pt x="133" y="18"/>
                  <a:pt x="133" y="17"/>
                  <a:pt x="134" y="17"/>
                </a:cubicBezTo>
                <a:cubicBezTo>
                  <a:pt x="132" y="17"/>
                  <a:pt x="132" y="17"/>
                  <a:pt x="132" y="17"/>
                </a:cubicBezTo>
                <a:cubicBezTo>
                  <a:pt x="131" y="16"/>
                  <a:pt x="136" y="14"/>
                  <a:pt x="134" y="12"/>
                </a:cubicBezTo>
                <a:cubicBezTo>
                  <a:pt x="133" y="12"/>
                  <a:pt x="133" y="12"/>
                  <a:pt x="133" y="12"/>
                </a:cubicBezTo>
                <a:cubicBezTo>
                  <a:pt x="132" y="11"/>
                  <a:pt x="136" y="10"/>
                  <a:pt x="133" y="10"/>
                </a:cubicBezTo>
                <a:cubicBezTo>
                  <a:pt x="132" y="11"/>
                  <a:pt x="131" y="13"/>
                  <a:pt x="132" y="14"/>
                </a:cubicBezTo>
                <a:cubicBezTo>
                  <a:pt x="129" y="14"/>
                  <a:pt x="131" y="17"/>
                  <a:pt x="128" y="17"/>
                </a:cubicBezTo>
                <a:cubicBezTo>
                  <a:pt x="127" y="16"/>
                  <a:pt x="130" y="17"/>
                  <a:pt x="129" y="16"/>
                </a:cubicBezTo>
                <a:cubicBezTo>
                  <a:pt x="128" y="14"/>
                  <a:pt x="127" y="16"/>
                  <a:pt x="125" y="16"/>
                </a:cubicBezTo>
                <a:cubicBezTo>
                  <a:pt x="127" y="16"/>
                  <a:pt x="126" y="18"/>
                  <a:pt x="125" y="18"/>
                </a:cubicBezTo>
                <a:cubicBezTo>
                  <a:pt x="123" y="17"/>
                  <a:pt x="126" y="17"/>
                  <a:pt x="124" y="17"/>
                </a:cubicBezTo>
                <a:cubicBezTo>
                  <a:pt x="123" y="17"/>
                  <a:pt x="121" y="18"/>
                  <a:pt x="123" y="19"/>
                </a:cubicBezTo>
                <a:cubicBezTo>
                  <a:pt x="122" y="21"/>
                  <a:pt x="121" y="18"/>
                  <a:pt x="119" y="20"/>
                </a:cubicBezTo>
                <a:cubicBezTo>
                  <a:pt x="119" y="18"/>
                  <a:pt x="122" y="16"/>
                  <a:pt x="119" y="16"/>
                </a:cubicBezTo>
                <a:cubicBezTo>
                  <a:pt x="120" y="17"/>
                  <a:pt x="116" y="17"/>
                  <a:pt x="118" y="20"/>
                </a:cubicBezTo>
                <a:cubicBezTo>
                  <a:pt x="117" y="19"/>
                  <a:pt x="117" y="18"/>
                  <a:pt x="117" y="17"/>
                </a:cubicBezTo>
                <a:cubicBezTo>
                  <a:pt x="116" y="16"/>
                  <a:pt x="114" y="20"/>
                  <a:pt x="114" y="17"/>
                </a:cubicBezTo>
                <a:cubicBezTo>
                  <a:pt x="113" y="18"/>
                  <a:pt x="113" y="18"/>
                  <a:pt x="113" y="18"/>
                </a:cubicBezTo>
                <a:cubicBezTo>
                  <a:pt x="113" y="18"/>
                  <a:pt x="112" y="18"/>
                  <a:pt x="111" y="17"/>
                </a:cubicBezTo>
                <a:cubicBezTo>
                  <a:pt x="110" y="17"/>
                  <a:pt x="108" y="19"/>
                  <a:pt x="108" y="16"/>
                </a:cubicBezTo>
                <a:cubicBezTo>
                  <a:pt x="107" y="17"/>
                  <a:pt x="105" y="17"/>
                  <a:pt x="106" y="18"/>
                </a:cubicBezTo>
                <a:cubicBezTo>
                  <a:pt x="107" y="19"/>
                  <a:pt x="108" y="17"/>
                  <a:pt x="109" y="19"/>
                </a:cubicBezTo>
                <a:cubicBezTo>
                  <a:pt x="107" y="17"/>
                  <a:pt x="106" y="19"/>
                  <a:pt x="105" y="20"/>
                </a:cubicBezTo>
                <a:cubicBezTo>
                  <a:pt x="105" y="19"/>
                  <a:pt x="105" y="19"/>
                  <a:pt x="105" y="19"/>
                </a:cubicBezTo>
                <a:cubicBezTo>
                  <a:pt x="105" y="19"/>
                  <a:pt x="103" y="19"/>
                  <a:pt x="103" y="20"/>
                </a:cubicBezTo>
                <a:cubicBezTo>
                  <a:pt x="103" y="19"/>
                  <a:pt x="103" y="19"/>
                  <a:pt x="103" y="19"/>
                </a:cubicBezTo>
                <a:cubicBezTo>
                  <a:pt x="102" y="20"/>
                  <a:pt x="102" y="20"/>
                  <a:pt x="102" y="20"/>
                </a:cubicBezTo>
                <a:cubicBezTo>
                  <a:pt x="100" y="20"/>
                  <a:pt x="101" y="18"/>
                  <a:pt x="99" y="18"/>
                </a:cubicBezTo>
                <a:cubicBezTo>
                  <a:pt x="101" y="17"/>
                  <a:pt x="101" y="17"/>
                  <a:pt x="101" y="17"/>
                </a:cubicBezTo>
                <a:cubicBezTo>
                  <a:pt x="101" y="17"/>
                  <a:pt x="100" y="16"/>
                  <a:pt x="99" y="16"/>
                </a:cubicBezTo>
                <a:cubicBezTo>
                  <a:pt x="98" y="18"/>
                  <a:pt x="97" y="19"/>
                  <a:pt x="97" y="20"/>
                </a:cubicBezTo>
                <a:cubicBezTo>
                  <a:pt x="96" y="20"/>
                  <a:pt x="97" y="19"/>
                  <a:pt x="95" y="20"/>
                </a:cubicBezTo>
                <a:cubicBezTo>
                  <a:pt x="97" y="18"/>
                  <a:pt x="97" y="18"/>
                  <a:pt x="97" y="18"/>
                </a:cubicBezTo>
                <a:cubicBezTo>
                  <a:pt x="97" y="18"/>
                  <a:pt x="96" y="16"/>
                  <a:pt x="94" y="16"/>
                </a:cubicBezTo>
                <a:cubicBezTo>
                  <a:pt x="93" y="17"/>
                  <a:pt x="91" y="18"/>
                  <a:pt x="93" y="19"/>
                </a:cubicBezTo>
                <a:cubicBezTo>
                  <a:pt x="92" y="19"/>
                  <a:pt x="91" y="18"/>
                  <a:pt x="92" y="18"/>
                </a:cubicBezTo>
                <a:cubicBezTo>
                  <a:pt x="90" y="18"/>
                  <a:pt x="92" y="19"/>
                  <a:pt x="90" y="19"/>
                </a:cubicBezTo>
                <a:cubicBezTo>
                  <a:pt x="90" y="19"/>
                  <a:pt x="87" y="18"/>
                  <a:pt x="86" y="16"/>
                </a:cubicBezTo>
                <a:cubicBezTo>
                  <a:pt x="88" y="15"/>
                  <a:pt x="88" y="15"/>
                  <a:pt x="88" y="15"/>
                </a:cubicBezTo>
                <a:cubicBezTo>
                  <a:pt x="87" y="15"/>
                  <a:pt x="87" y="15"/>
                  <a:pt x="87" y="15"/>
                </a:cubicBezTo>
                <a:cubicBezTo>
                  <a:pt x="88" y="13"/>
                  <a:pt x="86" y="13"/>
                  <a:pt x="87" y="12"/>
                </a:cubicBezTo>
                <a:cubicBezTo>
                  <a:pt x="86" y="12"/>
                  <a:pt x="85" y="12"/>
                  <a:pt x="84" y="12"/>
                </a:cubicBezTo>
                <a:cubicBezTo>
                  <a:pt x="87" y="15"/>
                  <a:pt x="82" y="16"/>
                  <a:pt x="82" y="18"/>
                </a:cubicBezTo>
                <a:cubicBezTo>
                  <a:pt x="79" y="19"/>
                  <a:pt x="81" y="13"/>
                  <a:pt x="77" y="16"/>
                </a:cubicBezTo>
                <a:cubicBezTo>
                  <a:pt x="78" y="17"/>
                  <a:pt x="76" y="19"/>
                  <a:pt x="78" y="18"/>
                </a:cubicBezTo>
                <a:cubicBezTo>
                  <a:pt x="76" y="18"/>
                  <a:pt x="77" y="20"/>
                  <a:pt x="74" y="19"/>
                </a:cubicBezTo>
                <a:cubicBezTo>
                  <a:pt x="76" y="18"/>
                  <a:pt x="73" y="17"/>
                  <a:pt x="75" y="15"/>
                </a:cubicBezTo>
                <a:cubicBezTo>
                  <a:pt x="75" y="16"/>
                  <a:pt x="76" y="16"/>
                  <a:pt x="77" y="16"/>
                </a:cubicBezTo>
                <a:cubicBezTo>
                  <a:pt x="76" y="15"/>
                  <a:pt x="77" y="13"/>
                  <a:pt x="75" y="13"/>
                </a:cubicBezTo>
                <a:cubicBezTo>
                  <a:pt x="74" y="14"/>
                  <a:pt x="72" y="14"/>
                  <a:pt x="72" y="15"/>
                </a:cubicBezTo>
                <a:cubicBezTo>
                  <a:pt x="72" y="16"/>
                  <a:pt x="74" y="15"/>
                  <a:pt x="73" y="16"/>
                </a:cubicBezTo>
                <a:cubicBezTo>
                  <a:pt x="71" y="17"/>
                  <a:pt x="71" y="15"/>
                  <a:pt x="70" y="17"/>
                </a:cubicBezTo>
                <a:cubicBezTo>
                  <a:pt x="71" y="17"/>
                  <a:pt x="71" y="18"/>
                  <a:pt x="71" y="19"/>
                </a:cubicBezTo>
                <a:cubicBezTo>
                  <a:pt x="70" y="20"/>
                  <a:pt x="70" y="20"/>
                  <a:pt x="70" y="20"/>
                </a:cubicBezTo>
                <a:cubicBezTo>
                  <a:pt x="70" y="19"/>
                  <a:pt x="70" y="19"/>
                  <a:pt x="70" y="19"/>
                </a:cubicBezTo>
                <a:cubicBezTo>
                  <a:pt x="67" y="18"/>
                  <a:pt x="69" y="20"/>
                  <a:pt x="66" y="20"/>
                </a:cubicBezTo>
                <a:cubicBezTo>
                  <a:pt x="65" y="18"/>
                  <a:pt x="65" y="18"/>
                  <a:pt x="65" y="18"/>
                </a:cubicBezTo>
                <a:cubicBezTo>
                  <a:pt x="66" y="17"/>
                  <a:pt x="69" y="19"/>
                  <a:pt x="69" y="16"/>
                </a:cubicBezTo>
                <a:cubicBezTo>
                  <a:pt x="67" y="16"/>
                  <a:pt x="66" y="18"/>
                  <a:pt x="64" y="17"/>
                </a:cubicBezTo>
                <a:cubicBezTo>
                  <a:pt x="66" y="16"/>
                  <a:pt x="66" y="16"/>
                  <a:pt x="66" y="16"/>
                </a:cubicBezTo>
                <a:cubicBezTo>
                  <a:pt x="65" y="16"/>
                  <a:pt x="65" y="13"/>
                  <a:pt x="62" y="15"/>
                </a:cubicBezTo>
                <a:cubicBezTo>
                  <a:pt x="61" y="16"/>
                  <a:pt x="62" y="16"/>
                  <a:pt x="61" y="17"/>
                </a:cubicBezTo>
                <a:cubicBezTo>
                  <a:pt x="59" y="17"/>
                  <a:pt x="58" y="18"/>
                  <a:pt x="56" y="18"/>
                </a:cubicBezTo>
                <a:cubicBezTo>
                  <a:pt x="56" y="16"/>
                  <a:pt x="52" y="18"/>
                  <a:pt x="55" y="16"/>
                </a:cubicBezTo>
                <a:cubicBezTo>
                  <a:pt x="55" y="17"/>
                  <a:pt x="60" y="17"/>
                  <a:pt x="61" y="15"/>
                </a:cubicBezTo>
                <a:cubicBezTo>
                  <a:pt x="60" y="13"/>
                  <a:pt x="63" y="16"/>
                  <a:pt x="64" y="13"/>
                </a:cubicBezTo>
                <a:cubicBezTo>
                  <a:pt x="61" y="13"/>
                  <a:pt x="62" y="11"/>
                  <a:pt x="61" y="10"/>
                </a:cubicBezTo>
                <a:cubicBezTo>
                  <a:pt x="61" y="10"/>
                  <a:pt x="60" y="10"/>
                  <a:pt x="60" y="11"/>
                </a:cubicBezTo>
                <a:cubicBezTo>
                  <a:pt x="59" y="12"/>
                  <a:pt x="60" y="12"/>
                  <a:pt x="60" y="13"/>
                </a:cubicBezTo>
                <a:cubicBezTo>
                  <a:pt x="57" y="13"/>
                  <a:pt x="55" y="13"/>
                  <a:pt x="53" y="15"/>
                </a:cubicBezTo>
                <a:cubicBezTo>
                  <a:pt x="53" y="14"/>
                  <a:pt x="53" y="13"/>
                  <a:pt x="54" y="13"/>
                </a:cubicBezTo>
                <a:cubicBezTo>
                  <a:pt x="51" y="13"/>
                  <a:pt x="48" y="13"/>
                  <a:pt x="45" y="12"/>
                </a:cubicBezTo>
                <a:cubicBezTo>
                  <a:pt x="46" y="14"/>
                  <a:pt x="41" y="13"/>
                  <a:pt x="43" y="15"/>
                </a:cubicBezTo>
                <a:cubicBezTo>
                  <a:pt x="44" y="15"/>
                  <a:pt x="45" y="17"/>
                  <a:pt x="45" y="18"/>
                </a:cubicBezTo>
                <a:cubicBezTo>
                  <a:pt x="44" y="17"/>
                  <a:pt x="45" y="17"/>
                  <a:pt x="44" y="16"/>
                </a:cubicBezTo>
                <a:cubicBezTo>
                  <a:pt x="43" y="17"/>
                  <a:pt x="42" y="14"/>
                  <a:pt x="41" y="16"/>
                </a:cubicBezTo>
                <a:cubicBezTo>
                  <a:pt x="44" y="15"/>
                  <a:pt x="42" y="13"/>
                  <a:pt x="42" y="12"/>
                </a:cubicBezTo>
                <a:cubicBezTo>
                  <a:pt x="40" y="13"/>
                  <a:pt x="42" y="11"/>
                  <a:pt x="40" y="11"/>
                </a:cubicBezTo>
                <a:cubicBezTo>
                  <a:pt x="38" y="11"/>
                  <a:pt x="36" y="12"/>
                  <a:pt x="33" y="12"/>
                </a:cubicBezTo>
                <a:cubicBezTo>
                  <a:pt x="31" y="11"/>
                  <a:pt x="26" y="12"/>
                  <a:pt x="24" y="12"/>
                </a:cubicBezTo>
                <a:cubicBezTo>
                  <a:pt x="22" y="11"/>
                  <a:pt x="23" y="10"/>
                  <a:pt x="22" y="9"/>
                </a:cubicBezTo>
                <a:cubicBezTo>
                  <a:pt x="20" y="9"/>
                  <a:pt x="23" y="11"/>
                  <a:pt x="20" y="10"/>
                </a:cubicBezTo>
                <a:cubicBezTo>
                  <a:pt x="21" y="10"/>
                  <a:pt x="21" y="10"/>
                  <a:pt x="21" y="10"/>
                </a:cubicBezTo>
                <a:cubicBezTo>
                  <a:pt x="20" y="10"/>
                  <a:pt x="16" y="9"/>
                  <a:pt x="15" y="11"/>
                </a:cubicBezTo>
                <a:cubicBezTo>
                  <a:pt x="16" y="9"/>
                  <a:pt x="16" y="9"/>
                  <a:pt x="16" y="9"/>
                </a:cubicBezTo>
                <a:cubicBezTo>
                  <a:pt x="16" y="9"/>
                  <a:pt x="15" y="9"/>
                  <a:pt x="15" y="10"/>
                </a:cubicBezTo>
                <a:cubicBezTo>
                  <a:pt x="15" y="9"/>
                  <a:pt x="14" y="8"/>
                  <a:pt x="15" y="8"/>
                </a:cubicBezTo>
                <a:cubicBezTo>
                  <a:pt x="14" y="7"/>
                  <a:pt x="12" y="8"/>
                  <a:pt x="10" y="8"/>
                </a:cubicBezTo>
                <a:cubicBezTo>
                  <a:pt x="11" y="9"/>
                  <a:pt x="11" y="9"/>
                  <a:pt x="11" y="9"/>
                </a:cubicBezTo>
                <a:cubicBezTo>
                  <a:pt x="8" y="10"/>
                  <a:pt x="6" y="9"/>
                  <a:pt x="4" y="9"/>
                </a:cubicBezTo>
                <a:cubicBezTo>
                  <a:pt x="4" y="8"/>
                  <a:pt x="4" y="8"/>
                  <a:pt x="4" y="8"/>
                </a:cubicBezTo>
                <a:cubicBezTo>
                  <a:pt x="2" y="9"/>
                  <a:pt x="2" y="9"/>
                  <a:pt x="2" y="9"/>
                </a:cubicBezTo>
                <a:cubicBezTo>
                  <a:pt x="2" y="8"/>
                  <a:pt x="1" y="7"/>
                  <a:pt x="0" y="8"/>
                </a:cubicBezTo>
                <a:cubicBezTo>
                  <a:pt x="4" y="5"/>
                  <a:pt x="4" y="5"/>
                  <a:pt x="4" y="5"/>
                </a:cubicBezTo>
                <a:cubicBezTo>
                  <a:pt x="6" y="6"/>
                  <a:pt x="3" y="6"/>
                  <a:pt x="4" y="8"/>
                </a:cubicBezTo>
                <a:cubicBezTo>
                  <a:pt x="4" y="9"/>
                  <a:pt x="7" y="8"/>
                  <a:pt x="8" y="7"/>
                </a:cubicBezTo>
                <a:cubicBezTo>
                  <a:pt x="7" y="7"/>
                  <a:pt x="6" y="7"/>
                  <a:pt x="6" y="8"/>
                </a:cubicBezTo>
                <a:cubicBezTo>
                  <a:pt x="5" y="6"/>
                  <a:pt x="7" y="6"/>
                  <a:pt x="8" y="5"/>
                </a:cubicBezTo>
                <a:cubicBezTo>
                  <a:pt x="7" y="5"/>
                  <a:pt x="6" y="5"/>
                  <a:pt x="6" y="5"/>
                </a:cubicBezTo>
                <a:cubicBezTo>
                  <a:pt x="7" y="4"/>
                  <a:pt x="8" y="4"/>
                  <a:pt x="10" y="4"/>
                </a:cubicBezTo>
                <a:cubicBezTo>
                  <a:pt x="9" y="5"/>
                  <a:pt x="11" y="5"/>
                  <a:pt x="10" y="6"/>
                </a:cubicBezTo>
                <a:cubicBezTo>
                  <a:pt x="10" y="4"/>
                  <a:pt x="12" y="4"/>
                  <a:pt x="14" y="4"/>
                </a:cubicBezTo>
                <a:cubicBezTo>
                  <a:pt x="16" y="6"/>
                  <a:pt x="18" y="4"/>
                  <a:pt x="20" y="4"/>
                </a:cubicBezTo>
                <a:cubicBezTo>
                  <a:pt x="19" y="5"/>
                  <a:pt x="18" y="7"/>
                  <a:pt x="17" y="7"/>
                </a:cubicBezTo>
                <a:cubicBezTo>
                  <a:pt x="18" y="8"/>
                  <a:pt x="18" y="7"/>
                  <a:pt x="20" y="8"/>
                </a:cubicBezTo>
                <a:cubicBezTo>
                  <a:pt x="21" y="7"/>
                  <a:pt x="21" y="5"/>
                  <a:pt x="23" y="5"/>
                </a:cubicBezTo>
                <a:cubicBezTo>
                  <a:pt x="23" y="6"/>
                  <a:pt x="23" y="6"/>
                  <a:pt x="23" y="6"/>
                </a:cubicBezTo>
                <a:cubicBezTo>
                  <a:pt x="25" y="5"/>
                  <a:pt x="25" y="4"/>
                  <a:pt x="27" y="4"/>
                </a:cubicBezTo>
                <a:cubicBezTo>
                  <a:pt x="31" y="5"/>
                  <a:pt x="35" y="5"/>
                  <a:pt x="38" y="5"/>
                </a:cubicBezTo>
                <a:cubicBezTo>
                  <a:pt x="38" y="6"/>
                  <a:pt x="38" y="6"/>
                  <a:pt x="38" y="6"/>
                </a:cubicBezTo>
                <a:cubicBezTo>
                  <a:pt x="40" y="4"/>
                  <a:pt x="44" y="5"/>
                  <a:pt x="46" y="4"/>
                </a:cubicBezTo>
                <a:cubicBezTo>
                  <a:pt x="50" y="5"/>
                  <a:pt x="55" y="3"/>
                  <a:pt x="57" y="5"/>
                </a:cubicBezTo>
                <a:cubicBezTo>
                  <a:pt x="63" y="4"/>
                  <a:pt x="69" y="4"/>
                  <a:pt x="76" y="4"/>
                </a:cubicBezTo>
                <a:cubicBezTo>
                  <a:pt x="75" y="6"/>
                  <a:pt x="75" y="6"/>
                  <a:pt x="75" y="6"/>
                </a:cubicBezTo>
                <a:cubicBezTo>
                  <a:pt x="76" y="5"/>
                  <a:pt x="76" y="7"/>
                  <a:pt x="77" y="7"/>
                </a:cubicBezTo>
                <a:cubicBezTo>
                  <a:pt x="76" y="5"/>
                  <a:pt x="79" y="5"/>
                  <a:pt x="80" y="4"/>
                </a:cubicBezTo>
                <a:cubicBezTo>
                  <a:pt x="83" y="5"/>
                  <a:pt x="87" y="4"/>
                  <a:pt x="89" y="3"/>
                </a:cubicBezTo>
                <a:cubicBezTo>
                  <a:pt x="90" y="4"/>
                  <a:pt x="90" y="4"/>
                  <a:pt x="90" y="4"/>
                </a:cubicBezTo>
                <a:cubicBezTo>
                  <a:pt x="92" y="2"/>
                  <a:pt x="96" y="4"/>
                  <a:pt x="99" y="4"/>
                </a:cubicBezTo>
                <a:cubicBezTo>
                  <a:pt x="100" y="5"/>
                  <a:pt x="100" y="6"/>
                  <a:pt x="101" y="6"/>
                </a:cubicBezTo>
                <a:cubicBezTo>
                  <a:pt x="103" y="4"/>
                  <a:pt x="104" y="4"/>
                  <a:pt x="107" y="3"/>
                </a:cubicBezTo>
                <a:cubicBezTo>
                  <a:pt x="109" y="3"/>
                  <a:pt x="112" y="4"/>
                  <a:pt x="114" y="4"/>
                </a:cubicBezTo>
                <a:cubicBezTo>
                  <a:pt x="122" y="2"/>
                  <a:pt x="130" y="4"/>
                  <a:pt x="137" y="2"/>
                </a:cubicBezTo>
                <a:cubicBezTo>
                  <a:pt x="138" y="3"/>
                  <a:pt x="138" y="3"/>
                  <a:pt x="138" y="3"/>
                </a:cubicBezTo>
                <a:cubicBezTo>
                  <a:pt x="146" y="1"/>
                  <a:pt x="155" y="3"/>
                  <a:pt x="162" y="2"/>
                </a:cubicBezTo>
                <a:cubicBezTo>
                  <a:pt x="161" y="4"/>
                  <a:pt x="161" y="4"/>
                  <a:pt x="161" y="4"/>
                </a:cubicBezTo>
                <a:cubicBezTo>
                  <a:pt x="163" y="5"/>
                  <a:pt x="166" y="4"/>
                  <a:pt x="165" y="2"/>
                </a:cubicBezTo>
                <a:cubicBezTo>
                  <a:pt x="167" y="3"/>
                  <a:pt x="170" y="1"/>
                  <a:pt x="172" y="3"/>
                </a:cubicBezTo>
                <a:cubicBezTo>
                  <a:pt x="174" y="4"/>
                  <a:pt x="174" y="2"/>
                  <a:pt x="176" y="2"/>
                </a:cubicBezTo>
                <a:cubicBezTo>
                  <a:pt x="180" y="3"/>
                  <a:pt x="182" y="3"/>
                  <a:pt x="186" y="2"/>
                </a:cubicBezTo>
                <a:cubicBezTo>
                  <a:pt x="185" y="2"/>
                  <a:pt x="185" y="2"/>
                  <a:pt x="185" y="2"/>
                </a:cubicBezTo>
                <a:cubicBezTo>
                  <a:pt x="184" y="3"/>
                  <a:pt x="184" y="3"/>
                  <a:pt x="185" y="4"/>
                </a:cubicBezTo>
                <a:cubicBezTo>
                  <a:pt x="187" y="3"/>
                  <a:pt x="190" y="4"/>
                  <a:pt x="189" y="2"/>
                </a:cubicBezTo>
                <a:cubicBezTo>
                  <a:pt x="193" y="3"/>
                  <a:pt x="199" y="1"/>
                  <a:pt x="203" y="3"/>
                </a:cubicBezTo>
                <a:cubicBezTo>
                  <a:pt x="203" y="2"/>
                  <a:pt x="204" y="2"/>
                  <a:pt x="204" y="1"/>
                </a:cubicBezTo>
                <a:cubicBezTo>
                  <a:pt x="208" y="1"/>
                  <a:pt x="212" y="3"/>
                  <a:pt x="215" y="2"/>
                </a:cubicBezTo>
                <a:cubicBezTo>
                  <a:pt x="215" y="2"/>
                  <a:pt x="214" y="3"/>
                  <a:pt x="215" y="3"/>
                </a:cubicBezTo>
                <a:cubicBezTo>
                  <a:pt x="216" y="3"/>
                  <a:pt x="215" y="2"/>
                  <a:pt x="216" y="2"/>
                </a:cubicBezTo>
                <a:cubicBezTo>
                  <a:pt x="222" y="0"/>
                  <a:pt x="229" y="3"/>
                  <a:pt x="234" y="3"/>
                </a:cubicBezTo>
                <a:cubicBezTo>
                  <a:pt x="244" y="2"/>
                  <a:pt x="254" y="3"/>
                  <a:pt x="263" y="3"/>
                </a:cubicBezTo>
                <a:cubicBezTo>
                  <a:pt x="263" y="3"/>
                  <a:pt x="263" y="3"/>
                  <a:pt x="263" y="3"/>
                </a:cubicBezTo>
                <a:cubicBezTo>
                  <a:pt x="266" y="1"/>
                  <a:pt x="270" y="5"/>
                  <a:pt x="273" y="2"/>
                </a:cubicBezTo>
                <a:cubicBezTo>
                  <a:pt x="274" y="3"/>
                  <a:pt x="276" y="2"/>
                  <a:pt x="275" y="3"/>
                </a:cubicBezTo>
                <a:cubicBezTo>
                  <a:pt x="278" y="2"/>
                  <a:pt x="282" y="5"/>
                  <a:pt x="286" y="3"/>
                </a:cubicBezTo>
                <a:cubicBezTo>
                  <a:pt x="285" y="3"/>
                  <a:pt x="285" y="3"/>
                  <a:pt x="285" y="3"/>
                </a:cubicBezTo>
                <a:cubicBezTo>
                  <a:pt x="288" y="5"/>
                  <a:pt x="292" y="3"/>
                  <a:pt x="295" y="4"/>
                </a:cubicBezTo>
                <a:cubicBezTo>
                  <a:pt x="295" y="4"/>
                  <a:pt x="294" y="5"/>
                  <a:pt x="294" y="5"/>
                </a:cubicBezTo>
                <a:cubicBezTo>
                  <a:pt x="296" y="6"/>
                  <a:pt x="298" y="3"/>
                  <a:pt x="298" y="5"/>
                </a:cubicBezTo>
                <a:cubicBezTo>
                  <a:pt x="299" y="5"/>
                  <a:pt x="299" y="4"/>
                  <a:pt x="299" y="4"/>
                </a:cubicBezTo>
                <a:cubicBezTo>
                  <a:pt x="307" y="5"/>
                  <a:pt x="316" y="4"/>
                  <a:pt x="325" y="3"/>
                </a:cubicBezTo>
                <a:cubicBezTo>
                  <a:pt x="331" y="5"/>
                  <a:pt x="325" y="8"/>
                  <a:pt x="330" y="6"/>
                </a:cubicBezTo>
                <a:cubicBezTo>
                  <a:pt x="330" y="6"/>
                  <a:pt x="330" y="5"/>
                  <a:pt x="330" y="5"/>
                </a:cubicBezTo>
                <a:cubicBezTo>
                  <a:pt x="332" y="5"/>
                  <a:pt x="333" y="8"/>
                  <a:pt x="334" y="7"/>
                </a:cubicBezTo>
                <a:cubicBezTo>
                  <a:pt x="334" y="5"/>
                  <a:pt x="335" y="6"/>
                  <a:pt x="335" y="5"/>
                </a:cubicBezTo>
                <a:cubicBezTo>
                  <a:pt x="339" y="6"/>
                  <a:pt x="340" y="8"/>
                  <a:pt x="343" y="7"/>
                </a:cubicBezTo>
                <a:cubicBezTo>
                  <a:pt x="343" y="7"/>
                  <a:pt x="343" y="7"/>
                  <a:pt x="343" y="7"/>
                </a:cubicBezTo>
                <a:cubicBezTo>
                  <a:pt x="346" y="5"/>
                  <a:pt x="350" y="6"/>
                  <a:pt x="353" y="4"/>
                </a:cubicBezTo>
                <a:cubicBezTo>
                  <a:pt x="373" y="4"/>
                  <a:pt x="392" y="3"/>
                  <a:pt x="411" y="3"/>
                </a:cubicBezTo>
                <a:cubicBezTo>
                  <a:pt x="429" y="3"/>
                  <a:pt x="448" y="3"/>
                  <a:pt x="467" y="4"/>
                </a:cubicBezTo>
                <a:cubicBezTo>
                  <a:pt x="471" y="7"/>
                  <a:pt x="472" y="6"/>
                  <a:pt x="476" y="6"/>
                </a:cubicBezTo>
                <a:cubicBezTo>
                  <a:pt x="476" y="6"/>
                  <a:pt x="476" y="6"/>
                  <a:pt x="476" y="6"/>
                </a:cubicBezTo>
                <a:cubicBezTo>
                  <a:pt x="477" y="5"/>
                  <a:pt x="480" y="6"/>
                  <a:pt x="480" y="5"/>
                </a:cubicBezTo>
                <a:cubicBezTo>
                  <a:pt x="487" y="5"/>
                  <a:pt x="494" y="5"/>
                  <a:pt x="501" y="5"/>
                </a:cubicBezTo>
                <a:cubicBezTo>
                  <a:pt x="500" y="5"/>
                  <a:pt x="499" y="7"/>
                  <a:pt x="501" y="7"/>
                </a:cubicBezTo>
                <a:cubicBezTo>
                  <a:pt x="502" y="5"/>
                  <a:pt x="502" y="5"/>
                  <a:pt x="502" y="5"/>
                </a:cubicBezTo>
                <a:cubicBezTo>
                  <a:pt x="502" y="6"/>
                  <a:pt x="502" y="6"/>
                  <a:pt x="502" y="6"/>
                </a:cubicBezTo>
                <a:cubicBezTo>
                  <a:pt x="503" y="6"/>
                  <a:pt x="504" y="5"/>
                  <a:pt x="503" y="4"/>
                </a:cubicBezTo>
                <a:cubicBezTo>
                  <a:pt x="522" y="3"/>
                  <a:pt x="539" y="7"/>
                  <a:pt x="557" y="7"/>
                </a:cubicBezTo>
                <a:cubicBezTo>
                  <a:pt x="562" y="8"/>
                  <a:pt x="568" y="8"/>
                  <a:pt x="572" y="7"/>
                </a:cubicBezTo>
                <a:cubicBezTo>
                  <a:pt x="586" y="10"/>
                  <a:pt x="598" y="13"/>
                  <a:pt x="613" y="12"/>
                </a:cubicBezTo>
                <a:cubicBezTo>
                  <a:pt x="613" y="12"/>
                  <a:pt x="610" y="17"/>
                  <a:pt x="604" y="17"/>
                </a:cubicBezTo>
                <a:close/>
              </a:path>
            </a:pathLst>
          </a:custGeom>
          <a:solidFill>
            <a:schemeClr val="tx1"/>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US" sz="1600">
              <a:solidFill>
                <a:prstClr val="black"/>
              </a:solidFill>
              <a:latin typeface="Calibri"/>
            </a:endParaRPr>
          </a:p>
        </p:txBody>
      </p:sp>
      <p:sp>
        <p:nvSpPr>
          <p:cNvPr id="76" name="Freeform 6"/>
          <p:cNvSpPr>
            <a:spLocks/>
          </p:cNvSpPr>
          <p:nvPr/>
        </p:nvSpPr>
        <p:spPr bwMode="auto">
          <a:xfrm rot="351806">
            <a:off x="7079780" y="3820326"/>
            <a:ext cx="499127" cy="269709"/>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solidFill>
            <a:schemeClr val="accent3"/>
          </a:solidFill>
          <a:ln w="9525" cap="flat" cmpd="sng" algn="ctr">
            <a:solidFill>
              <a:srgbClr val="000000"/>
            </a:solidFill>
            <a:prstDash val="solid"/>
            <a:headEnd/>
            <a:tailEnd/>
          </a:ln>
          <a:effectLst/>
        </p:spPr>
        <p:txBody>
          <a:bodyPr vert="horz" wrap="square" lIns="36000" tIns="72000" rIns="36000" bIns="36000" numCol="1" anchor="ctr" anchorCtr="1" compatLnSpc="1">
            <a:prstTxWarp prst="textNoShape">
              <a:avLst/>
            </a:prstTxWarp>
          </a:bodyPr>
          <a:lstStyle/>
          <a:p>
            <a:pPr algn="ctr" defTabSz="914400">
              <a:defRPr/>
            </a:pPr>
            <a:endParaRPr lang="en-US" sz="1600" kern="0" baseline="-16000" dirty="0">
              <a:solidFill>
                <a:sysClr val="windowText" lastClr="000000">
                  <a:lumMod val="95000"/>
                  <a:lumOff val="5000"/>
                </a:sysClr>
              </a:solidFill>
              <a:latin typeface="Segoe Print" pitchFamily="2" charset="0"/>
              <a:cs typeface="Arial" pitchFamily="34" charset="0"/>
            </a:endParaRPr>
          </a:p>
        </p:txBody>
      </p:sp>
      <p:grpSp>
        <p:nvGrpSpPr>
          <p:cNvPr id="85" name="Grupa 57"/>
          <p:cNvGrpSpPr/>
          <p:nvPr/>
        </p:nvGrpSpPr>
        <p:grpSpPr>
          <a:xfrm rot="21233339">
            <a:off x="7638300" y="1037694"/>
            <a:ext cx="506710" cy="265572"/>
            <a:chOff x="5246340" y="1637308"/>
            <a:chExt cx="1384382" cy="936104"/>
          </a:xfrm>
          <a:solidFill>
            <a:srgbClr val="FEB80A"/>
          </a:solidFill>
        </p:grpSpPr>
        <p:sp>
          <p:nvSpPr>
            <p:cNvPr id="86"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pFill/>
            <a:ln w="9525" cap="flat" cmpd="sng" algn="ctr">
              <a:solidFill>
                <a:srgbClr val="000000"/>
              </a:solidFill>
              <a:prstDash val="solid"/>
              <a:headEnd/>
              <a:tailEnd/>
            </a:ln>
            <a:effectLst/>
          </p:spPr>
          <p:txBody>
            <a:bodyPr vert="horz" wrap="square" lIns="36000" tIns="72000" rIns="36000" bIns="36000" numCol="1" anchor="ctr" anchorCtr="1" compatLnSpc="1">
              <a:prstTxWarp prst="textNoShape">
                <a:avLst/>
              </a:prstTxWarp>
            </a:bodyPr>
            <a:lstStyle/>
            <a:p>
              <a:pPr algn="ctr" defTabSz="457200">
                <a:defRPr/>
              </a:pPr>
              <a:endParaRPr lang="en-US" sz="1600" kern="0" baseline="-16000" dirty="0">
                <a:solidFill>
                  <a:sysClr val="windowText" lastClr="000000">
                    <a:lumMod val="95000"/>
                    <a:lumOff val="5000"/>
                  </a:sysClr>
                </a:solidFill>
                <a:latin typeface="Segoe Print" pitchFamily="2" charset="0"/>
                <a:cs typeface="Arial" pitchFamily="34" charset="0"/>
              </a:endParaRPr>
            </a:p>
          </p:txBody>
        </p:sp>
        <p:sp>
          <p:nvSpPr>
            <p:cNvPr id="87"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grpFill/>
            <a:ln w="9525">
              <a:solidFill>
                <a:srgbClr val="000000"/>
              </a:solidFill>
              <a:round/>
              <a:headEnd/>
              <a:tailEnd/>
            </a:ln>
          </p:spPr>
          <p:txBody>
            <a:bodyPr vert="horz" wrap="square" lIns="36000" tIns="72000" rIns="36000" bIns="36000" numCol="1" anchor="ctr" anchorCtr="1" compatLnSpc="1">
              <a:prstTxWarp prst="textNoShape">
                <a:avLst/>
              </a:prstTxWarp>
            </a:bodyPr>
            <a:lstStyle/>
            <a:p>
              <a:pPr defTabSz="914400">
                <a:defRPr/>
              </a:pPr>
              <a:endParaRPr lang="en-US" sz="1200" kern="0">
                <a:solidFill>
                  <a:sysClr val="windowText" lastClr="000000"/>
                </a:solidFill>
                <a:latin typeface="Segoe Print" pitchFamily="2" charset="0"/>
              </a:endParaRPr>
            </a:p>
          </p:txBody>
        </p:sp>
      </p:grpSp>
      <p:grpSp>
        <p:nvGrpSpPr>
          <p:cNvPr id="88" name="Grupa 57"/>
          <p:cNvGrpSpPr/>
          <p:nvPr/>
        </p:nvGrpSpPr>
        <p:grpSpPr>
          <a:xfrm>
            <a:off x="3921106" y="2617170"/>
            <a:ext cx="514604" cy="269709"/>
            <a:chOff x="5246340" y="1637308"/>
            <a:chExt cx="1384382" cy="936104"/>
          </a:xfrm>
          <a:solidFill>
            <a:schemeClr val="accent1"/>
          </a:solidFill>
        </p:grpSpPr>
        <p:sp>
          <p:nvSpPr>
            <p:cNvPr id="89"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pFill/>
            <a:ln w="9525" cap="flat" cmpd="sng" algn="ctr">
              <a:solidFill>
                <a:srgbClr val="000000"/>
              </a:solidFill>
              <a:prstDash val="solid"/>
              <a:headEnd/>
              <a:tailEnd/>
            </a:ln>
            <a:effectLst/>
          </p:spPr>
          <p:txBody>
            <a:bodyPr vert="horz" wrap="square" lIns="36000" tIns="72000" rIns="36000" bIns="36000" numCol="1" anchor="ctr" anchorCtr="1" compatLnSpc="1">
              <a:prstTxWarp prst="textNoShape">
                <a:avLst/>
              </a:prstTxWarp>
            </a:bodyPr>
            <a:lstStyle/>
            <a:p>
              <a:pPr algn="ctr" defTabSz="914400">
                <a:defRPr/>
              </a:pPr>
              <a:endParaRPr lang="en-US" sz="1600" kern="0" baseline="-16000" dirty="0">
                <a:solidFill>
                  <a:sysClr val="windowText" lastClr="000000">
                    <a:lumMod val="95000"/>
                    <a:lumOff val="5000"/>
                  </a:sysClr>
                </a:solidFill>
                <a:latin typeface="Segoe Print" pitchFamily="2" charset="0"/>
                <a:cs typeface="Arial" pitchFamily="34" charset="0"/>
              </a:endParaRPr>
            </a:p>
          </p:txBody>
        </p:sp>
        <p:sp>
          <p:nvSpPr>
            <p:cNvPr id="90"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grpFill/>
            <a:ln w="9525">
              <a:solidFill>
                <a:srgbClr val="000000"/>
              </a:solidFill>
              <a:round/>
              <a:headEnd/>
              <a:tailEnd/>
            </a:ln>
          </p:spPr>
          <p:txBody>
            <a:bodyPr vert="horz" wrap="square" lIns="36000" tIns="72000" rIns="36000" bIns="36000" numCol="1" anchor="ctr" anchorCtr="1" compatLnSpc="1">
              <a:prstTxWarp prst="textNoShape">
                <a:avLst/>
              </a:prstTxWarp>
            </a:bodyPr>
            <a:lstStyle/>
            <a:p>
              <a:pPr defTabSz="914400">
                <a:defRPr/>
              </a:pPr>
              <a:endParaRPr lang="en-US" sz="1600" kern="0">
                <a:solidFill>
                  <a:sysClr val="windowText" lastClr="000000"/>
                </a:solidFill>
                <a:latin typeface="Segoe Print" pitchFamily="2" charset="0"/>
              </a:endParaRPr>
            </a:p>
          </p:txBody>
        </p:sp>
      </p:grpSp>
      <p:sp>
        <p:nvSpPr>
          <p:cNvPr id="78" name="Freeform 384"/>
          <p:cNvSpPr>
            <a:spLocks/>
          </p:cNvSpPr>
          <p:nvPr/>
        </p:nvSpPr>
        <p:spPr bwMode="auto">
          <a:xfrm>
            <a:off x="256564" y="3441918"/>
            <a:ext cx="1906811" cy="623328"/>
          </a:xfrm>
          <a:custGeom>
            <a:avLst/>
            <a:gdLst/>
            <a:ahLst/>
            <a:cxnLst>
              <a:cxn ang="0">
                <a:pos x="296" y="25"/>
              </a:cxn>
              <a:cxn ang="0">
                <a:pos x="295" y="5"/>
              </a:cxn>
              <a:cxn ang="0">
                <a:pos x="287" y="0"/>
              </a:cxn>
              <a:cxn ang="0">
                <a:pos x="84" y="1"/>
              </a:cxn>
              <a:cxn ang="0">
                <a:pos x="48" y="2"/>
              </a:cxn>
              <a:cxn ang="0">
                <a:pos x="3" y="12"/>
              </a:cxn>
              <a:cxn ang="0">
                <a:pos x="3" y="51"/>
              </a:cxn>
              <a:cxn ang="0">
                <a:pos x="3" y="141"/>
              </a:cxn>
              <a:cxn ang="0">
                <a:pos x="3" y="200"/>
              </a:cxn>
              <a:cxn ang="0">
                <a:pos x="65" y="204"/>
              </a:cxn>
              <a:cxn ang="0">
                <a:pos x="139" y="204"/>
              </a:cxn>
              <a:cxn ang="0">
                <a:pos x="205" y="203"/>
              </a:cxn>
              <a:cxn ang="0">
                <a:pos x="246" y="201"/>
              </a:cxn>
              <a:cxn ang="0">
                <a:pos x="266" y="202"/>
              </a:cxn>
              <a:cxn ang="0">
                <a:pos x="275" y="201"/>
              </a:cxn>
              <a:cxn ang="0">
                <a:pos x="253" y="201"/>
              </a:cxn>
              <a:cxn ang="0">
                <a:pos x="243" y="200"/>
              </a:cxn>
              <a:cxn ang="0">
                <a:pos x="208" y="199"/>
              </a:cxn>
              <a:cxn ang="0">
                <a:pos x="178" y="199"/>
              </a:cxn>
              <a:cxn ang="0">
                <a:pos x="175" y="197"/>
              </a:cxn>
              <a:cxn ang="0">
                <a:pos x="169" y="196"/>
              </a:cxn>
              <a:cxn ang="0">
                <a:pos x="158" y="198"/>
              </a:cxn>
              <a:cxn ang="0">
                <a:pos x="147" y="199"/>
              </a:cxn>
              <a:cxn ang="0">
                <a:pos x="135" y="197"/>
              </a:cxn>
              <a:cxn ang="0">
                <a:pos x="124" y="198"/>
              </a:cxn>
              <a:cxn ang="0">
                <a:pos x="115" y="197"/>
              </a:cxn>
              <a:cxn ang="0">
                <a:pos x="102" y="197"/>
              </a:cxn>
              <a:cxn ang="0">
                <a:pos x="87" y="197"/>
              </a:cxn>
              <a:cxn ang="0">
                <a:pos x="73" y="199"/>
              </a:cxn>
              <a:cxn ang="0">
                <a:pos x="71" y="197"/>
              </a:cxn>
              <a:cxn ang="0">
                <a:pos x="58" y="197"/>
              </a:cxn>
              <a:cxn ang="0">
                <a:pos x="10" y="197"/>
              </a:cxn>
              <a:cxn ang="0">
                <a:pos x="9" y="181"/>
              </a:cxn>
              <a:cxn ang="0">
                <a:pos x="10" y="138"/>
              </a:cxn>
              <a:cxn ang="0">
                <a:pos x="9" y="118"/>
              </a:cxn>
              <a:cxn ang="0">
                <a:pos x="9" y="110"/>
              </a:cxn>
              <a:cxn ang="0">
                <a:pos x="9" y="104"/>
              </a:cxn>
              <a:cxn ang="0">
                <a:pos x="10" y="89"/>
              </a:cxn>
              <a:cxn ang="0">
                <a:pos x="9" y="74"/>
              </a:cxn>
              <a:cxn ang="0">
                <a:pos x="9" y="36"/>
              </a:cxn>
              <a:cxn ang="0">
                <a:pos x="10" y="17"/>
              </a:cxn>
              <a:cxn ang="0">
                <a:pos x="22" y="6"/>
              </a:cxn>
              <a:cxn ang="0">
                <a:pos x="35" y="7"/>
              </a:cxn>
              <a:cxn ang="0">
                <a:pos x="40" y="7"/>
              </a:cxn>
              <a:cxn ang="0">
                <a:pos x="65" y="7"/>
              </a:cxn>
              <a:cxn ang="0">
                <a:pos x="87" y="7"/>
              </a:cxn>
              <a:cxn ang="0">
                <a:pos x="107" y="6"/>
              </a:cxn>
              <a:cxn ang="0">
                <a:pos x="129" y="5"/>
              </a:cxn>
              <a:cxn ang="0">
                <a:pos x="146" y="6"/>
              </a:cxn>
              <a:cxn ang="0">
                <a:pos x="192" y="5"/>
              </a:cxn>
              <a:cxn ang="0">
                <a:pos x="212" y="5"/>
              </a:cxn>
              <a:cxn ang="0">
                <a:pos x="274" y="5"/>
              </a:cxn>
              <a:cxn ang="0">
                <a:pos x="290" y="6"/>
              </a:cxn>
              <a:cxn ang="0">
                <a:pos x="290" y="27"/>
              </a:cxn>
              <a:cxn ang="0">
                <a:pos x="292" y="90"/>
              </a:cxn>
              <a:cxn ang="0">
                <a:pos x="292" y="184"/>
              </a:cxn>
            </a:cxnLst>
            <a:rect l="0" t="0" r="r" b="b"/>
            <a:pathLst>
              <a:path w="300" h="209">
                <a:moveTo>
                  <a:pt x="295" y="112"/>
                </a:moveTo>
                <a:cubicBezTo>
                  <a:pt x="295" y="84"/>
                  <a:pt x="297" y="57"/>
                  <a:pt x="296" y="29"/>
                </a:cubicBezTo>
                <a:cubicBezTo>
                  <a:pt x="296" y="30"/>
                  <a:pt x="295" y="29"/>
                  <a:pt x="295" y="27"/>
                </a:cubicBezTo>
                <a:cubicBezTo>
                  <a:pt x="295" y="27"/>
                  <a:pt x="295" y="27"/>
                  <a:pt x="295" y="27"/>
                </a:cubicBezTo>
                <a:cubicBezTo>
                  <a:pt x="295" y="25"/>
                  <a:pt x="295" y="25"/>
                  <a:pt x="295" y="25"/>
                </a:cubicBezTo>
                <a:cubicBezTo>
                  <a:pt x="295" y="23"/>
                  <a:pt x="295" y="24"/>
                  <a:pt x="296" y="25"/>
                </a:cubicBezTo>
                <a:cubicBezTo>
                  <a:pt x="296" y="20"/>
                  <a:pt x="295" y="14"/>
                  <a:pt x="295" y="9"/>
                </a:cubicBezTo>
                <a:cubicBezTo>
                  <a:pt x="295" y="5"/>
                  <a:pt x="295" y="5"/>
                  <a:pt x="295" y="5"/>
                </a:cubicBezTo>
                <a:cubicBezTo>
                  <a:pt x="295" y="5"/>
                  <a:pt x="295" y="5"/>
                  <a:pt x="295" y="5"/>
                </a:cubicBezTo>
                <a:cubicBezTo>
                  <a:pt x="295" y="5"/>
                  <a:pt x="295" y="5"/>
                  <a:pt x="295" y="5"/>
                </a:cubicBezTo>
                <a:cubicBezTo>
                  <a:pt x="295" y="5"/>
                  <a:pt x="295" y="5"/>
                  <a:pt x="295" y="5"/>
                </a:cubicBezTo>
                <a:cubicBezTo>
                  <a:pt x="295" y="5"/>
                  <a:pt x="295" y="5"/>
                  <a:pt x="295" y="5"/>
                </a:cubicBezTo>
                <a:cubicBezTo>
                  <a:pt x="293" y="3"/>
                  <a:pt x="300" y="10"/>
                  <a:pt x="291" y="0"/>
                </a:cubicBezTo>
                <a:cubicBezTo>
                  <a:pt x="291" y="0"/>
                  <a:pt x="291" y="0"/>
                  <a:pt x="291" y="0"/>
                </a:cubicBezTo>
                <a:cubicBezTo>
                  <a:pt x="291" y="0"/>
                  <a:pt x="291" y="0"/>
                  <a:pt x="291" y="0"/>
                </a:cubicBezTo>
                <a:cubicBezTo>
                  <a:pt x="290" y="0"/>
                  <a:pt x="290" y="0"/>
                  <a:pt x="290" y="0"/>
                </a:cubicBezTo>
                <a:cubicBezTo>
                  <a:pt x="289" y="0"/>
                  <a:pt x="289" y="0"/>
                  <a:pt x="289" y="0"/>
                </a:cubicBezTo>
                <a:cubicBezTo>
                  <a:pt x="287" y="0"/>
                  <a:pt x="287" y="0"/>
                  <a:pt x="287" y="0"/>
                </a:cubicBezTo>
                <a:cubicBezTo>
                  <a:pt x="279" y="0"/>
                  <a:pt x="279" y="0"/>
                  <a:pt x="279" y="0"/>
                </a:cubicBezTo>
                <a:cubicBezTo>
                  <a:pt x="278" y="1"/>
                  <a:pt x="274" y="0"/>
                  <a:pt x="273" y="1"/>
                </a:cubicBezTo>
                <a:cubicBezTo>
                  <a:pt x="273" y="1"/>
                  <a:pt x="273" y="1"/>
                  <a:pt x="273" y="1"/>
                </a:cubicBezTo>
                <a:cubicBezTo>
                  <a:pt x="266" y="1"/>
                  <a:pt x="265" y="1"/>
                  <a:pt x="259" y="0"/>
                </a:cubicBezTo>
                <a:cubicBezTo>
                  <a:pt x="229" y="0"/>
                  <a:pt x="201" y="0"/>
                  <a:pt x="172" y="0"/>
                </a:cubicBezTo>
                <a:cubicBezTo>
                  <a:pt x="143" y="0"/>
                  <a:pt x="114" y="1"/>
                  <a:pt x="84" y="1"/>
                </a:cubicBezTo>
                <a:cubicBezTo>
                  <a:pt x="80" y="2"/>
                  <a:pt x="73" y="1"/>
                  <a:pt x="68" y="3"/>
                </a:cubicBezTo>
                <a:cubicBezTo>
                  <a:pt x="68" y="2"/>
                  <a:pt x="68" y="2"/>
                  <a:pt x="68" y="2"/>
                </a:cubicBezTo>
                <a:cubicBezTo>
                  <a:pt x="64" y="3"/>
                  <a:pt x="63" y="2"/>
                  <a:pt x="57" y="2"/>
                </a:cubicBezTo>
                <a:cubicBezTo>
                  <a:pt x="57" y="2"/>
                  <a:pt x="54" y="2"/>
                  <a:pt x="55" y="2"/>
                </a:cubicBezTo>
                <a:cubicBezTo>
                  <a:pt x="53" y="3"/>
                  <a:pt x="52" y="1"/>
                  <a:pt x="49" y="2"/>
                </a:cubicBezTo>
                <a:cubicBezTo>
                  <a:pt x="49" y="2"/>
                  <a:pt x="49" y="2"/>
                  <a:pt x="48" y="2"/>
                </a:cubicBezTo>
                <a:cubicBezTo>
                  <a:pt x="41" y="3"/>
                  <a:pt x="50" y="2"/>
                  <a:pt x="40" y="1"/>
                </a:cubicBezTo>
                <a:cubicBezTo>
                  <a:pt x="20" y="1"/>
                  <a:pt x="20" y="1"/>
                  <a:pt x="20" y="1"/>
                </a:cubicBezTo>
                <a:cubicBezTo>
                  <a:pt x="10" y="2"/>
                  <a:pt x="10" y="2"/>
                  <a:pt x="10" y="2"/>
                </a:cubicBezTo>
                <a:cubicBezTo>
                  <a:pt x="7" y="2"/>
                  <a:pt x="7" y="2"/>
                  <a:pt x="7" y="2"/>
                </a:cubicBezTo>
                <a:cubicBezTo>
                  <a:pt x="0" y="8"/>
                  <a:pt x="5" y="5"/>
                  <a:pt x="3" y="7"/>
                </a:cubicBezTo>
                <a:cubicBezTo>
                  <a:pt x="3" y="12"/>
                  <a:pt x="3" y="12"/>
                  <a:pt x="3" y="12"/>
                </a:cubicBezTo>
                <a:cubicBezTo>
                  <a:pt x="3" y="11"/>
                  <a:pt x="4" y="11"/>
                  <a:pt x="4" y="12"/>
                </a:cubicBezTo>
                <a:cubicBezTo>
                  <a:pt x="3" y="13"/>
                  <a:pt x="4" y="16"/>
                  <a:pt x="4" y="18"/>
                </a:cubicBezTo>
                <a:cubicBezTo>
                  <a:pt x="3" y="18"/>
                  <a:pt x="3" y="17"/>
                  <a:pt x="3" y="17"/>
                </a:cubicBezTo>
                <a:cubicBezTo>
                  <a:pt x="3" y="22"/>
                  <a:pt x="3" y="27"/>
                  <a:pt x="3" y="33"/>
                </a:cubicBezTo>
                <a:cubicBezTo>
                  <a:pt x="3" y="38"/>
                  <a:pt x="2" y="44"/>
                  <a:pt x="3" y="48"/>
                </a:cubicBezTo>
                <a:cubicBezTo>
                  <a:pt x="3" y="47"/>
                  <a:pt x="3" y="50"/>
                  <a:pt x="3" y="51"/>
                </a:cubicBezTo>
                <a:cubicBezTo>
                  <a:pt x="4" y="55"/>
                  <a:pt x="2" y="62"/>
                  <a:pt x="3" y="66"/>
                </a:cubicBezTo>
                <a:cubicBezTo>
                  <a:pt x="3" y="66"/>
                  <a:pt x="3" y="66"/>
                  <a:pt x="3" y="66"/>
                </a:cubicBezTo>
                <a:cubicBezTo>
                  <a:pt x="3" y="80"/>
                  <a:pt x="2" y="96"/>
                  <a:pt x="3" y="111"/>
                </a:cubicBezTo>
                <a:cubicBezTo>
                  <a:pt x="3" y="119"/>
                  <a:pt x="2" y="129"/>
                  <a:pt x="3" y="138"/>
                </a:cubicBezTo>
                <a:cubicBezTo>
                  <a:pt x="3" y="140"/>
                  <a:pt x="3" y="138"/>
                  <a:pt x="3" y="140"/>
                </a:cubicBezTo>
                <a:cubicBezTo>
                  <a:pt x="3" y="142"/>
                  <a:pt x="3" y="140"/>
                  <a:pt x="3" y="141"/>
                </a:cubicBezTo>
                <a:cubicBezTo>
                  <a:pt x="3" y="145"/>
                  <a:pt x="3" y="151"/>
                  <a:pt x="3" y="157"/>
                </a:cubicBezTo>
                <a:cubicBezTo>
                  <a:pt x="3" y="158"/>
                  <a:pt x="3" y="159"/>
                  <a:pt x="3" y="159"/>
                </a:cubicBezTo>
                <a:cubicBezTo>
                  <a:pt x="2" y="165"/>
                  <a:pt x="3" y="174"/>
                  <a:pt x="3" y="180"/>
                </a:cubicBezTo>
                <a:cubicBezTo>
                  <a:pt x="4" y="178"/>
                  <a:pt x="3" y="184"/>
                  <a:pt x="4" y="186"/>
                </a:cubicBezTo>
                <a:cubicBezTo>
                  <a:pt x="4" y="187"/>
                  <a:pt x="3" y="188"/>
                  <a:pt x="3" y="187"/>
                </a:cubicBezTo>
                <a:cubicBezTo>
                  <a:pt x="3" y="192"/>
                  <a:pt x="3" y="195"/>
                  <a:pt x="3" y="200"/>
                </a:cubicBezTo>
                <a:cubicBezTo>
                  <a:pt x="12" y="209"/>
                  <a:pt x="8" y="202"/>
                  <a:pt x="13" y="204"/>
                </a:cubicBezTo>
                <a:cubicBezTo>
                  <a:pt x="15" y="205"/>
                  <a:pt x="20" y="204"/>
                  <a:pt x="23" y="204"/>
                </a:cubicBezTo>
                <a:cubicBezTo>
                  <a:pt x="22" y="204"/>
                  <a:pt x="26" y="203"/>
                  <a:pt x="29" y="203"/>
                </a:cubicBezTo>
                <a:cubicBezTo>
                  <a:pt x="28" y="204"/>
                  <a:pt x="28" y="204"/>
                  <a:pt x="28" y="204"/>
                </a:cubicBezTo>
                <a:cubicBezTo>
                  <a:pt x="38" y="204"/>
                  <a:pt x="53" y="205"/>
                  <a:pt x="64" y="204"/>
                </a:cubicBezTo>
                <a:cubicBezTo>
                  <a:pt x="65" y="204"/>
                  <a:pt x="65" y="204"/>
                  <a:pt x="65" y="204"/>
                </a:cubicBezTo>
                <a:cubicBezTo>
                  <a:pt x="77" y="204"/>
                  <a:pt x="89" y="204"/>
                  <a:pt x="101" y="203"/>
                </a:cubicBezTo>
                <a:cubicBezTo>
                  <a:pt x="104" y="204"/>
                  <a:pt x="109" y="204"/>
                  <a:pt x="112" y="204"/>
                </a:cubicBezTo>
                <a:cubicBezTo>
                  <a:pt x="116" y="203"/>
                  <a:pt x="118" y="203"/>
                  <a:pt x="121" y="203"/>
                </a:cubicBezTo>
                <a:cubicBezTo>
                  <a:pt x="122" y="202"/>
                  <a:pt x="123" y="203"/>
                  <a:pt x="124" y="203"/>
                </a:cubicBezTo>
                <a:cubicBezTo>
                  <a:pt x="129" y="203"/>
                  <a:pt x="135" y="204"/>
                  <a:pt x="139" y="203"/>
                </a:cubicBezTo>
                <a:cubicBezTo>
                  <a:pt x="139" y="204"/>
                  <a:pt x="139" y="204"/>
                  <a:pt x="139" y="204"/>
                </a:cubicBezTo>
                <a:cubicBezTo>
                  <a:pt x="143" y="203"/>
                  <a:pt x="149" y="203"/>
                  <a:pt x="154" y="203"/>
                </a:cubicBezTo>
                <a:cubicBezTo>
                  <a:pt x="155" y="203"/>
                  <a:pt x="160" y="202"/>
                  <a:pt x="158" y="202"/>
                </a:cubicBezTo>
                <a:cubicBezTo>
                  <a:pt x="160" y="202"/>
                  <a:pt x="159" y="203"/>
                  <a:pt x="161" y="202"/>
                </a:cubicBezTo>
                <a:cubicBezTo>
                  <a:pt x="159" y="203"/>
                  <a:pt x="159" y="203"/>
                  <a:pt x="159" y="203"/>
                </a:cubicBezTo>
                <a:cubicBezTo>
                  <a:pt x="170" y="203"/>
                  <a:pt x="179" y="203"/>
                  <a:pt x="190" y="202"/>
                </a:cubicBezTo>
                <a:cubicBezTo>
                  <a:pt x="193" y="203"/>
                  <a:pt x="199" y="202"/>
                  <a:pt x="205" y="203"/>
                </a:cubicBezTo>
                <a:cubicBezTo>
                  <a:pt x="209" y="202"/>
                  <a:pt x="215" y="203"/>
                  <a:pt x="217" y="202"/>
                </a:cubicBezTo>
                <a:cubicBezTo>
                  <a:pt x="217" y="202"/>
                  <a:pt x="217" y="202"/>
                  <a:pt x="217" y="202"/>
                </a:cubicBezTo>
                <a:cubicBezTo>
                  <a:pt x="222" y="202"/>
                  <a:pt x="228" y="202"/>
                  <a:pt x="234" y="203"/>
                </a:cubicBezTo>
                <a:cubicBezTo>
                  <a:pt x="238" y="203"/>
                  <a:pt x="238" y="202"/>
                  <a:pt x="241" y="202"/>
                </a:cubicBezTo>
                <a:cubicBezTo>
                  <a:pt x="241" y="202"/>
                  <a:pt x="241" y="202"/>
                  <a:pt x="241" y="202"/>
                </a:cubicBezTo>
                <a:cubicBezTo>
                  <a:pt x="244" y="202"/>
                  <a:pt x="245" y="201"/>
                  <a:pt x="246" y="201"/>
                </a:cubicBezTo>
                <a:cubicBezTo>
                  <a:pt x="248" y="201"/>
                  <a:pt x="248" y="201"/>
                  <a:pt x="251" y="201"/>
                </a:cubicBezTo>
                <a:cubicBezTo>
                  <a:pt x="248" y="201"/>
                  <a:pt x="247" y="202"/>
                  <a:pt x="245" y="203"/>
                </a:cubicBezTo>
                <a:cubicBezTo>
                  <a:pt x="249" y="203"/>
                  <a:pt x="253" y="202"/>
                  <a:pt x="255" y="202"/>
                </a:cubicBezTo>
                <a:cubicBezTo>
                  <a:pt x="258" y="202"/>
                  <a:pt x="261" y="202"/>
                  <a:pt x="261" y="202"/>
                </a:cubicBezTo>
                <a:cubicBezTo>
                  <a:pt x="260" y="202"/>
                  <a:pt x="263" y="202"/>
                  <a:pt x="261" y="202"/>
                </a:cubicBezTo>
                <a:cubicBezTo>
                  <a:pt x="263" y="202"/>
                  <a:pt x="265" y="202"/>
                  <a:pt x="266" y="202"/>
                </a:cubicBezTo>
                <a:cubicBezTo>
                  <a:pt x="266" y="202"/>
                  <a:pt x="265" y="202"/>
                  <a:pt x="265" y="202"/>
                </a:cubicBezTo>
                <a:cubicBezTo>
                  <a:pt x="266" y="201"/>
                  <a:pt x="268" y="201"/>
                  <a:pt x="268" y="201"/>
                </a:cubicBezTo>
                <a:cubicBezTo>
                  <a:pt x="266" y="201"/>
                  <a:pt x="266" y="201"/>
                  <a:pt x="265" y="201"/>
                </a:cubicBezTo>
                <a:cubicBezTo>
                  <a:pt x="266" y="200"/>
                  <a:pt x="269" y="200"/>
                  <a:pt x="270" y="201"/>
                </a:cubicBezTo>
                <a:cubicBezTo>
                  <a:pt x="272" y="201"/>
                  <a:pt x="268" y="202"/>
                  <a:pt x="270" y="202"/>
                </a:cubicBezTo>
                <a:cubicBezTo>
                  <a:pt x="275" y="201"/>
                  <a:pt x="275" y="201"/>
                  <a:pt x="275" y="201"/>
                </a:cubicBezTo>
                <a:cubicBezTo>
                  <a:pt x="274" y="201"/>
                  <a:pt x="273" y="201"/>
                  <a:pt x="273" y="200"/>
                </a:cubicBezTo>
                <a:cubicBezTo>
                  <a:pt x="271" y="201"/>
                  <a:pt x="271" y="201"/>
                  <a:pt x="271" y="201"/>
                </a:cubicBezTo>
                <a:cubicBezTo>
                  <a:pt x="271" y="200"/>
                  <a:pt x="271" y="200"/>
                  <a:pt x="271" y="200"/>
                </a:cubicBezTo>
                <a:cubicBezTo>
                  <a:pt x="266" y="200"/>
                  <a:pt x="263" y="200"/>
                  <a:pt x="259" y="200"/>
                </a:cubicBezTo>
                <a:cubicBezTo>
                  <a:pt x="261" y="201"/>
                  <a:pt x="261" y="201"/>
                  <a:pt x="261" y="201"/>
                </a:cubicBezTo>
                <a:cubicBezTo>
                  <a:pt x="258" y="201"/>
                  <a:pt x="256" y="201"/>
                  <a:pt x="253" y="201"/>
                </a:cubicBezTo>
                <a:cubicBezTo>
                  <a:pt x="254" y="201"/>
                  <a:pt x="253" y="200"/>
                  <a:pt x="253" y="200"/>
                </a:cubicBezTo>
                <a:cubicBezTo>
                  <a:pt x="253" y="200"/>
                  <a:pt x="252" y="200"/>
                  <a:pt x="251" y="200"/>
                </a:cubicBezTo>
                <a:cubicBezTo>
                  <a:pt x="253" y="199"/>
                  <a:pt x="253" y="199"/>
                  <a:pt x="253" y="199"/>
                </a:cubicBezTo>
                <a:cubicBezTo>
                  <a:pt x="251" y="200"/>
                  <a:pt x="246" y="200"/>
                  <a:pt x="244" y="200"/>
                </a:cubicBezTo>
                <a:cubicBezTo>
                  <a:pt x="245" y="200"/>
                  <a:pt x="245" y="200"/>
                  <a:pt x="245" y="200"/>
                </a:cubicBezTo>
                <a:cubicBezTo>
                  <a:pt x="241" y="199"/>
                  <a:pt x="245" y="200"/>
                  <a:pt x="243" y="200"/>
                </a:cubicBezTo>
                <a:cubicBezTo>
                  <a:pt x="241" y="200"/>
                  <a:pt x="242" y="199"/>
                  <a:pt x="240" y="199"/>
                </a:cubicBezTo>
                <a:cubicBezTo>
                  <a:pt x="236" y="199"/>
                  <a:pt x="229" y="200"/>
                  <a:pt x="225" y="199"/>
                </a:cubicBezTo>
                <a:cubicBezTo>
                  <a:pt x="221" y="199"/>
                  <a:pt x="218" y="199"/>
                  <a:pt x="214" y="200"/>
                </a:cubicBezTo>
                <a:cubicBezTo>
                  <a:pt x="211" y="200"/>
                  <a:pt x="215" y="199"/>
                  <a:pt x="211" y="199"/>
                </a:cubicBezTo>
                <a:cubicBezTo>
                  <a:pt x="212" y="199"/>
                  <a:pt x="211" y="199"/>
                  <a:pt x="211" y="198"/>
                </a:cubicBezTo>
                <a:cubicBezTo>
                  <a:pt x="211" y="199"/>
                  <a:pt x="205" y="198"/>
                  <a:pt x="208" y="199"/>
                </a:cubicBezTo>
                <a:cubicBezTo>
                  <a:pt x="203" y="199"/>
                  <a:pt x="198" y="199"/>
                  <a:pt x="193" y="199"/>
                </a:cubicBezTo>
                <a:cubicBezTo>
                  <a:pt x="195" y="199"/>
                  <a:pt x="195" y="198"/>
                  <a:pt x="194" y="198"/>
                </a:cubicBezTo>
                <a:cubicBezTo>
                  <a:pt x="192" y="199"/>
                  <a:pt x="188" y="199"/>
                  <a:pt x="184" y="199"/>
                </a:cubicBezTo>
                <a:cubicBezTo>
                  <a:pt x="184" y="199"/>
                  <a:pt x="185" y="199"/>
                  <a:pt x="185" y="200"/>
                </a:cubicBezTo>
                <a:cubicBezTo>
                  <a:pt x="184" y="200"/>
                  <a:pt x="183" y="200"/>
                  <a:pt x="182" y="200"/>
                </a:cubicBezTo>
                <a:cubicBezTo>
                  <a:pt x="182" y="200"/>
                  <a:pt x="182" y="199"/>
                  <a:pt x="178" y="199"/>
                </a:cubicBezTo>
                <a:cubicBezTo>
                  <a:pt x="179" y="198"/>
                  <a:pt x="184" y="199"/>
                  <a:pt x="183" y="198"/>
                </a:cubicBezTo>
                <a:cubicBezTo>
                  <a:pt x="184" y="197"/>
                  <a:pt x="191" y="197"/>
                  <a:pt x="192" y="198"/>
                </a:cubicBezTo>
                <a:cubicBezTo>
                  <a:pt x="196" y="197"/>
                  <a:pt x="190" y="197"/>
                  <a:pt x="190" y="197"/>
                </a:cubicBezTo>
                <a:cubicBezTo>
                  <a:pt x="188" y="197"/>
                  <a:pt x="186" y="197"/>
                  <a:pt x="182" y="197"/>
                </a:cubicBezTo>
                <a:cubicBezTo>
                  <a:pt x="182" y="198"/>
                  <a:pt x="183" y="198"/>
                  <a:pt x="181" y="198"/>
                </a:cubicBezTo>
                <a:cubicBezTo>
                  <a:pt x="177" y="199"/>
                  <a:pt x="176" y="197"/>
                  <a:pt x="175" y="197"/>
                </a:cubicBezTo>
                <a:cubicBezTo>
                  <a:pt x="177" y="197"/>
                  <a:pt x="177" y="197"/>
                  <a:pt x="177" y="197"/>
                </a:cubicBezTo>
                <a:cubicBezTo>
                  <a:pt x="174" y="197"/>
                  <a:pt x="173" y="197"/>
                  <a:pt x="171" y="197"/>
                </a:cubicBezTo>
                <a:cubicBezTo>
                  <a:pt x="170" y="196"/>
                  <a:pt x="175" y="197"/>
                  <a:pt x="176" y="197"/>
                </a:cubicBezTo>
                <a:cubicBezTo>
                  <a:pt x="174" y="196"/>
                  <a:pt x="174" y="196"/>
                  <a:pt x="174" y="196"/>
                </a:cubicBezTo>
                <a:cubicBezTo>
                  <a:pt x="170" y="196"/>
                  <a:pt x="173" y="197"/>
                  <a:pt x="169" y="196"/>
                </a:cubicBezTo>
                <a:cubicBezTo>
                  <a:pt x="169" y="196"/>
                  <a:pt x="169" y="196"/>
                  <a:pt x="169" y="196"/>
                </a:cubicBezTo>
                <a:cubicBezTo>
                  <a:pt x="166" y="196"/>
                  <a:pt x="166" y="196"/>
                  <a:pt x="166" y="196"/>
                </a:cubicBezTo>
                <a:cubicBezTo>
                  <a:pt x="166" y="197"/>
                  <a:pt x="167" y="197"/>
                  <a:pt x="169" y="197"/>
                </a:cubicBezTo>
                <a:cubicBezTo>
                  <a:pt x="168" y="198"/>
                  <a:pt x="167" y="197"/>
                  <a:pt x="163" y="198"/>
                </a:cubicBezTo>
                <a:cubicBezTo>
                  <a:pt x="162" y="198"/>
                  <a:pt x="165" y="198"/>
                  <a:pt x="165" y="198"/>
                </a:cubicBezTo>
                <a:cubicBezTo>
                  <a:pt x="165" y="199"/>
                  <a:pt x="163" y="199"/>
                  <a:pt x="161" y="199"/>
                </a:cubicBezTo>
                <a:cubicBezTo>
                  <a:pt x="158" y="199"/>
                  <a:pt x="159" y="198"/>
                  <a:pt x="158" y="198"/>
                </a:cubicBezTo>
                <a:cubicBezTo>
                  <a:pt x="159" y="198"/>
                  <a:pt x="161" y="198"/>
                  <a:pt x="161" y="198"/>
                </a:cubicBezTo>
                <a:cubicBezTo>
                  <a:pt x="165" y="197"/>
                  <a:pt x="159" y="197"/>
                  <a:pt x="162" y="196"/>
                </a:cubicBezTo>
                <a:cubicBezTo>
                  <a:pt x="159" y="196"/>
                  <a:pt x="159" y="197"/>
                  <a:pt x="157" y="197"/>
                </a:cubicBezTo>
                <a:cubicBezTo>
                  <a:pt x="158" y="197"/>
                  <a:pt x="157" y="197"/>
                  <a:pt x="158" y="198"/>
                </a:cubicBezTo>
                <a:cubicBezTo>
                  <a:pt x="153" y="199"/>
                  <a:pt x="154" y="196"/>
                  <a:pt x="149" y="197"/>
                </a:cubicBezTo>
                <a:cubicBezTo>
                  <a:pt x="150" y="198"/>
                  <a:pt x="143" y="198"/>
                  <a:pt x="147" y="199"/>
                </a:cubicBezTo>
                <a:cubicBezTo>
                  <a:pt x="145" y="200"/>
                  <a:pt x="144" y="200"/>
                  <a:pt x="143" y="200"/>
                </a:cubicBezTo>
                <a:cubicBezTo>
                  <a:pt x="144" y="199"/>
                  <a:pt x="140" y="199"/>
                  <a:pt x="143" y="198"/>
                </a:cubicBezTo>
                <a:cubicBezTo>
                  <a:pt x="141" y="198"/>
                  <a:pt x="141" y="198"/>
                  <a:pt x="141" y="198"/>
                </a:cubicBezTo>
                <a:cubicBezTo>
                  <a:pt x="144" y="198"/>
                  <a:pt x="144" y="198"/>
                  <a:pt x="144" y="198"/>
                </a:cubicBezTo>
                <a:cubicBezTo>
                  <a:pt x="142" y="197"/>
                  <a:pt x="138" y="197"/>
                  <a:pt x="137" y="196"/>
                </a:cubicBezTo>
                <a:cubicBezTo>
                  <a:pt x="135" y="197"/>
                  <a:pt x="138" y="197"/>
                  <a:pt x="135" y="197"/>
                </a:cubicBezTo>
                <a:cubicBezTo>
                  <a:pt x="136" y="197"/>
                  <a:pt x="134" y="196"/>
                  <a:pt x="133" y="196"/>
                </a:cubicBezTo>
                <a:cubicBezTo>
                  <a:pt x="136" y="197"/>
                  <a:pt x="133" y="197"/>
                  <a:pt x="131" y="198"/>
                </a:cubicBezTo>
                <a:cubicBezTo>
                  <a:pt x="129" y="198"/>
                  <a:pt x="127" y="197"/>
                  <a:pt x="127" y="197"/>
                </a:cubicBezTo>
                <a:cubicBezTo>
                  <a:pt x="130" y="196"/>
                  <a:pt x="130" y="196"/>
                  <a:pt x="130" y="196"/>
                </a:cubicBezTo>
                <a:cubicBezTo>
                  <a:pt x="128" y="197"/>
                  <a:pt x="129" y="196"/>
                  <a:pt x="127" y="196"/>
                </a:cubicBezTo>
                <a:cubicBezTo>
                  <a:pt x="126" y="196"/>
                  <a:pt x="125" y="197"/>
                  <a:pt x="124" y="198"/>
                </a:cubicBezTo>
                <a:cubicBezTo>
                  <a:pt x="123" y="198"/>
                  <a:pt x="122" y="197"/>
                  <a:pt x="121" y="197"/>
                </a:cubicBezTo>
                <a:cubicBezTo>
                  <a:pt x="124" y="197"/>
                  <a:pt x="124" y="197"/>
                  <a:pt x="124" y="197"/>
                </a:cubicBezTo>
                <a:cubicBezTo>
                  <a:pt x="120" y="197"/>
                  <a:pt x="123" y="196"/>
                  <a:pt x="119" y="196"/>
                </a:cubicBezTo>
                <a:cubicBezTo>
                  <a:pt x="118" y="197"/>
                  <a:pt x="118" y="197"/>
                  <a:pt x="118" y="197"/>
                </a:cubicBezTo>
                <a:cubicBezTo>
                  <a:pt x="118" y="197"/>
                  <a:pt x="117" y="196"/>
                  <a:pt x="118" y="196"/>
                </a:cubicBezTo>
                <a:cubicBezTo>
                  <a:pt x="117" y="197"/>
                  <a:pt x="115" y="196"/>
                  <a:pt x="115" y="197"/>
                </a:cubicBezTo>
                <a:cubicBezTo>
                  <a:pt x="114" y="196"/>
                  <a:pt x="114" y="196"/>
                  <a:pt x="114" y="196"/>
                </a:cubicBezTo>
                <a:cubicBezTo>
                  <a:pt x="113" y="196"/>
                  <a:pt x="111" y="197"/>
                  <a:pt x="109" y="197"/>
                </a:cubicBezTo>
                <a:cubicBezTo>
                  <a:pt x="111" y="197"/>
                  <a:pt x="111" y="197"/>
                  <a:pt x="114" y="197"/>
                </a:cubicBezTo>
                <a:cubicBezTo>
                  <a:pt x="115" y="198"/>
                  <a:pt x="111" y="198"/>
                  <a:pt x="110" y="198"/>
                </a:cubicBezTo>
                <a:cubicBezTo>
                  <a:pt x="111" y="197"/>
                  <a:pt x="107" y="198"/>
                  <a:pt x="105" y="198"/>
                </a:cubicBezTo>
                <a:cubicBezTo>
                  <a:pt x="104" y="197"/>
                  <a:pt x="103" y="197"/>
                  <a:pt x="102" y="197"/>
                </a:cubicBezTo>
                <a:cubicBezTo>
                  <a:pt x="102" y="197"/>
                  <a:pt x="102" y="197"/>
                  <a:pt x="102" y="197"/>
                </a:cubicBezTo>
                <a:cubicBezTo>
                  <a:pt x="101" y="196"/>
                  <a:pt x="98" y="198"/>
                  <a:pt x="96" y="197"/>
                </a:cubicBezTo>
                <a:cubicBezTo>
                  <a:pt x="97" y="197"/>
                  <a:pt x="97" y="197"/>
                  <a:pt x="95" y="196"/>
                </a:cubicBezTo>
                <a:cubicBezTo>
                  <a:pt x="97" y="197"/>
                  <a:pt x="92" y="197"/>
                  <a:pt x="93" y="198"/>
                </a:cubicBezTo>
                <a:cubicBezTo>
                  <a:pt x="89" y="198"/>
                  <a:pt x="94" y="197"/>
                  <a:pt x="93" y="196"/>
                </a:cubicBezTo>
                <a:cubicBezTo>
                  <a:pt x="91" y="197"/>
                  <a:pt x="88" y="196"/>
                  <a:pt x="87" y="197"/>
                </a:cubicBezTo>
                <a:cubicBezTo>
                  <a:pt x="90" y="197"/>
                  <a:pt x="87" y="197"/>
                  <a:pt x="86" y="198"/>
                </a:cubicBezTo>
                <a:cubicBezTo>
                  <a:pt x="83" y="198"/>
                  <a:pt x="87" y="197"/>
                  <a:pt x="85" y="197"/>
                </a:cubicBezTo>
                <a:cubicBezTo>
                  <a:pt x="83" y="197"/>
                  <a:pt x="81" y="198"/>
                  <a:pt x="83" y="198"/>
                </a:cubicBezTo>
                <a:cubicBezTo>
                  <a:pt x="82" y="198"/>
                  <a:pt x="79" y="199"/>
                  <a:pt x="77" y="198"/>
                </a:cubicBezTo>
                <a:cubicBezTo>
                  <a:pt x="76" y="198"/>
                  <a:pt x="81" y="198"/>
                  <a:pt x="80" y="198"/>
                </a:cubicBezTo>
                <a:cubicBezTo>
                  <a:pt x="75" y="197"/>
                  <a:pt x="78" y="199"/>
                  <a:pt x="73" y="199"/>
                </a:cubicBezTo>
                <a:cubicBezTo>
                  <a:pt x="75" y="199"/>
                  <a:pt x="73" y="200"/>
                  <a:pt x="71" y="201"/>
                </a:cubicBezTo>
                <a:cubicBezTo>
                  <a:pt x="67" y="201"/>
                  <a:pt x="73" y="200"/>
                  <a:pt x="72" y="200"/>
                </a:cubicBezTo>
                <a:cubicBezTo>
                  <a:pt x="70" y="200"/>
                  <a:pt x="70" y="200"/>
                  <a:pt x="70" y="200"/>
                </a:cubicBezTo>
                <a:cubicBezTo>
                  <a:pt x="67" y="199"/>
                  <a:pt x="75" y="198"/>
                  <a:pt x="73" y="197"/>
                </a:cubicBezTo>
                <a:cubicBezTo>
                  <a:pt x="71" y="198"/>
                  <a:pt x="71" y="198"/>
                  <a:pt x="71" y="198"/>
                </a:cubicBezTo>
                <a:cubicBezTo>
                  <a:pt x="71" y="197"/>
                  <a:pt x="72" y="197"/>
                  <a:pt x="71" y="197"/>
                </a:cubicBezTo>
                <a:cubicBezTo>
                  <a:pt x="71" y="197"/>
                  <a:pt x="66" y="197"/>
                  <a:pt x="66" y="197"/>
                </a:cubicBezTo>
                <a:cubicBezTo>
                  <a:pt x="65" y="198"/>
                  <a:pt x="68" y="197"/>
                  <a:pt x="67" y="197"/>
                </a:cubicBezTo>
                <a:cubicBezTo>
                  <a:pt x="65" y="197"/>
                  <a:pt x="64" y="198"/>
                  <a:pt x="61" y="198"/>
                </a:cubicBezTo>
                <a:cubicBezTo>
                  <a:pt x="63" y="198"/>
                  <a:pt x="60" y="197"/>
                  <a:pt x="61" y="197"/>
                </a:cubicBezTo>
                <a:cubicBezTo>
                  <a:pt x="59" y="197"/>
                  <a:pt x="60" y="198"/>
                  <a:pt x="58" y="197"/>
                </a:cubicBezTo>
                <a:cubicBezTo>
                  <a:pt x="58" y="197"/>
                  <a:pt x="58" y="197"/>
                  <a:pt x="58" y="197"/>
                </a:cubicBezTo>
                <a:cubicBezTo>
                  <a:pt x="49" y="197"/>
                  <a:pt x="39" y="197"/>
                  <a:pt x="31" y="198"/>
                </a:cubicBezTo>
                <a:cubicBezTo>
                  <a:pt x="30" y="198"/>
                  <a:pt x="27" y="198"/>
                  <a:pt x="22" y="197"/>
                </a:cubicBezTo>
                <a:cubicBezTo>
                  <a:pt x="24" y="197"/>
                  <a:pt x="23" y="198"/>
                  <a:pt x="21" y="198"/>
                </a:cubicBezTo>
                <a:cubicBezTo>
                  <a:pt x="19" y="197"/>
                  <a:pt x="19" y="197"/>
                  <a:pt x="19" y="197"/>
                </a:cubicBezTo>
                <a:cubicBezTo>
                  <a:pt x="17" y="197"/>
                  <a:pt x="13" y="198"/>
                  <a:pt x="11" y="198"/>
                </a:cubicBezTo>
                <a:cubicBezTo>
                  <a:pt x="11" y="198"/>
                  <a:pt x="11" y="198"/>
                  <a:pt x="10" y="197"/>
                </a:cubicBezTo>
                <a:cubicBezTo>
                  <a:pt x="10" y="197"/>
                  <a:pt x="10" y="197"/>
                  <a:pt x="10" y="197"/>
                </a:cubicBezTo>
                <a:cubicBezTo>
                  <a:pt x="10" y="196"/>
                  <a:pt x="10" y="194"/>
                  <a:pt x="10" y="195"/>
                </a:cubicBezTo>
                <a:cubicBezTo>
                  <a:pt x="10" y="194"/>
                  <a:pt x="10" y="193"/>
                  <a:pt x="10" y="194"/>
                </a:cubicBezTo>
                <a:cubicBezTo>
                  <a:pt x="10" y="192"/>
                  <a:pt x="10" y="186"/>
                  <a:pt x="10" y="181"/>
                </a:cubicBezTo>
                <a:cubicBezTo>
                  <a:pt x="10" y="183"/>
                  <a:pt x="10" y="183"/>
                  <a:pt x="9" y="183"/>
                </a:cubicBezTo>
                <a:cubicBezTo>
                  <a:pt x="8" y="183"/>
                  <a:pt x="9" y="182"/>
                  <a:pt x="9" y="181"/>
                </a:cubicBezTo>
                <a:cubicBezTo>
                  <a:pt x="9" y="181"/>
                  <a:pt x="9" y="179"/>
                  <a:pt x="10" y="181"/>
                </a:cubicBezTo>
                <a:cubicBezTo>
                  <a:pt x="11" y="175"/>
                  <a:pt x="10" y="168"/>
                  <a:pt x="10" y="161"/>
                </a:cubicBezTo>
                <a:cubicBezTo>
                  <a:pt x="10" y="160"/>
                  <a:pt x="10" y="160"/>
                  <a:pt x="10" y="159"/>
                </a:cubicBezTo>
                <a:cubicBezTo>
                  <a:pt x="10" y="155"/>
                  <a:pt x="10" y="150"/>
                  <a:pt x="10" y="145"/>
                </a:cubicBezTo>
                <a:cubicBezTo>
                  <a:pt x="10" y="146"/>
                  <a:pt x="9" y="145"/>
                  <a:pt x="9" y="142"/>
                </a:cubicBezTo>
                <a:cubicBezTo>
                  <a:pt x="8" y="139"/>
                  <a:pt x="9" y="141"/>
                  <a:pt x="10" y="138"/>
                </a:cubicBezTo>
                <a:cubicBezTo>
                  <a:pt x="10" y="137"/>
                  <a:pt x="10" y="135"/>
                  <a:pt x="10" y="134"/>
                </a:cubicBezTo>
                <a:cubicBezTo>
                  <a:pt x="10" y="134"/>
                  <a:pt x="10" y="134"/>
                  <a:pt x="10" y="134"/>
                </a:cubicBezTo>
                <a:cubicBezTo>
                  <a:pt x="9" y="132"/>
                  <a:pt x="9" y="130"/>
                  <a:pt x="9" y="128"/>
                </a:cubicBezTo>
                <a:cubicBezTo>
                  <a:pt x="9" y="128"/>
                  <a:pt x="9" y="128"/>
                  <a:pt x="9" y="128"/>
                </a:cubicBezTo>
                <a:cubicBezTo>
                  <a:pt x="10" y="127"/>
                  <a:pt x="10" y="125"/>
                  <a:pt x="10" y="123"/>
                </a:cubicBezTo>
                <a:cubicBezTo>
                  <a:pt x="9" y="123"/>
                  <a:pt x="10" y="119"/>
                  <a:pt x="9" y="118"/>
                </a:cubicBezTo>
                <a:cubicBezTo>
                  <a:pt x="9" y="118"/>
                  <a:pt x="9" y="118"/>
                  <a:pt x="9" y="118"/>
                </a:cubicBezTo>
                <a:cubicBezTo>
                  <a:pt x="9" y="117"/>
                  <a:pt x="9" y="117"/>
                  <a:pt x="9" y="117"/>
                </a:cubicBezTo>
                <a:cubicBezTo>
                  <a:pt x="9" y="114"/>
                  <a:pt x="9" y="114"/>
                  <a:pt x="9" y="114"/>
                </a:cubicBezTo>
                <a:cubicBezTo>
                  <a:pt x="9" y="115"/>
                  <a:pt x="10" y="115"/>
                  <a:pt x="10" y="116"/>
                </a:cubicBezTo>
                <a:cubicBezTo>
                  <a:pt x="10" y="113"/>
                  <a:pt x="9" y="115"/>
                  <a:pt x="9" y="113"/>
                </a:cubicBezTo>
                <a:cubicBezTo>
                  <a:pt x="9" y="111"/>
                  <a:pt x="9" y="111"/>
                  <a:pt x="9" y="110"/>
                </a:cubicBezTo>
                <a:cubicBezTo>
                  <a:pt x="10" y="111"/>
                  <a:pt x="9" y="111"/>
                  <a:pt x="9" y="112"/>
                </a:cubicBezTo>
                <a:cubicBezTo>
                  <a:pt x="10" y="113"/>
                  <a:pt x="9" y="111"/>
                  <a:pt x="10" y="111"/>
                </a:cubicBezTo>
                <a:cubicBezTo>
                  <a:pt x="10" y="110"/>
                  <a:pt x="9" y="110"/>
                  <a:pt x="9" y="108"/>
                </a:cubicBezTo>
                <a:cubicBezTo>
                  <a:pt x="9" y="107"/>
                  <a:pt x="9" y="103"/>
                  <a:pt x="10" y="104"/>
                </a:cubicBezTo>
                <a:cubicBezTo>
                  <a:pt x="9" y="102"/>
                  <a:pt x="9" y="101"/>
                  <a:pt x="9" y="100"/>
                </a:cubicBezTo>
                <a:cubicBezTo>
                  <a:pt x="9" y="101"/>
                  <a:pt x="9" y="103"/>
                  <a:pt x="9" y="104"/>
                </a:cubicBezTo>
                <a:cubicBezTo>
                  <a:pt x="8" y="102"/>
                  <a:pt x="8" y="100"/>
                  <a:pt x="9" y="100"/>
                </a:cubicBezTo>
                <a:cubicBezTo>
                  <a:pt x="9" y="101"/>
                  <a:pt x="9" y="101"/>
                  <a:pt x="9" y="101"/>
                </a:cubicBezTo>
                <a:cubicBezTo>
                  <a:pt x="9" y="100"/>
                  <a:pt x="9" y="97"/>
                  <a:pt x="8" y="98"/>
                </a:cubicBezTo>
                <a:cubicBezTo>
                  <a:pt x="9" y="96"/>
                  <a:pt x="9" y="96"/>
                  <a:pt x="9" y="96"/>
                </a:cubicBezTo>
                <a:cubicBezTo>
                  <a:pt x="9" y="95"/>
                  <a:pt x="9" y="93"/>
                  <a:pt x="8" y="91"/>
                </a:cubicBezTo>
                <a:cubicBezTo>
                  <a:pt x="9" y="91"/>
                  <a:pt x="10" y="92"/>
                  <a:pt x="10" y="89"/>
                </a:cubicBezTo>
                <a:cubicBezTo>
                  <a:pt x="9" y="86"/>
                  <a:pt x="9" y="86"/>
                  <a:pt x="9" y="86"/>
                </a:cubicBezTo>
                <a:cubicBezTo>
                  <a:pt x="9" y="84"/>
                  <a:pt x="9" y="84"/>
                  <a:pt x="10" y="84"/>
                </a:cubicBezTo>
                <a:cubicBezTo>
                  <a:pt x="10" y="79"/>
                  <a:pt x="8" y="79"/>
                  <a:pt x="9" y="74"/>
                </a:cubicBezTo>
                <a:cubicBezTo>
                  <a:pt x="9" y="76"/>
                  <a:pt x="9" y="75"/>
                  <a:pt x="10" y="73"/>
                </a:cubicBezTo>
                <a:cubicBezTo>
                  <a:pt x="9" y="73"/>
                  <a:pt x="9" y="72"/>
                  <a:pt x="9" y="72"/>
                </a:cubicBezTo>
                <a:cubicBezTo>
                  <a:pt x="9" y="72"/>
                  <a:pt x="10" y="73"/>
                  <a:pt x="9" y="74"/>
                </a:cubicBezTo>
                <a:cubicBezTo>
                  <a:pt x="9" y="75"/>
                  <a:pt x="9" y="72"/>
                  <a:pt x="9" y="72"/>
                </a:cubicBezTo>
                <a:cubicBezTo>
                  <a:pt x="10" y="68"/>
                  <a:pt x="9" y="59"/>
                  <a:pt x="10" y="53"/>
                </a:cubicBezTo>
                <a:cubicBezTo>
                  <a:pt x="9" y="53"/>
                  <a:pt x="10" y="50"/>
                  <a:pt x="9" y="49"/>
                </a:cubicBezTo>
                <a:cubicBezTo>
                  <a:pt x="10" y="49"/>
                  <a:pt x="9" y="45"/>
                  <a:pt x="10" y="43"/>
                </a:cubicBezTo>
                <a:cubicBezTo>
                  <a:pt x="9" y="44"/>
                  <a:pt x="9" y="44"/>
                  <a:pt x="9" y="44"/>
                </a:cubicBezTo>
                <a:cubicBezTo>
                  <a:pt x="9" y="41"/>
                  <a:pt x="7" y="38"/>
                  <a:pt x="9" y="36"/>
                </a:cubicBezTo>
                <a:cubicBezTo>
                  <a:pt x="9" y="34"/>
                  <a:pt x="9" y="37"/>
                  <a:pt x="9" y="38"/>
                </a:cubicBezTo>
                <a:cubicBezTo>
                  <a:pt x="10" y="35"/>
                  <a:pt x="9" y="30"/>
                  <a:pt x="10" y="27"/>
                </a:cubicBezTo>
                <a:cubicBezTo>
                  <a:pt x="9" y="27"/>
                  <a:pt x="9" y="28"/>
                  <a:pt x="8" y="25"/>
                </a:cubicBezTo>
                <a:cubicBezTo>
                  <a:pt x="9" y="23"/>
                  <a:pt x="9" y="19"/>
                  <a:pt x="9" y="20"/>
                </a:cubicBezTo>
                <a:cubicBezTo>
                  <a:pt x="9" y="18"/>
                  <a:pt x="9" y="18"/>
                  <a:pt x="9" y="16"/>
                </a:cubicBezTo>
                <a:cubicBezTo>
                  <a:pt x="9" y="16"/>
                  <a:pt x="9" y="17"/>
                  <a:pt x="10" y="17"/>
                </a:cubicBezTo>
                <a:cubicBezTo>
                  <a:pt x="10" y="14"/>
                  <a:pt x="9" y="12"/>
                  <a:pt x="9" y="9"/>
                </a:cubicBezTo>
                <a:cubicBezTo>
                  <a:pt x="9" y="9"/>
                  <a:pt x="9" y="9"/>
                  <a:pt x="9" y="8"/>
                </a:cubicBezTo>
                <a:cubicBezTo>
                  <a:pt x="10" y="8"/>
                  <a:pt x="12" y="7"/>
                  <a:pt x="12" y="8"/>
                </a:cubicBezTo>
                <a:cubicBezTo>
                  <a:pt x="14" y="7"/>
                  <a:pt x="18" y="8"/>
                  <a:pt x="18" y="7"/>
                </a:cubicBezTo>
                <a:cubicBezTo>
                  <a:pt x="18" y="7"/>
                  <a:pt x="18" y="7"/>
                  <a:pt x="19" y="7"/>
                </a:cubicBezTo>
                <a:cubicBezTo>
                  <a:pt x="20" y="7"/>
                  <a:pt x="21" y="6"/>
                  <a:pt x="22" y="6"/>
                </a:cubicBezTo>
                <a:cubicBezTo>
                  <a:pt x="22" y="7"/>
                  <a:pt x="22" y="7"/>
                  <a:pt x="22" y="7"/>
                </a:cubicBezTo>
                <a:cubicBezTo>
                  <a:pt x="22" y="8"/>
                  <a:pt x="26" y="7"/>
                  <a:pt x="27" y="8"/>
                </a:cubicBezTo>
                <a:cubicBezTo>
                  <a:pt x="26" y="7"/>
                  <a:pt x="29" y="8"/>
                  <a:pt x="29" y="7"/>
                </a:cubicBezTo>
                <a:cubicBezTo>
                  <a:pt x="31" y="7"/>
                  <a:pt x="31" y="7"/>
                  <a:pt x="31" y="7"/>
                </a:cubicBezTo>
                <a:cubicBezTo>
                  <a:pt x="34" y="7"/>
                  <a:pt x="31" y="7"/>
                  <a:pt x="35" y="7"/>
                </a:cubicBezTo>
                <a:cubicBezTo>
                  <a:pt x="37" y="7"/>
                  <a:pt x="35" y="7"/>
                  <a:pt x="35" y="7"/>
                </a:cubicBezTo>
                <a:cubicBezTo>
                  <a:pt x="37" y="8"/>
                  <a:pt x="38" y="7"/>
                  <a:pt x="40" y="7"/>
                </a:cubicBezTo>
                <a:cubicBezTo>
                  <a:pt x="39" y="7"/>
                  <a:pt x="39" y="7"/>
                  <a:pt x="40" y="7"/>
                </a:cubicBezTo>
                <a:cubicBezTo>
                  <a:pt x="40" y="7"/>
                  <a:pt x="40" y="7"/>
                  <a:pt x="40" y="7"/>
                </a:cubicBezTo>
                <a:cubicBezTo>
                  <a:pt x="41" y="7"/>
                  <a:pt x="42" y="7"/>
                  <a:pt x="42" y="7"/>
                </a:cubicBezTo>
                <a:cubicBezTo>
                  <a:pt x="42" y="7"/>
                  <a:pt x="42" y="7"/>
                  <a:pt x="42" y="7"/>
                </a:cubicBezTo>
                <a:cubicBezTo>
                  <a:pt x="42" y="7"/>
                  <a:pt x="41" y="7"/>
                  <a:pt x="40" y="7"/>
                </a:cubicBezTo>
                <a:cubicBezTo>
                  <a:pt x="41" y="7"/>
                  <a:pt x="42" y="7"/>
                  <a:pt x="42" y="7"/>
                </a:cubicBezTo>
                <a:cubicBezTo>
                  <a:pt x="42" y="7"/>
                  <a:pt x="43" y="7"/>
                  <a:pt x="43" y="7"/>
                </a:cubicBezTo>
                <a:cubicBezTo>
                  <a:pt x="43" y="7"/>
                  <a:pt x="44" y="7"/>
                  <a:pt x="44" y="8"/>
                </a:cubicBezTo>
                <a:cubicBezTo>
                  <a:pt x="44" y="8"/>
                  <a:pt x="44" y="8"/>
                  <a:pt x="44" y="8"/>
                </a:cubicBezTo>
                <a:cubicBezTo>
                  <a:pt x="45" y="8"/>
                  <a:pt x="49" y="7"/>
                  <a:pt x="49" y="7"/>
                </a:cubicBezTo>
                <a:cubicBezTo>
                  <a:pt x="54" y="8"/>
                  <a:pt x="62" y="7"/>
                  <a:pt x="65" y="7"/>
                </a:cubicBezTo>
                <a:cubicBezTo>
                  <a:pt x="65" y="7"/>
                  <a:pt x="65" y="7"/>
                  <a:pt x="65" y="7"/>
                </a:cubicBezTo>
                <a:cubicBezTo>
                  <a:pt x="67" y="7"/>
                  <a:pt x="69" y="7"/>
                  <a:pt x="69" y="7"/>
                </a:cubicBezTo>
                <a:cubicBezTo>
                  <a:pt x="71" y="7"/>
                  <a:pt x="71" y="7"/>
                  <a:pt x="73" y="7"/>
                </a:cubicBezTo>
                <a:cubicBezTo>
                  <a:pt x="74" y="7"/>
                  <a:pt x="74" y="7"/>
                  <a:pt x="73" y="7"/>
                </a:cubicBezTo>
                <a:cubicBezTo>
                  <a:pt x="78" y="8"/>
                  <a:pt x="83" y="6"/>
                  <a:pt x="89" y="7"/>
                </a:cubicBezTo>
                <a:cubicBezTo>
                  <a:pt x="88" y="7"/>
                  <a:pt x="88" y="7"/>
                  <a:pt x="87" y="7"/>
                </a:cubicBezTo>
                <a:cubicBezTo>
                  <a:pt x="91" y="7"/>
                  <a:pt x="95" y="7"/>
                  <a:pt x="99" y="6"/>
                </a:cubicBezTo>
                <a:cubicBezTo>
                  <a:pt x="98" y="6"/>
                  <a:pt x="98" y="7"/>
                  <a:pt x="97" y="7"/>
                </a:cubicBezTo>
                <a:cubicBezTo>
                  <a:pt x="100" y="7"/>
                  <a:pt x="103" y="7"/>
                  <a:pt x="105" y="6"/>
                </a:cubicBezTo>
                <a:cubicBezTo>
                  <a:pt x="103" y="6"/>
                  <a:pt x="105" y="6"/>
                  <a:pt x="103" y="6"/>
                </a:cubicBezTo>
                <a:cubicBezTo>
                  <a:pt x="101" y="6"/>
                  <a:pt x="105" y="5"/>
                  <a:pt x="107" y="6"/>
                </a:cubicBezTo>
                <a:cubicBezTo>
                  <a:pt x="107" y="6"/>
                  <a:pt x="107" y="6"/>
                  <a:pt x="107" y="6"/>
                </a:cubicBezTo>
                <a:cubicBezTo>
                  <a:pt x="110" y="6"/>
                  <a:pt x="110" y="5"/>
                  <a:pt x="113" y="5"/>
                </a:cubicBezTo>
                <a:cubicBezTo>
                  <a:pt x="114" y="6"/>
                  <a:pt x="111" y="6"/>
                  <a:pt x="112" y="6"/>
                </a:cubicBezTo>
                <a:cubicBezTo>
                  <a:pt x="112" y="7"/>
                  <a:pt x="118" y="6"/>
                  <a:pt x="119" y="7"/>
                </a:cubicBezTo>
                <a:cubicBezTo>
                  <a:pt x="119" y="6"/>
                  <a:pt x="120" y="6"/>
                  <a:pt x="120" y="6"/>
                </a:cubicBezTo>
                <a:cubicBezTo>
                  <a:pt x="123" y="6"/>
                  <a:pt x="121" y="6"/>
                  <a:pt x="123" y="6"/>
                </a:cubicBezTo>
                <a:cubicBezTo>
                  <a:pt x="129" y="5"/>
                  <a:pt x="129" y="5"/>
                  <a:pt x="129" y="5"/>
                </a:cubicBezTo>
                <a:cubicBezTo>
                  <a:pt x="129" y="5"/>
                  <a:pt x="131" y="6"/>
                  <a:pt x="129" y="6"/>
                </a:cubicBezTo>
                <a:cubicBezTo>
                  <a:pt x="134" y="6"/>
                  <a:pt x="136" y="5"/>
                  <a:pt x="139" y="4"/>
                </a:cubicBezTo>
                <a:cubicBezTo>
                  <a:pt x="140" y="4"/>
                  <a:pt x="145" y="4"/>
                  <a:pt x="146" y="4"/>
                </a:cubicBezTo>
                <a:cubicBezTo>
                  <a:pt x="147" y="4"/>
                  <a:pt x="145" y="4"/>
                  <a:pt x="145" y="4"/>
                </a:cubicBezTo>
                <a:cubicBezTo>
                  <a:pt x="147" y="5"/>
                  <a:pt x="147" y="5"/>
                  <a:pt x="147" y="5"/>
                </a:cubicBezTo>
                <a:cubicBezTo>
                  <a:pt x="144" y="5"/>
                  <a:pt x="147" y="6"/>
                  <a:pt x="146" y="6"/>
                </a:cubicBezTo>
                <a:cubicBezTo>
                  <a:pt x="148" y="6"/>
                  <a:pt x="154" y="6"/>
                  <a:pt x="158" y="6"/>
                </a:cubicBezTo>
                <a:cubicBezTo>
                  <a:pt x="155" y="5"/>
                  <a:pt x="163" y="6"/>
                  <a:pt x="162" y="5"/>
                </a:cubicBezTo>
                <a:cubicBezTo>
                  <a:pt x="167" y="5"/>
                  <a:pt x="165" y="6"/>
                  <a:pt x="166" y="6"/>
                </a:cubicBezTo>
                <a:cubicBezTo>
                  <a:pt x="171" y="5"/>
                  <a:pt x="175" y="6"/>
                  <a:pt x="179" y="6"/>
                </a:cubicBezTo>
                <a:cubicBezTo>
                  <a:pt x="179" y="6"/>
                  <a:pt x="179" y="6"/>
                  <a:pt x="179" y="6"/>
                </a:cubicBezTo>
                <a:cubicBezTo>
                  <a:pt x="182" y="5"/>
                  <a:pt x="188" y="6"/>
                  <a:pt x="192" y="5"/>
                </a:cubicBezTo>
                <a:cubicBezTo>
                  <a:pt x="192" y="5"/>
                  <a:pt x="192" y="5"/>
                  <a:pt x="191" y="5"/>
                </a:cubicBezTo>
                <a:cubicBezTo>
                  <a:pt x="195" y="6"/>
                  <a:pt x="192" y="4"/>
                  <a:pt x="197" y="5"/>
                </a:cubicBezTo>
                <a:cubicBezTo>
                  <a:pt x="196" y="5"/>
                  <a:pt x="196" y="5"/>
                  <a:pt x="196" y="5"/>
                </a:cubicBezTo>
                <a:cubicBezTo>
                  <a:pt x="199" y="5"/>
                  <a:pt x="201" y="6"/>
                  <a:pt x="205" y="5"/>
                </a:cubicBezTo>
                <a:cubicBezTo>
                  <a:pt x="205" y="5"/>
                  <a:pt x="204" y="5"/>
                  <a:pt x="203" y="5"/>
                </a:cubicBezTo>
                <a:cubicBezTo>
                  <a:pt x="206" y="5"/>
                  <a:pt x="210" y="5"/>
                  <a:pt x="212" y="5"/>
                </a:cubicBezTo>
                <a:cubicBezTo>
                  <a:pt x="213" y="5"/>
                  <a:pt x="212" y="5"/>
                  <a:pt x="211" y="5"/>
                </a:cubicBezTo>
                <a:cubicBezTo>
                  <a:pt x="214" y="6"/>
                  <a:pt x="214" y="5"/>
                  <a:pt x="217" y="5"/>
                </a:cubicBezTo>
                <a:cubicBezTo>
                  <a:pt x="218" y="5"/>
                  <a:pt x="219" y="5"/>
                  <a:pt x="219" y="5"/>
                </a:cubicBezTo>
                <a:cubicBezTo>
                  <a:pt x="220" y="5"/>
                  <a:pt x="224" y="5"/>
                  <a:pt x="226" y="5"/>
                </a:cubicBezTo>
                <a:cubicBezTo>
                  <a:pt x="226" y="5"/>
                  <a:pt x="227" y="5"/>
                  <a:pt x="229" y="5"/>
                </a:cubicBezTo>
                <a:cubicBezTo>
                  <a:pt x="244" y="5"/>
                  <a:pt x="259" y="6"/>
                  <a:pt x="274" y="5"/>
                </a:cubicBezTo>
                <a:cubicBezTo>
                  <a:pt x="276" y="6"/>
                  <a:pt x="270" y="5"/>
                  <a:pt x="272" y="6"/>
                </a:cubicBezTo>
                <a:cubicBezTo>
                  <a:pt x="272" y="5"/>
                  <a:pt x="274" y="6"/>
                  <a:pt x="279" y="6"/>
                </a:cubicBezTo>
                <a:cubicBezTo>
                  <a:pt x="279" y="6"/>
                  <a:pt x="279" y="6"/>
                  <a:pt x="279" y="6"/>
                </a:cubicBezTo>
                <a:cubicBezTo>
                  <a:pt x="281" y="5"/>
                  <a:pt x="282" y="6"/>
                  <a:pt x="284" y="6"/>
                </a:cubicBezTo>
                <a:cubicBezTo>
                  <a:pt x="284" y="6"/>
                  <a:pt x="284" y="6"/>
                  <a:pt x="284" y="6"/>
                </a:cubicBezTo>
                <a:cubicBezTo>
                  <a:pt x="286" y="5"/>
                  <a:pt x="288" y="6"/>
                  <a:pt x="290" y="6"/>
                </a:cubicBezTo>
                <a:cubicBezTo>
                  <a:pt x="290" y="6"/>
                  <a:pt x="290" y="6"/>
                  <a:pt x="290" y="6"/>
                </a:cubicBezTo>
                <a:cubicBezTo>
                  <a:pt x="290" y="8"/>
                  <a:pt x="289" y="9"/>
                  <a:pt x="290" y="12"/>
                </a:cubicBezTo>
                <a:cubicBezTo>
                  <a:pt x="290" y="12"/>
                  <a:pt x="290" y="12"/>
                  <a:pt x="290" y="12"/>
                </a:cubicBezTo>
                <a:cubicBezTo>
                  <a:pt x="289" y="15"/>
                  <a:pt x="291" y="19"/>
                  <a:pt x="290" y="21"/>
                </a:cubicBezTo>
                <a:cubicBezTo>
                  <a:pt x="290" y="24"/>
                  <a:pt x="290" y="27"/>
                  <a:pt x="291" y="28"/>
                </a:cubicBezTo>
                <a:cubicBezTo>
                  <a:pt x="291" y="28"/>
                  <a:pt x="290" y="28"/>
                  <a:pt x="290" y="27"/>
                </a:cubicBezTo>
                <a:cubicBezTo>
                  <a:pt x="291" y="39"/>
                  <a:pt x="290" y="52"/>
                  <a:pt x="291" y="62"/>
                </a:cubicBezTo>
                <a:cubicBezTo>
                  <a:pt x="291" y="62"/>
                  <a:pt x="291" y="62"/>
                  <a:pt x="291" y="61"/>
                </a:cubicBezTo>
                <a:cubicBezTo>
                  <a:pt x="292" y="68"/>
                  <a:pt x="290" y="74"/>
                  <a:pt x="292" y="79"/>
                </a:cubicBezTo>
                <a:cubicBezTo>
                  <a:pt x="292" y="81"/>
                  <a:pt x="292" y="81"/>
                  <a:pt x="292" y="81"/>
                </a:cubicBezTo>
                <a:cubicBezTo>
                  <a:pt x="292" y="82"/>
                  <a:pt x="292" y="82"/>
                  <a:pt x="291" y="83"/>
                </a:cubicBezTo>
                <a:cubicBezTo>
                  <a:pt x="292" y="85"/>
                  <a:pt x="291" y="89"/>
                  <a:pt x="292" y="90"/>
                </a:cubicBezTo>
                <a:cubicBezTo>
                  <a:pt x="292" y="91"/>
                  <a:pt x="292" y="90"/>
                  <a:pt x="291" y="90"/>
                </a:cubicBezTo>
                <a:cubicBezTo>
                  <a:pt x="291" y="93"/>
                  <a:pt x="292" y="96"/>
                  <a:pt x="292" y="99"/>
                </a:cubicBezTo>
                <a:cubicBezTo>
                  <a:pt x="292" y="98"/>
                  <a:pt x="292" y="98"/>
                  <a:pt x="292" y="98"/>
                </a:cubicBezTo>
                <a:cubicBezTo>
                  <a:pt x="291" y="112"/>
                  <a:pt x="290" y="131"/>
                  <a:pt x="291" y="143"/>
                </a:cubicBezTo>
                <a:cubicBezTo>
                  <a:pt x="292" y="146"/>
                  <a:pt x="290" y="144"/>
                  <a:pt x="291" y="146"/>
                </a:cubicBezTo>
                <a:cubicBezTo>
                  <a:pt x="292" y="158"/>
                  <a:pt x="290" y="173"/>
                  <a:pt x="292" y="184"/>
                </a:cubicBezTo>
                <a:cubicBezTo>
                  <a:pt x="292" y="193"/>
                  <a:pt x="294" y="196"/>
                  <a:pt x="294" y="196"/>
                </a:cubicBezTo>
                <a:cubicBezTo>
                  <a:pt x="293" y="174"/>
                  <a:pt x="294" y="156"/>
                  <a:pt x="295" y="135"/>
                </a:cubicBezTo>
                <a:cubicBezTo>
                  <a:pt x="295" y="128"/>
                  <a:pt x="295" y="118"/>
                  <a:pt x="295" y="112"/>
                </a:cubicBezTo>
                <a:close/>
              </a:path>
            </a:pathLst>
          </a:custGeom>
          <a:noFill/>
          <a:ln w="9525" cap="flat" cmpd="sng" algn="ctr">
            <a:noFill/>
            <a:prstDash val="solid"/>
            <a:headEnd/>
            <a:tailEnd/>
          </a:ln>
          <a:effectLst/>
        </p:spPr>
        <p:txBody>
          <a:bodyPr vert="horz" wrap="square" lIns="36000" tIns="72000" rIns="36000" bIns="36000" numCol="1" anchor="ctr" anchorCtr="1" compatLnSpc="1">
            <a:prstTxWarp prst="textNoShape">
              <a:avLst/>
            </a:prstTxWarp>
          </a:bodyPr>
          <a:lstStyle/>
          <a:p>
            <a:pPr algn="ctr">
              <a:defRPr/>
            </a:pPr>
            <a:r>
              <a:rPr lang="en-US" sz="2000" kern="0" dirty="0" smtClean="0">
                <a:solidFill>
                  <a:srgbClr val="003366"/>
                </a:solidFill>
                <a:latin typeface="Courier"/>
                <a:cs typeface="Courier"/>
              </a:rPr>
              <a:t>Team</a:t>
            </a:r>
          </a:p>
          <a:p>
            <a:pPr algn="ctr">
              <a:defRPr/>
            </a:pPr>
            <a:r>
              <a:rPr lang="en-US" sz="2000" kern="0" dirty="0" smtClean="0">
                <a:solidFill>
                  <a:srgbClr val="003366"/>
                </a:solidFill>
                <a:latin typeface="Courier"/>
                <a:cs typeface="Courier"/>
              </a:rPr>
              <a:t>improvements</a:t>
            </a:r>
            <a:endParaRPr lang="en-US" sz="2000" kern="0" dirty="0">
              <a:solidFill>
                <a:srgbClr val="003366"/>
              </a:solidFill>
              <a:latin typeface="Courier"/>
              <a:cs typeface="Courier"/>
            </a:endParaRPr>
          </a:p>
        </p:txBody>
      </p:sp>
      <p:sp>
        <p:nvSpPr>
          <p:cNvPr id="91" name="Freeform 384"/>
          <p:cNvSpPr>
            <a:spLocks/>
          </p:cNvSpPr>
          <p:nvPr/>
        </p:nvSpPr>
        <p:spPr bwMode="auto">
          <a:xfrm>
            <a:off x="492896" y="2505881"/>
            <a:ext cx="1670479" cy="789564"/>
          </a:xfrm>
          <a:custGeom>
            <a:avLst/>
            <a:gdLst/>
            <a:ahLst/>
            <a:cxnLst>
              <a:cxn ang="0">
                <a:pos x="296" y="25"/>
              </a:cxn>
              <a:cxn ang="0">
                <a:pos x="295" y="5"/>
              </a:cxn>
              <a:cxn ang="0">
                <a:pos x="287" y="0"/>
              </a:cxn>
              <a:cxn ang="0">
                <a:pos x="84" y="1"/>
              </a:cxn>
              <a:cxn ang="0">
                <a:pos x="48" y="2"/>
              </a:cxn>
              <a:cxn ang="0">
                <a:pos x="3" y="12"/>
              </a:cxn>
              <a:cxn ang="0">
                <a:pos x="3" y="51"/>
              </a:cxn>
              <a:cxn ang="0">
                <a:pos x="3" y="141"/>
              </a:cxn>
              <a:cxn ang="0">
                <a:pos x="3" y="200"/>
              </a:cxn>
              <a:cxn ang="0">
                <a:pos x="65" y="204"/>
              </a:cxn>
              <a:cxn ang="0">
                <a:pos x="139" y="204"/>
              </a:cxn>
              <a:cxn ang="0">
                <a:pos x="205" y="203"/>
              </a:cxn>
              <a:cxn ang="0">
                <a:pos x="246" y="201"/>
              </a:cxn>
              <a:cxn ang="0">
                <a:pos x="266" y="202"/>
              </a:cxn>
              <a:cxn ang="0">
                <a:pos x="275" y="201"/>
              </a:cxn>
              <a:cxn ang="0">
                <a:pos x="253" y="201"/>
              </a:cxn>
              <a:cxn ang="0">
                <a:pos x="243" y="200"/>
              </a:cxn>
              <a:cxn ang="0">
                <a:pos x="208" y="199"/>
              </a:cxn>
              <a:cxn ang="0">
                <a:pos x="178" y="199"/>
              </a:cxn>
              <a:cxn ang="0">
                <a:pos x="175" y="197"/>
              </a:cxn>
              <a:cxn ang="0">
                <a:pos x="169" y="196"/>
              </a:cxn>
              <a:cxn ang="0">
                <a:pos x="158" y="198"/>
              </a:cxn>
              <a:cxn ang="0">
                <a:pos x="147" y="199"/>
              </a:cxn>
              <a:cxn ang="0">
                <a:pos x="135" y="197"/>
              </a:cxn>
              <a:cxn ang="0">
                <a:pos x="124" y="198"/>
              </a:cxn>
              <a:cxn ang="0">
                <a:pos x="115" y="197"/>
              </a:cxn>
              <a:cxn ang="0">
                <a:pos x="102" y="197"/>
              </a:cxn>
              <a:cxn ang="0">
                <a:pos x="87" y="197"/>
              </a:cxn>
              <a:cxn ang="0">
                <a:pos x="73" y="199"/>
              </a:cxn>
              <a:cxn ang="0">
                <a:pos x="71" y="197"/>
              </a:cxn>
              <a:cxn ang="0">
                <a:pos x="58" y="197"/>
              </a:cxn>
              <a:cxn ang="0">
                <a:pos x="10" y="197"/>
              </a:cxn>
              <a:cxn ang="0">
                <a:pos x="9" y="181"/>
              </a:cxn>
              <a:cxn ang="0">
                <a:pos x="10" y="138"/>
              </a:cxn>
              <a:cxn ang="0">
                <a:pos x="9" y="118"/>
              </a:cxn>
              <a:cxn ang="0">
                <a:pos x="9" y="110"/>
              </a:cxn>
              <a:cxn ang="0">
                <a:pos x="9" y="104"/>
              </a:cxn>
              <a:cxn ang="0">
                <a:pos x="10" y="89"/>
              </a:cxn>
              <a:cxn ang="0">
                <a:pos x="9" y="74"/>
              </a:cxn>
              <a:cxn ang="0">
                <a:pos x="9" y="36"/>
              </a:cxn>
              <a:cxn ang="0">
                <a:pos x="10" y="17"/>
              </a:cxn>
              <a:cxn ang="0">
                <a:pos x="22" y="6"/>
              </a:cxn>
              <a:cxn ang="0">
                <a:pos x="35" y="7"/>
              </a:cxn>
              <a:cxn ang="0">
                <a:pos x="40" y="7"/>
              </a:cxn>
              <a:cxn ang="0">
                <a:pos x="65" y="7"/>
              </a:cxn>
              <a:cxn ang="0">
                <a:pos x="87" y="7"/>
              </a:cxn>
              <a:cxn ang="0">
                <a:pos x="107" y="6"/>
              </a:cxn>
              <a:cxn ang="0">
                <a:pos x="129" y="5"/>
              </a:cxn>
              <a:cxn ang="0">
                <a:pos x="146" y="6"/>
              </a:cxn>
              <a:cxn ang="0">
                <a:pos x="192" y="5"/>
              </a:cxn>
              <a:cxn ang="0">
                <a:pos x="212" y="5"/>
              </a:cxn>
              <a:cxn ang="0">
                <a:pos x="274" y="5"/>
              </a:cxn>
              <a:cxn ang="0">
                <a:pos x="290" y="6"/>
              </a:cxn>
              <a:cxn ang="0">
                <a:pos x="290" y="27"/>
              </a:cxn>
              <a:cxn ang="0">
                <a:pos x="292" y="90"/>
              </a:cxn>
              <a:cxn ang="0">
                <a:pos x="292" y="184"/>
              </a:cxn>
            </a:cxnLst>
            <a:rect l="0" t="0" r="r" b="b"/>
            <a:pathLst>
              <a:path w="300" h="209">
                <a:moveTo>
                  <a:pt x="295" y="112"/>
                </a:moveTo>
                <a:cubicBezTo>
                  <a:pt x="295" y="84"/>
                  <a:pt x="297" y="57"/>
                  <a:pt x="296" y="29"/>
                </a:cubicBezTo>
                <a:cubicBezTo>
                  <a:pt x="296" y="30"/>
                  <a:pt x="295" y="29"/>
                  <a:pt x="295" y="27"/>
                </a:cubicBezTo>
                <a:cubicBezTo>
                  <a:pt x="295" y="27"/>
                  <a:pt x="295" y="27"/>
                  <a:pt x="295" y="27"/>
                </a:cubicBezTo>
                <a:cubicBezTo>
                  <a:pt x="295" y="25"/>
                  <a:pt x="295" y="25"/>
                  <a:pt x="295" y="25"/>
                </a:cubicBezTo>
                <a:cubicBezTo>
                  <a:pt x="295" y="23"/>
                  <a:pt x="295" y="24"/>
                  <a:pt x="296" y="25"/>
                </a:cubicBezTo>
                <a:cubicBezTo>
                  <a:pt x="296" y="20"/>
                  <a:pt x="295" y="14"/>
                  <a:pt x="295" y="9"/>
                </a:cubicBezTo>
                <a:cubicBezTo>
                  <a:pt x="295" y="5"/>
                  <a:pt x="295" y="5"/>
                  <a:pt x="295" y="5"/>
                </a:cubicBezTo>
                <a:cubicBezTo>
                  <a:pt x="295" y="5"/>
                  <a:pt x="295" y="5"/>
                  <a:pt x="295" y="5"/>
                </a:cubicBezTo>
                <a:cubicBezTo>
                  <a:pt x="295" y="5"/>
                  <a:pt x="295" y="5"/>
                  <a:pt x="295" y="5"/>
                </a:cubicBezTo>
                <a:cubicBezTo>
                  <a:pt x="295" y="5"/>
                  <a:pt x="295" y="5"/>
                  <a:pt x="295" y="5"/>
                </a:cubicBezTo>
                <a:cubicBezTo>
                  <a:pt x="295" y="5"/>
                  <a:pt x="295" y="5"/>
                  <a:pt x="295" y="5"/>
                </a:cubicBezTo>
                <a:cubicBezTo>
                  <a:pt x="293" y="3"/>
                  <a:pt x="300" y="10"/>
                  <a:pt x="291" y="0"/>
                </a:cubicBezTo>
                <a:cubicBezTo>
                  <a:pt x="291" y="0"/>
                  <a:pt x="291" y="0"/>
                  <a:pt x="291" y="0"/>
                </a:cubicBezTo>
                <a:cubicBezTo>
                  <a:pt x="291" y="0"/>
                  <a:pt x="291" y="0"/>
                  <a:pt x="291" y="0"/>
                </a:cubicBezTo>
                <a:cubicBezTo>
                  <a:pt x="290" y="0"/>
                  <a:pt x="290" y="0"/>
                  <a:pt x="290" y="0"/>
                </a:cubicBezTo>
                <a:cubicBezTo>
                  <a:pt x="289" y="0"/>
                  <a:pt x="289" y="0"/>
                  <a:pt x="289" y="0"/>
                </a:cubicBezTo>
                <a:cubicBezTo>
                  <a:pt x="287" y="0"/>
                  <a:pt x="287" y="0"/>
                  <a:pt x="287" y="0"/>
                </a:cubicBezTo>
                <a:cubicBezTo>
                  <a:pt x="279" y="0"/>
                  <a:pt x="279" y="0"/>
                  <a:pt x="279" y="0"/>
                </a:cubicBezTo>
                <a:cubicBezTo>
                  <a:pt x="278" y="1"/>
                  <a:pt x="274" y="0"/>
                  <a:pt x="273" y="1"/>
                </a:cubicBezTo>
                <a:cubicBezTo>
                  <a:pt x="273" y="1"/>
                  <a:pt x="273" y="1"/>
                  <a:pt x="273" y="1"/>
                </a:cubicBezTo>
                <a:cubicBezTo>
                  <a:pt x="266" y="1"/>
                  <a:pt x="265" y="1"/>
                  <a:pt x="259" y="0"/>
                </a:cubicBezTo>
                <a:cubicBezTo>
                  <a:pt x="229" y="0"/>
                  <a:pt x="201" y="0"/>
                  <a:pt x="172" y="0"/>
                </a:cubicBezTo>
                <a:cubicBezTo>
                  <a:pt x="143" y="0"/>
                  <a:pt x="114" y="1"/>
                  <a:pt x="84" y="1"/>
                </a:cubicBezTo>
                <a:cubicBezTo>
                  <a:pt x="80" y="2"/>
                  <a:pt x="73" y="1"/>
                  <a:pt x="68" y="3"/>
                </a:cubicBezTo>
                <a:cubicBezTo>
                  <a:pt x="68" y="2"/>
                  <a:pt x="68" y="2"/>
                  <a:pt x="68" y="2"/>
                </a:cubicBezTo>
                <a:cubicBezTo>
                  <a:pt x="64" y="3"/>
                  <a:pt x="63" y="2"/>
                  <a:pt x="57" y="2"/>
                </a:cubicBezTo>
                <a:cubicBezTo>
                  <a:pt x="57" y="2"/>
                  <a:pt x="54" y="2"/>
                  <a:pt x="55" y="2"/>
                </a:cubicBezTo>
                <a:cubicBezTo>
                  <a:pt x="53" y="3"/>
                  <a:pt x="52" y="1"/>
                  <a:pt x="49" y="2"/>
                </a:cubicBezTo>
                <a:cubicBezTo>
                  <a:pt x="49" y="2"/>
                  <a:pt x="49" y="2"/>
                  <a:pt x="48" y="2"/>
                </a:cubicBezTo>
                <a:cubicBezTo>
                  <a:pt x="41" y="3"/>
                  <a:pt x="50" y="2"/>
                  <a:pt x="40" y="1"/>
                </a:cubicBezTo>
                <a:cubicBezTo>
                  <a:pt x="20" y="1"/>
                  <a:pt x="20" y="1"/>
                  <a:pt x="20" y="1"/>
                </a:cubicBezTo>
                <a:cubicBezTo>
                  <a:pt x="10" y="2"/>
                  <a:pt x="10" y="2"/>
                  <a:pt x="10" y="2"/>
                </a:cubicBezTo>
                <a:cubicBezTo>
                  <a:pt x="7" y="2"/>
                  <a:pt x="7" y="2"/>
                  <a:pt x="7" y="2"/>
                </a:cubicBezTo>
                <a:cubicBezTo>
                  <a:pt x="0" y="8"/>
                  <a:pt x="5" y="5"/>
                  <a:pt x="3" y="7"/>
                </a:cubicBezTo>
                <a:cubicBezTo>
                  <a:pt x="3" y="12"/>
                  <a:pt x="3" y="12"/>
                  <a:pt x="3" y="12"/>
                </a:cubicBezTo>
                <a:cubicBezTo>
                  <a:pt x="3" y="11"/>
                  <a:pt x="4" y="11"/>
                  <a:pt x="4" y="12"/>
                </a:cubicBezTo>
                <a:cubicBezTo>
                  <a:pt x="3" y="13"/>
                  <a:pt x="4" y="16"/>
                  <a:pt x="4" y="18"/>
                </a:cubicBezTo>
                <a:cubicBezTo>
                  <a:pt x="3" y="18"/>
                  <a:pt x="3" y="17"/>
                  <a:pt x="3" y="17"/>
                </a:cubicBezTo>
                <a:cubicBezTo>
                  <a:pt x="3" y="22"/>
                  <a:pt x="3" y="27"/>
                  <a:pt x="3" y="33"/>
                </a:cubicBezTo>
                <a:cubicBezTo>
                  <a:pt x="3" y="38"/>
                  <a:pt x="2" y="44"/>
                  <a:pt x="3" y="48"/>
                </a:cubicBezTo>
                <a:cubicBezTo>
                  <a:pt x="3" y="47"/>
                  <a:pt x="3" y="50"/>
                  <a:pt x="3" y="51"/>
                </a:cubicBezTo>
                <a:cubicBezTo>
                  <a:pt x="4" y="55"/>
                  <a:pt x="2" y="62"/>
                  <a:pt x="3" y="66"/>
                </a:cubicBezTo>
                <a:cubicBezTo>
                  <a:pt x="3" y="66"/>
                  <a:pt x="3" y="66"/>
                  <a:pt x="3" y="66"/>
                </a:cubicBezTo>
                <a:cubicBezTo>
                  <a:pt x="3" y="80"/>
                  <a:pt x="2" y="96"/>
                  <a:pt x="3" y="111"/>
                </a:cubicBezTo>
                <a:cubicBezTo>
                  <a:pt x="3" y="119"/>
                  <a:pt x="2" y="129"/>
                  <a:pt x="3" y="138"/>
                </a:cubicBezTo>
                <a:cubicBezTo>
                  <a:pt x="3" y="140"/>
                  <a:pt x="3" y="138"/>
                  <a:pt x="3" y="140"/>
                </a:cubicBezTo>
                <a:cubicBezTo>
                  <a:pt x="3" y="142"/>
                  <a:pt x="3" y="140"/>
                  <a:pt x="3" y="141"/>
                </a:cubicBezTo>
                <a:cubicBezTo>
                  <a:pt x="3" y="145"/>
                  <a:pt x="3" y="151"/>
                  <a:pt x="3" y="157"/>
                </a:cubicBezTo>
                <a:cubicBezTo>
                  <a:pt x="3" y="158"/>
                  <a:pt x="3" y="159"/>
                  <a:pt x="3" y="159"/>
                </a:cubicBezTo>
                <a:cubicBezTo>
                  <a:pt x="2" y="165"/>
                  <a:pt x="3" y="174"/>
                  <a:pt x="3" y="180"/>
                </a:cubicBezTo>
                <a:cubicBezTo>
                  <a:pt x="4" y="178"/>
                  <a:pt x="3" y="184"/>
                  <a:pt x="4" y="186"/>
                </a:cubicBezTo>
                <a:cubicBezTo>
                  <a:pt x="4" y="187"/>
                  <a:pt x="3" y="188"/>
                  <a:pt x="3" y="187"/>
                </a:cubicBezTo>
                <a:cubicBezTo>
                  <a:pt x="3" y="192"/>
                  <a:pt x="3" y="195"/>
                  <a:pt x="3" y="200"/>
                </a:cubicBezTo>
                <a:cubicBezTo>
                  <a:pt x="12" y="209"/>
                  <a:pt x="8" y="202"/>
                  <a:pt x="13" y="204"/>
                </a:cubicBezTo>
                <a:cubicBezTo>
                  <a:pt x="15" y="205"/>
                  <a:pt x="20" y="204"/>
                  <a:pt x="23" y="204"/>
                </a:cubicBezTo>
                <a:cubicBezTo>
                  <a:pt x="22" y="204"/>
                  <a:pt x="26" y="203"/>
                  <a:pt x="29" y="203"/>
                </a:cubicBezTo>
                <a:cubicBezTo>
                  <a:pt x="28" y="204"/>
                  <a:pt x="28" y="204"/>
                  <a:pt x="28" y="204"/>
                </a:cubicBezTo>
                <a:cubicBezTo>
                  <a:pt x="38" y="204"/>
                  <a:pt x="53" y="205"/>
                  <a:pt x="64" y="204"/>
                </a:cubicBezTo>
                <a:cubicBezTo>
                  <a:pt x="65" y="204"/>
                  <a:pt x="65" y="204"/>
                  <a:pt x="65" y="204"/>
                </a:cubicBezTo>
                <a:cubicBezTo>
                  <a:pt x="77" y="204"/>
                  <a:pt x="89" y="204"/>
                  <a:pt x="101" y="203"/>
                </a:cubicBezTo>
                <a:cubicBezTo>
                  <a:pt x="104" y="204"/>
                  <a:pt x="109" y="204"/>
                  <a:pt x="112" y="204"/>
                </a:cubicBezTo>
                <a:cubicBezTo>
                  <a:pt x="116" y="203"/>
                  <a:pt x="118" y="203"/>
                  <a:pt x="121" y="203"/>
                </a:cubicBezTo>
                <a:cubicBezTo>
                  <a:pt x="122" y="202"/>
                  <a:pt x="123" y="203"/>
                  <a:pt x="124" y="203"/>
                </a:cubicBezTo>
                <a:cubicBezTo>
                  <a:pt x="129" y="203"/>
                  <a:pt x="135" y="204"/>
                  <a:pt x="139" y="203"/>
                </a:cubicBezTo>
                <a:cubicBezTo>
                  <a:pt x="139" y="204"/>
                  <a:pt x="139" y="204"/>
                  <a:pt x="139" y="204"/>
                </a:cubicBezTo>
                <a:cubicBezTo>
                  <a:pt x="143" y="203"/>
                  <a:pt x="149" y="203"/>
                  <a:pt x="154" y="203"/>
                </a:cubicBezTo>
                <a:cubicBezTo>
                  <a:pt x="155" y="203"/>
                  <a:pt x="160" y="202"/>
                  <a:pt x="158" y="202"/>
                </a:cubicBezTo>
                <a:cubicBezTo>
                  <a:pt x="160" y="202"/>
                  <a:pt x="159" y="203"/>
                  <a:pt x="161" y="202"/>
                </a:cubicBezTo>
                <a:cubicBezTo>
                  <a:pt x="159" y="203"/>
                  <a:pt x="159" y="203"/>
                  <a:pt x="159" y="203"/>
                </a:cubicBezTo>
                <a:cubicBezTo>
                  <a:pt x="170" y="203"/>
                  <a:pt x="179" y="203"/>
                  <a:pt x="190" y="202"/>
                </a:cubicBezTo>
                <a:cubicBezTo>
                  <a:pt x="193" y="203"/>
                  <a:pt x="199" y="202"/>
                  <a:pt x="205" y="203"/>
                </a:cubicBezTo>
                <a:cubicBezTo>
                  <a:pt x="209" y="202"/>
                  <a:pt x="215" y="203"/>
                  <a:pt x="217" y="202"/>
                </a:cubicBezTo>
                <a:cubicBezTo>
                  <a:pt x="217" y="202"/>
                  <a:pt x="217" y="202"/>
                  <a:pt x="217" y="202"/>
                </a:cubicBezTo>
                <a:cubicBezTo>
                  <a:pt x="222" y="202"/>
                  <a:pt x="228" y="202"/>
                  <a:pt x="234" y="203"/>
                </a:cubicBezTo>
                <a:cubicBezTo>
                  <a:pt x="238" y="203"/>
                  <a:pt x="238" y="202"/>
                  <a:pt x="241" y="202"/>
                </a:cubicBezTo>
                <a:cubicBezTo>
                  <a:pt x="241" y="202"/>
                  <a:pt x="241" y="202"/>
                  <a:pt x="241" y="202"/>
                </a:cubicBezTo>
                <a:cubicBezTo>
                  <a:pt x="244" y="202"/>
                  <a:pt x="245" y="201"/>
                  <a:pt x="246" y="201"/>
                </a:cubicBezTo>
                <a:cubicBezTo>
                  <a:pt x="248" y="201"/>
                  <a:pt x="248" y="201"/>
                  <a:pt x="251" y="201"/>
                </a:cubicBezTo>
                <a:cubicBezTo>
                  <a:pt x="248" y="201"/>
                  <a:pt x="247" y="202"/>
                  <a:pt x="245" y="203"/>
                </a:cubicBezTo>
                <a:cubicBezTo>
                  <a:pt x="249" y="203"/>
                  <a:pt x="253" y="202"/>
                  <a:pt x="255" y="202"/>
                </a:cubicBezTo>
                <a:cubicBezTo>
                  <a:pt x="258" y="202"/>
                  <a:pt x="261" y="202"/>
                  <a:pt x="261" y="202"/>
                </a:cubicBezTo>
                <a:cubicBezTo>
                  <a:pt x="260" y="202"/>
                  <a:pt x="263" y="202"/>
                  <a:pt x="261" y="202"/>
                </a:cubicBezTo>
                <a:cubicBezTo>
                  <a:pt x="263" y="202"/>
                  <a:pt x="265" y="202"/>
                  <a:pt x="266" y="202"/>
                </a:cubicBezTo>
                <a:cubicBezTo>
                  <a:pt x="266" y="202"/>
                  <a:pt x="265" y="202"/>
                  <a:pt x="265" y="202"/>
                </a:cubicBezTo>
                <a:cubicBezTo>
                  <a:pt x="266" y="201"/>
                  <a:pt x="268" y="201"/>
                  <a:pt x="268" y="201"/>
                </a:cubicBezTo>
                <a:cubicBezTo>
                  <a:pt x="266" y="201"/>
                  <a:pt x="266" y="201"/>
                  <a:pt x="265" y="201"/>
                </a:cubicBezTo>
                <a:cubicBezTo>
                  <a:pt x="266" y="200"/>
                  <a:pt x="269" y="200"/>
                  <a:pt x="270" y="201"/>
                </a:cubicBezTo>
                <a:cubicBezTo>
                  <a:pt x="272" y="201"/>
                  <a:pt x="268" y="202"/>
                  <a:pt x="270" y="202"/>
                </a:cubicBezTo>
                <a:cubicBezTo>
                  <a:pt x="275" y="201"/>
                  <a:pt x="275" y="201"/>
                  <a:pt x="275" y="201"/>
                </a:cubicBezTo>
                <a:cubicBezTo>
                  <a:pt x="274" y="201"/>
                  <a:pt x="273" y="201"/>
                  <a:pt x="273" y="200"/>
                </a:cubicBezTo>
                <a:cubicBezTo>
                  <a:pt x="271" y="201"/>
                  <a:pt x="271" y="201"/>
                  <a:pt x="271" y="201"/>
                </a:cubicBezTo>
                <a:cubicBezTo>
                  <a:pt x="271" y="200"/>
                  <a:pt x="271" y="200"/>
                  <a:pt x="271" y="200"/>
                </a:cubicBezTo>
                <a:cubicBezTo>
                  <a:pt x="266" y="200"/>
                  <a:pt x="263" y="200"/>
                  <a:pt x="259" y="200"/>
                </a:cubicBezTo>
                <a:cubicBezTo>
                  <a:pt x="261" y="201"/>
                  <a:pt x="261" y="201"/>
                  <a:pt x="261" y="201"/>
                </a:cubicBezTo>
                <a:cubicBezTo>
                  <a:pt x="258" y="201"/>
                  <a:pt x="256" y="201"/>
                  <a:pt x="253" y="201"/>
                </a:cubicBezTo>
                <a:cubicBezTo>
                  <a:pt x="254" y="201"/>
                  <a:pt x="253" y="200"/>
                  <a:pt x="253" y="200"/>
                </a:cubicBezTo>
                <a:cubicBezTo>
                  <a:pt x="253" y="200"/>
                  <a:pt x="252" y="200"/>
                  <a:pt x="251" y="200"/>
                </a:cubicBezTo>
                <a:cubicBezTo>
                  <a:pt x="253" y="199"/>
                  <a:pt x="253" y="199"/>
                  <a:pt x="253" y="199"/>
                </a:cubicBezTo>
                <a:cubicBezTo>
                  <a:pt x="251" y="200"/>
                  <a:pt x="246" y="200"/>
                  <a:pt x="244" y="200"/>
                </a:cubicBezTo>
                <a:cubicBezTo>
                  <a:pt x="245" y="200"/>
                  <a:pt x="245" y="200"/>
                  <a:pt x="245" y="200"/>
                </a:cubicBezTo>
                <a:cubicBezTo>
                  <a:pt x="241" y="199"/>
                  <a:pt x="245" y="200"/>
                  <a:pt x="243" y="200"/>
                </a:cubicBezTo>
                <a:cubicBezTo>
                  <a:pt x="241" y="200"/>
                  <a:pt x="242" y="199"/>
                  <a:pt x="240" y="199"/>
                </a:cubicBezTo>
                <a:cubicBezTo>
                  <a:pt x="236" y="199"/>
                  <a:pt x="229" y="200"/>
                  <a:pt x="225" y="199"/>
                </a:cubicBezTo>
                <a:cubicBezTo>
                  <a:pt x="221" y="199"/>
                  <a:pt x="218" y="199"/>
                  <a:pt x="214" y="200"/>
                </a:cubicBezTo>
                <a:cubicBezTo>
                  <a:pt x="211" y="200"/>
                  <a:pt x="215" y="199"/>
                  <a:pt x="211" y="199"/>
                </a:cubicBezTo>
                <a:cubicBezTo>
                  <a:pt x="212" y="199"/>
                  <a:pt x="211" y="199"/>
                  <a:pt x="211" y="198"/>
                </a:cubicBezTo>
                <a:cubicBezTo>
                  <a:pt x="211" y="199"/>
                  <a:pt x="205" y="198"/>
                  <a:pt x="208" y="199"/>
                </a:cubicBezTo>
                <a:cubicBezTo>
                  <a:pt x="203" y="199"/>
                  <a:pt x="198" y="199"/>
                  <a:pt x="193" y="199"/>
                </a:cubicBezTo>
                <a:cubicBezTo>
                  <a:pt x="195" y="199"/>
                  <a:pt x="195" y="198"/>
                  <a:pt x="194" y="198"/>
                </a:cubicBezTo>
                <a:cubicBezTo>
                  <a:pt x="192" y="199"/>
                  <a:pt x="188" y="199"/>
                  <a:pt x="184" y="199"/>
                </a:cubicBezTo>
                <a:cubicBezTo>
                  <a:pt x="184" y="199"/>
                  <a:pt x="185" y="199"/>
                  <a:pt x="185" y="200"/>
                </a:cubicBezTo>
                <a:cubicBezTo>
                  <a:pt x="184" y="200"/>
                  <a:pt x="183" y="200"/>
                  <a:pt x="182" y="200"/>
                </a:cubicBezTo>
                <a:cubicBezTo>
                  <a:pt x="182" y="200"/>
                  <a:pt x="182" y="199"/>
                  <a:pt x="178" y="199"/>
                </a:cubicBezTo>
                <a:cubicBezTo>
                  <a:pt x="179" y="198"/>
                  <a:pt x="184" y="199"/>
                  <a:pt x="183" y="198"/>
                </a:cubicBezTo>
                <a:cubicBezTo>
                  <a:pt x="184" y="197"/>
                  <a:pt x="191" y="197"/>
                  <a:pt x="192" y="198"/>
                </a:cubicBezTo>
                <a:cubicBezTo>
                  <a:pt x="196" y="197"/>
                  <a:pt x="190" y="197"/>
                  <a:pt x="190" y="197"/>
                </a:cubicBezTo>
                <a:cubicBezTo>
                  <a:pt x="188" y="197"/>
                  <a:pt x="186" y="197"/>
                  <a:pt x="182" y="197"/>
                </a:cubicBezTo>
                <a:cubicBezTo>
                  <a:pt x="182" y="198"/>
                  <a:pt x="183" y="198"/>
                  <a:pt x="181" y="198"/>
                </a:cubicBezTo>
                <a:cubicBezTo>
                  <a:pt x="177" y="199"/>
                  <a:pt x="176" y="197"/>
                  <a:pt x="175" y="197"/>
                </a:cubicBezTo>
                <a:cubicBezTo>
                  <a:pt x="177" y="197"/>
                  <a:pt x="177" y="197"/>
                  <a:pt x="177" y="197"/>
                </a:cubicBezTo>
                <a:cubicBezTo>
                  <a:pt x="174" y="197"/>
                  <a:pt x="173" y="197"/>
                  <a:pt x="171" y="197"/>
                </a:cubicBezTo>
                <a:cubicBezTo>
                  <a:pt x="170" y="196"/>
                  <a:pt x="175" y="197"/>
                  <a:pt x="176" y="197"/>
                </a:cubicBezTo>
                <a:cubicBezTo>
                  <a:pt x="174" y="196"/>
                  <a:pt x="174" y="196"/>
                  <a:pt x="174" y="196"/>
                </a:cubicBezTo>
                <a:cubicBezTo>
                  <a:pt x="170" y="196"/>
                  <a:pt x="173" y="197"/>
                  <a:pt x="169" y="196"/>
                </a:cubicBezTo>
                <a:cubicBezTo>
                  <a:pt x="169" y="196"/>
                  <a:pt x="169" y="196"/>
                  <a:pt x="169" y="196"/>
                </a:cubicBezTo>
                <a:cubicBezTo>
                  <a:pt x="166" y="196"/>
                  <a:pt x="166" y="196"/>
                  <a:pt x="166" y="196"/>
                </a:cubicBezTo>
                <a:cubicBezTo>
                  <a:pt x="166" y="197"/>
                  <a:pt x="167" y="197"/>
                  <a:pt x="169" y="197"/>
                </a:cubicBezTo>
                <a:cubicBezTo>
                  <a:pt x="168" y="198"/>
                  <a:pt x="167" y="197"/>
                  <a:pt x="163" y="198"/>
                </a:cubicBezTo>
                <a:cubicBezTo>
                  <a:pt x="162" y="198"/>
                  <a:pt x="165" y="198"/>
                  <a:pt x="165" y="198"/>
                </a:cubicBezTo>
                <a:cubicBezTo>
                  <a:pt x="165" y="199"/>
                  <a:pt x="163" y="199"/>
                  <a:pt x="161" y="199"/>
                </a:cubicBezTo>
                <a:cubicBezTo>
                  <a:pt x="158" y="199"/>
                  <a:pt x="159" y="198"/>
                  <a:pt x="158" y="198"/>
                </a:cubicBezTo>
                <a:cubicBezTo>
                  <a:pt x="159" y="198"/>
                  <a:pt x="161" y="198"/>
                  <a:pt x="161" y="198"/>
                </a:cubicBezTo>
                <a:cubicBezTo>
                  <a:pt x="165" y="197"/>
                  <a:pt x="159" y="197"/>
                  <a:pt x="162" y="196"/>
                </a:cubicBezTo>
                <a:cubicBezTo>
                  <a:pt x="159" y="196"/>
                  <a:pt x="159" y="197"/>
                  <a:pt x="157" y="197"/>
                </a:cubicBezTo>
                <a:cubicBezTo>
                  <a:pt x="158" y="197"/>
                  <a:pt x="157" y="197"/>
                  <a:pt x="158" y="198"/>
                </a:cubicBezTo>
                <a:cubicBezTo>
                  <a:pt x="153" y="199"/>
                  <a:pt x="154" y="196"/>
                  <a:pt x="149" y="197"/>
                </a:cubicBezTo>
                <a:cubicBezTo>
                  <a:pt x="150" y="198"/>
                  <a:pt x="143" y="198"/>
                  <a:pt x="147" y="199"/>
                </a:cubicBezTo>
                <a:cubicBezTo>
                  <a:pt x="145" y="200"/>
                  <a:pt x="144" y="200"/>
                  <a:pt x="143" y="200"/>
                </a:cubicBezTo>
                <a:cubicBezTo>
                  <a:pt x="144" y="199"/>
                  <a:pt x="140" y="199"/>
                  <a:pt x="143" y="198"/>
                </a:cubicBezTo>
                <a:cubicBezTo>
                  <a:pt x="141" y="198"/>
                  <a:pt x="141" y="198"/>
                  <a:pt x="141" y="198"/>
                </a:cubicBezTo>
                <a:cubicBezTo>
                  <a:pt x="144" y="198"/>
                  <a:pt x="144" y="198"/>
                  <a:pt x="144" y="198"/>
                </a:cubicBezTo>
                <a:cubicBezTo>
                  <a:pt x="142" y="197"/>
                  <a:pt x="138" y="197"/>
                  <a:pt x="137" y="196"/>
                </a:cubicBezTo>
                <a:cubicBezTo>
                  <a:pt x="135" y="197"/>
                  <a:pt x="138" y="197"/>
                  <a:pt x="135" y="197"/>
                </a:cubicBezTo>
                <a:cubicBezTo>
                  <a:pt x="136" y="197"/>
                  <a:pt x="134" y="196"/>
                  <a:pt x="133" y="196"/>
                </a:cubicBezTo>
                <a:cubicBezTo>
                  <a:pt x="136" y="197"/>
                  <a:pt x="133" y="197"/>
                  <a:pt x="131" y="198"/>
                </a:cubicBezTo>
                <a:cubicBezTo>
                  <a:pt x="129" y="198"/>
                  <a:pt x="127" y="197"/>
                  <a:pt x="127" y="197"/>
                </a:cubicBezTo>
                <a:cubicBezTo>
                  <a:pt x="130" y="196"/>
                  <a:pt x="130" y="196"/>
                  <a:pt x="130" y="196"/>
                </a:cubicBezTo>
                <a:cubicBezTo>
                  <a:pt x="128" y="197"/>
                  <a:pt x="129" y="196"/>
                  <a:pt x="127" y="196"/>
                </a:cubicBezTo>
                <a:cubicBezTo>
                  <a:pt x="126" y="196"/>
                  <a:pt x="125" y="197"/>
                  <a:pt x="124" y="198"/>
                </a:cubicBezTo>
                <a:cubicBezTo>
                  <a:pt x="123" y="198"/>
                  <a:pt x="122" y="197"/>
                  <a:pt x="121" y="197"/>
                </a:cubicBezTo>
                <a:cubicBezTo>
                  <a:pt x="124" y="197"/>
                  <a:pt x="124" y="197"/>
                  <a:pt x="124" y="197"/>
                </a:cubicBezTo>
                <a:cubicBezTo>
                  <a:pt x="120" y="197"/>
                  <a:pt x="123" y="196"/>
                  <a:pt x="119" y="196"/>
                </a:cubicBezTo>
                <a:cubicBezTo>
                  <a:pt x="118" y="197"/>
                  <a:pt x="118" y="197"/>
                  <a:pt x="118" y="197"/>
                </a:cubicBezTo>
                <a:cubicBezTo>
                  <a:pt x="118" y="197"/>
                  <a:pt x="117" y="196"/>
                  <a:pt x="118" y="196"/>
                </a:cubicBezTo>
                <a:cubicBezTo>
                  <a:pt x="117" y="197"/>
                  <a:pt x="115" y="196"/>
                  <a:pt x="115" y="197"/>
                </a:cubicBezTo>
                <a:cubicBezTo>
                  <a:pt x="114" y="196"/>
                  <a:pt x="114" y="196"/>
                  <a:pt x="114" y="196"/>
                </a:cubicBezTo>
                <a:cubicBezTo>
                  <a:pt x="113" y="196"/>
                  <a:pt x="111" y="197"/>
                  <a:pt x="109" y="197"/>
                </a:cubicBezTo>
                <a:cubicBezTo>
                  <a:pt x="111" y="197"/>
                  <a:pt x="111" y="197"/>
                  <a:pt x="114" y="197"/>
                </a:cubicBezTo>
                <a:cubicBezTo>
                  <a:pt x="115" y="198"/>
                  <a:pt x="111" y="198"/>
                  <a:pt x="110" y="198"/>
                </a:cubicBezTo>
                <a:cubicBezTo>
                  <a:pt x="111" y="197"/>
                  <a:pt x="107" y="198"/>
                  <a:pt x="105" y="198"/>
                </a:cubicBezTo>
                <a:cubicBezTo>
                  <a:pt x="104" y="197"/>
                  <a:pt x="103" y="197"/>
                  <a:pt x="102" y="197"/>
                </a:cubicBezTo>
                <a:cubicBezTo>
                  <a:pt x="102" y="197"/>
                  <a:pt x="102" y="197"/>
                  <a:pt x="102" y="197"/>
                </a:cubicBezTo>
                <a:cubicBezTo>
                  <a:pt x="101" y="196"/>
                  <a:pt x="98" y="198"/>
                  <a:pt x="96" y="197"/>
                </a:cubicBezTo>
                <a:cubicBezTo>
                  <a:pt x="97" y="197"/>
                  <a:pt x="97" y="197"/>
                  <a:pt x="95" y="196"/>
                </a:cubicBezTo>
                <a:cubicBezTo>
                  <a:pt x="97" y="197"/>
                  <a:pt x="92" y="197"/>
                  <a:pt x="93" y="198"/>
                </a:cubicBezTo>
                <a:cubicBezTo>
                  <a:pt x="89" y="198"/>
                  <a:pt x="94" y="197"/>
                  <a:pt x="93" y="196"/>
                </a:cubicBezTo>
                <a:cubicBezTo>
                  <a:pt x="91" y="197"/>
                  <a:pt x="88" y="196"/>
                  <a:pt x="87" y="197"/>
                </a:cubicBezTo>
                <a:cubicBezTo>
                  <a:pt x="90" y="197"/>
                  <a:pt x="87" y="197"/>
                  <a:pt x="86" y="198"/>
                </a:cubicBezTo>
                <a:cubicBezTo>
                  <a:pt x="83" y="198"/>
                  <a:pt x="87" y="197"/>
                  <a:pt x="85" y="197"/>
                </a:cubicBezTo>
                <a:cubicBezTo>
                  <a:pt x="83" y="197"/>
                  <a:pt x="81" y="198"/>
                  <a:pt x="83" y="198"/>
                </a:cubicBezTo>
                <a:cubicBezTo>
                  <a:pt x="82" y="198"/>
                  <a:pt x="79" y="199"/>
                  <a:pt x="77" y="198"/>
                </a:cubicBezTo>
                <a:cubicBezTo>
                  <a:pt x="76" y="198"/>
                  <a:pt x="81" y="198"/>
                  <a:pt x="80" y="198"/>
                </a:cubicBezTo>
                <a:cubicBezTo>
                  <a:pt x="75" y="197"/>
                  <a:pt x="78" y="199"/>
                  <a:pt x="73" y="199"/>
                </a:cubicBezTo>
                <a:cubicBezTo>
                  <a:pt x="75" y="199"/>
                  <a:pt x="73" y="200"/>
                  <a:pt x="71" y="201"/>
                </a:cubicBezTo>
                <a:cubicBezTo>
                  <a:pt x="67" y="201"/>
                  <a:pt x="73" y="200"/>
                  <a:pt x="72" y="200"/>
                </a:cubicBezTo>
                <a:cubicBezTo>
                  <a:pt x="70" y="200"/>
                  <a:pt x="70" y="200"/>
                  <a:pt x="70" y="200"/>
                </a:cubicBezTo>
                <a:cubicBezTo>
                  <a:pt x="67" y="199"/>
                  <a:pt x="75" y="198"/>
                  <a:pt x="73" y="197"/>
                </a:cubicBezTo>
                <a:cubicBezTo>
                  <a:pt x="71" y="198"/>
                  <a:pt x="71" y="198"/>
                  <a:pt x="71" y="198"/>
                </a:cubicBezTo>
                <a:cubicBezTo>
                  <a:pt x="71" y="197"/>
                  <a:pt x="72" y="197"/>
                  <a:pt x="71" y="197"/>
                </a:cubicBezTo>
                <a:cubicBezTo>
                  <a:pt x="71" y="197"/>
                  <a:pt x="66" y="197"/>
                  <a:pt x="66" y="197"/>
                </a:cubicBezTo>
                <a:cubicBezTo>
                  <a:pt x="65" y="198"/>
                  <a:pt x="68" y="197"/>
                  <a:pt x="67" y="197"/>
                </a:cubicBezTo>
                <a:cubicBezTo>
                  <a:pt x="65" y="197"/>
                  <a:pt x="64" y="198"/>
                  <a:pt x="61" y="198"/>
                </a:cubicBezTo>
                <a:cubicBezTo>
                  <a:pt x="63" y="198"/>
                  <a:pt x="60" y="197"/>
                  <a:pt x="61" y="197"/>
                </a:cubicBezTo>
                <a:cubicBezTo>
                  <a:pt x="59" y="197"/>
                  <a:pt x="60" y="198"/>
                  <a:pt x="58" y="197"/>
                </a:cubicBezTo>
                <a:cubicBezTo>
                  <a:pt x="58" y="197"/>
                  <a:pt x="58" y="197"/>
                  <a:pt x="58" y="197"/>
                </a:cubicBezTo>
                <a:cubicBezTo>
                  <a:pt x="49" y="197"/>
                  <a:pt x="39" y="197"/>
                  <a:pt x="31" y="198"/>
                </a:cubicBezTo>
                <a:cubicBezTo>
                  <a:pt x="30" y="198"/>
                  <a:pt x="27" y="198"/>
                  <a:pt x="22" y="197"/>
                </a:cubicBezTo>
                <a:cubicBezTo>
                  <a:pt x="24" y="197"/>
                  <a:pt x="23" y="198"/>
                  <a:pt x="21" y="198"/>
                </a:cubicBezTo>
                <a:cubicBezTo>
                  <a:pt x="19" y="197"/>
                  <a:pt x="19" y="197"/>
                  <a:pt x="19" y="197"/>
                </a:cubicBezTo>
                <a:cubicBezTo>
                  <a:pt x="17" y="197"/>
                  <a:pt x="13" y="198"/>
                  <a:pt x="11" y="198"/>
                </a:cubicBezTo>
                <a:cubicBezTo>
                  <a:pt x="11" y="198"/>
                  <a:pt x="11" y="198"/>
                  <a:pt x="10" y="197"/>
                </a:cubicBezTo>
                <a:cubicBezTo>
                  <a:pt x="10" y="197"/>
                  <a:pt x="10" y="197"/>
                  <a:pt x="10" y="197"/>
                </a:cubicBezTo>
                <a:cubicBezTo>
                  <a:pt x="10" y="196"/>
                  <a:pt x="10" y="194"/>
                  <a:pt x="10" y="195"/>
                </a:cubicBezTo>
                <a:cubicBezTo>
                  <a:pt x="10" y="194"/>
                  <a:pt x="10" y="193"/>
                  <a:pt x="10" y="194"/>
                </a:cubicBezTo>
                <a:cubicBezTo>
                  <a:pt x="10" y="192"/>
                  <a:pt x="10" y="186"/>
                  <a:pt x="10" y="181"/>
                </a:cubicBezTo>
                <a:cubicBezTo>
                  <a:pt x="10" y="183"/>
                  <a:pt x="10" y="183"/>
                  <a:pt x="9" y="183"/>
                </a:cubicBezTo>
                <a:cubicBezTo>
                  <a:pt x="8" y="183"/>
                  <a:pt x="9" y="182"/>
                  <a:pt x="9" y="181"/>
                </a:cubicBezTo>
                <a:cubicBezTo>
                  <a:pt x="9" y="181"/>
                  <a:pt x="9" y="179"/>
                  <a:pt x="10" y="181"/>
                </a:cubicBezTo>
                <a:cubicBezTo>
                  <a:pt x="11" y="175"/>
                  <a:pt x="10" y="168"/>
                  <a:pt x="10" y="161"/>
                </a:cubicBezTo>
                <a:cubicBezTo>
                  <a:pt x="10" y="160"/>
                  <a:pt x="10" y="160"/>
                  <a:pt x="10" y="159"/>
                </a:cubicBezTo>
                <a:cubicBezTo>
                  <a:pt x="10" y="155"/>
                  <a:pt x="10" y="150"/>
                  <a:pt x="10" y="145"/>
                </a:cubicBezTo>
                <a:cubicBezTo>
                  <a:pt x="10" y="146"/>
                  <a:pt x="9" y="145"/>
                  <a:pt x="9" y="142"/>
                </a:cubicBezTo>
                <a:cubicBezTo>
                  <a:pt x="8" y="139"/>
                  <a:pt x="9" y="141"/>
                  <a:pt x="10" y="138"/>
                </a:cubicBezTo>
                <a:cubicBezTo>
                  <a:pt x="10" y="137"/>
                  <a:pt x="10" y="135"/>
                  <a:pt x="10" y="134"/>
                </a:cubicBezTo>
                <a:cubicBezTo>
                  <a:pt x="10" y="134"/>
                  <a:pt x="10" y="134"/>
                  <a:pt x="10" y="134"/>
                </a:cubicBezTo>
                <a:cubicBezTo>
                  <a:pt x="9" y="132"/>
                  <a:pt x="9" y="130"/>
                  <a:pt x="9" y="128"/>
                </a:cubicBezTo>
                <a:cubicBezTo>
                  <a:pt x="9" y="128"/>
                  <a:pt x="9" y="128"/>
                  <a:pt x="9" y="128"/>
                </a:cubicBezTo>
                <a:cubicBezTo>
                  <a:pt x="10" y="127"/>
                  <a:pt x="10" y="125"/>
                  <a:pt x="10" y="123"/>
                </a:cubicBezTo>
                <a:cubicBezTo>
                  <a:pt x="9" y="123"/>
                  <a:pt x="10" y="119"/>
                  <a:pt x="9" y="118"/>
                </a:cubicBezTo>
                <a:cubicBezTo>
                  <a:pt x="9" y="118"/>
                  <a:pt x="9" y="118"/>
                  <a:pt x="9" y="118"/>
                </a:cubicBezTo>
                <a:cubicBezTo>
                  <a:pt x="9" y="117"/>
                  <a:pt x="9" y="117"/>
                  <a:pt x="9" y="117"/>
                </a:cubicBezTo>
                <a:cubicBezTo>
                  <a:pt x="9" y="114"/>
                  <a:pt x="9" y="114"/>
                  <a:pt x="9" y="114"/>
                </a:cubicBezTo>
                <a:cubicBezTo>
                  <a:pt x="9" y="115"/>
                  <a:pt x="10" y="115"/>
                  <a:pt x="10" y="116"/>
                </a:cubicBezTo>
                <a:cubicBezTo>
                  <a:pt x="10" y="113"/>
                  <a:pt x="9" y="115"/>
                  <a:pt x="9" y="113"/>
                </a:cubicBezTo>
                <a:cubicBezTo>
                  <a:pt x="9" y="111"/>
                  <a:pt x="9" y="111"/>
                  <a:pt x="9" y="110"/>
                </a:cubicBezTo>
                <a:cubicBezTo>
                  <a:pt x="10" y="111"/>
                  <a:pt x="9" y="111"/>
                  <a:pt x="9" y="112"/>
                </a:cubicBezTo>
                <a:cubicBezTo>
                  <a:pt x="10" y="113"/>
                  <a:pt x="9" y="111"/>
                  <a:pt x="10" y="111"/>
                </a:cubicBezTo>
                <a:cubicBezTo>
                  <a:pt x="10" y="110"/>
                  <a:pt x="9" y="110"/>
                  <a:pt x="9" y="108"/>
                </a:cubicBezTo>
                <a:cubicBezTo>
                  <a:pt x="9" y="107"/>
                  <a:pt x="9" y="103"/>
                  <a:pt x="10" y="104"/>
                </a:cubicBezTo>
                <a:cubicBezTo>
                  <a:pt x="9" y="102"/>
                  <a:pt x="9" y="101"/>
                  <a:pt x="9" y="100"/>
                </a:cubicBezTo>
                <a:cubicBezTo>
                  <a:pt x="9" y="101"/>
                  <a:pt x="9" y="103"/>
                  <a:pt x="9" y="104"/>
                </a:cubicBezTo>
                <a:cubicBezTo>
                  <a:pt x="8" y="102"/>
                  <a:pt x="8" y="100"/>
                  <a:pt x="9" y="100"/>
                </a:cubicBezTo>
                <a:cubicBezTo>
                  <a:pt x="9" y="101"/>
                  <a:pt x="9" y="101"/>
                  <a:pt x="9" y="101"/>
                </a:cubicBezTo>
                <a:cubicBezTo>
                  <a:pt x="9" y="100"/>
                  <a:pt x="9" y="97"/>
                  <a:pt x="8" y="98"/>
                </a:cubicBezTo>
                <a:cubicBezTo>
                  <a:pt x="9" y="96"/>
                  <a:pt x="9" y="96"/>
                  <a:pt x="9" y="96"/>
                </a:cubicBezTo>
                <a:cubicBezTo>
                  <a:pt x="9" y="95"/>
                  <a:pt x="9" y="93"/>
                  <a:pt x="8" y="91"/>
                </a:cubicBezTo>
                <a:cubicBezTo>
                  <a:pt x="9" y="91"/>
                  <a:pt x="10" y="92"/>
                  <a:pt x="10" y="89"/>
                </a:cubicBezTo>
                <a:cubicBezTo>
                  <a:pt x="9" y="86"/>
                  <a:pt x="9" y="86"/>
                  <a:pt x="9" y="86"/>
                </a:cubicBezTo>
                <a:cubicBezTo>
                  <a:pt x="9" y="84"/>
                  <a:pt x="9" y="84"/>
                  <a:pt x="10" y="84"/>
                </a:cubicBezTo>
                <a:cubicBezTo>
                  <a:pt x="10" y="79"/>
                  <a:pt x="8" y="79"/>
                  <a:pt x="9" y="74"/>
                </a:cubicBezTo>
                <a:cubicBezTo>
                  <a:pt x="9" y="76"/>
                  <a:pt x="9" y="75"/>
                  <a:pt x="10" y="73"/>
                </a:cubicBezTo>
                <a:cubicBezTo>
                  <a:pt x="9" y="73"/>
                  <a:pt x="9" y="72"/>
                  <a:pt x="9" y="72"/>
                </a:cubicBezTo>
                <a:cubicBezTo>
                  <a:pt x="9" y="72"/>
                  <a:pt x="10" y="73"/>
                  <a:pt x="9" y="74"/>
                </a:cubicBezTo>
                <a:cubicBezTo>
                  <a:pt x="9" y="75"/>
                  <a:pt x="9" y="72"/>
                  <a:pt x="9" y="72"/>
                </a:cubicBezTo>
                <a:cubicBezTo>
                  <a:pt x="10" y="68"/>
                  <a:pt x="9" y="59"/>
                  <a:pt x="10" y="53"/>
                </a:cubicBezTo>
                <a:cubicBezTo>
                  <a:pt x="9" y="53"/>
                  <a:pt x="10" y="50"/>
                  <a:pt x="9" y="49"/>
                </a:cubicBezTo>
                <a:cubicBezTo>
                  <a:pt x="10" y="49"/>
                  <a:pt x="9" y="45"/>
                  <a:pt x="10" y="43"/>
                </a:cubicBezTo>
                <a:cubicBezTo>
                  <a:pt x="9" y="44"/>
                  <a:pt x="9" y="44"/>
                  <a:pt x="9" y="44"/>
                </a:cubicBezTo>
                <a:cubicBezTo>
                  <a:pt x="9" y="41"/>
                  <a:pt x="7" y="38"/>
                  <a:pt x="9" y="36"/>
                </a:cubicBezTo>
                <a:cubicBezTo>
                  <a:pt x="9" y="34"/>
                  <a:pt x="9" y="37"/>
                  <a:pt x="9" y="38"/>
                </a:cubicBezTo>
                <a:cubicBezTo>
                  <a:pt x="10" y="35"/>
                  <a:pt x="9" y="30"/>
                  <a:pt x="10" y="27"/>
                </a:cubicBezTo>
                <a:cubicBezTo>
                  <a:pt x="9" y="27"/>
                  <a:pt x="9" y="28"/>
                  <a:pt x="8" y="25"/>
                </a:cubicBezTo>
                <a:cubicBezTo>
                  <a:pt x="9" y="23"/>
                  <a:pt x="9" y="19"/>
                  <a:pt x="9" y="20"/>
                </a:cubicBezTo>
                <a:cubicBezTo>
                  <a:pt x="9" y="18"/>
                  <a:pt x="9" y="18"/>
                  <a:pt x="9" y="16"/>
                </a:cubicBezTo>
                <a:cubicBezTo>
                  <a:pt x="9" y="16"/>
                  <a:pt x="9" y="17"/>
                  <a:pt x="10" y="17"/>
                </a:cubicBezTo>
                <a:cubicBezTo>
                  <a:pt x="10" y="14"/>
                  <a:pt x="9" y="12"/>
                  <a:pt x="9" y="9"/>
                </a:cubicBezTo>
                <a:cubicBezTo>
                  <a:pt x="9" y="9"/>
                  <a:pt x="9" y="9"/>
                  <a:pt x="9" y="8"/>
                </a:cubicBezTo>
                <a:cubicBezTo>
                  <a:pt x="10" y="8"/>
                  <a:pt x="12" y="7"/>
                  <a:pt x="12" y="8"/>
                </a:cubicBezTo>
                <a:cubicBezTo>
                  <a:pt x="14" y="7"/>
                  <a:pt x="18" y="8"/>
                  <a:pt x="18" y="7"/>
                </a:cubicBezTo>
                <a:cubicBezTo>
                  <a:pt x="18" y="7"/>
                  <a:pt x="18" y="7"/>
                  <a:pt x="19" y="7"/>
                </a:cubicBezTo>
                <a:cubicBezTo>
                  <a:pt x="20" y="7"/>
                  <a:pt x="21" y="6"/>
                  <a:pt x="22" y="6"/>
                </a:cubicBezTo>
                <a:cubicBezTo>
                  <a:pt x="22" y="7"/>
                  <a:pt x="22" y="7"/>
                  <a:pt x="22" y="7"/>
                </a:cubicBezTo>
                <a:cubicBezTo>
                  <a:pt x="22" y="8"/>
                  <a:pt x="26" y="7"/>
                  <a:pt x="27" y="8"/>
                </a:cubicBezTo>
                <a:cubicBezTo>
                  <a:pt x="26" y="7"/>
                  <a:pt x="29" y="8"/>
                  <a:pt x="29" y="7"/>
                </a:cubicBezTo>
                <a:cubicBezTo>
                  <a:pt x="31" y="7"/>
                  <a:pt x="31" y="7"/>
                  <a:pt x="31" y="7"/>
                </a:cubicBezTo>
                <a:cubicBezTo>
                  <a:pt x="34" y="7"/>
                  <a:pt x="31" y="7"/>
                  <a:pt x="35" y="7"/>
                </a:cubicBezTo>
                <a:cubicBezTo>
                  <a:pt x="37" y="7"/>
                  <a:pt x="35" y="7"/>
                  <a:pt x="35" y="7"/>
                </a:cubicBezTo>
                <a:cubicBezTo>
                  <a:pt x="37" y="8"/>
                  <a:pt x="38" y="7"/>
                  <a:pt x="40" y="7"/>
                </a:cubicBezTo>
                <a:cubicBezTo>
                  <a:pt x="39" y="7"/>
                  <a:pt x="39" y="7"/>
                  <a:pt x="40" y="7"/>
                </a:cubicBezTo>
                <a:cubicBezTo>
                  <a:pt x="40" y="7"/>
                  <a:pt x="40" y="7"/>
                  <a:pt x="40" y="7"/>
                </a:cubicBezTo>
                <a:cubicBezTo>
                  <a:pt x="41" y="7"/>
                  <a:pt x="42" y="7"/>
                  <a:pt x="42" y="7"/>
                </a:cubicBezTo>
                <a:cubicBezTo>
                  <a:pt x="42" y="7"/>
                  <a:pt x="42" y="7"/>
                  <a:pt x="42" y="7"/>
                </a:cubicBezTo>
                <a:cubicBezTo>
                  <a:pt x="42" y="7"/>
                  <a:pt x="41" y="7"/>
                  <a:pt x="40" y="7"/>
                </a:cubicBezTo>
                <a:cubicBezTo>
                  <a:pt x="41" y="7"/>
                  <a:pt x="42" y="7"/>
                  <a:pt x="42" y="7"/>
                </a:cubicBezTo>
                <a:cubicBezTo>
                  <a:pt x="42" y="7"/>
                  <a:pt x="43" y="7"/>
                  <a:pt x="43" y="7"/>
                </a:cubicBezTo>
                <a:cubicBezTo>
                  <a:pt x="43" y="7"/>
                  <a:pt x="44" y="7"/>
                  <a:pt x="44" y="8"/>
                </a:cubicBezTo>
                <a:cubicBezTo>
                  <a:pt x="44" y="8"/>
                  <a:pt x="44" y="8"/>
                  <a:pt x="44" y="8"/>
                </a:cubicBezTo>
                <a:cubicBezTo>
                  <a:pt x="45" y="8"/>
                  <a:pt x="49" y="7"/>
                  <a:pt x="49" y="7"/>
                </a:cubicBezTo>
                <a:cubicBezTo>
                  <a:pt x="54" y="8"/>
                  <a:pt x="62" y="7"/>
                  <a:pt x="65" y="7"/>
                </a:cubicBezTo>
                <a:cubicBezTo>
                  <a:pt x="65" y="7"/>
                  <a:pt x="65" y="7"/>
                  <a:pt x="65" y="7"/>
                </a:cubicBezTo>
                <a:cubicBezTo>
                  <a:pt x="67" y="7"/>
                  <a:pt x="69" y="7"/>
                  <a:pt x="69" y="7"/>
                </a:cubicBezTo>
                <a:cubicBezTo>
                  <a:pt x="71" y="7"/>
                  <a:pt x="71" y="7"/>
                  <a:pt x="73" y="7"/>
                </a:cubicBezTo>
                <a:cubicBezTo>
                  <a:pt x="74" y="7"/>
                  <a:pt x="74" y="7"/>
                  <a:pt x="73" y="7"/>
                </a:cubicBezTo>
                <a:cubicBezTo>
                  <a:pt x="78" y="8"/>
                  <a:pt x="83" y="6"/>
                  <a:pt x="89" y="7"/>
                </a:cubicBezTo>
                <a:cubicBezTo>
                  <a:pt x="88" y="7"/>
                  <a:pt x="88" y="7"/>
                  <a:pt x="87" y="7"/>
                </a:cubicBezTo>
                <a:cubicBezTo>
                  <a:pt x="91" y="7"/>
                  <a:pt x="95" y="7"/>
                  <a:pt x="99" y="6"/>
                </a:cubicBezTo>
                <a:cubicBezTo>
                  <a:pt x="98" y="6"/>
                  <a:pt x="98" y="7"/>
                  <a:pt x="97" y="7"/>
                </a:cubicBezTo>
                <a:cubicBezTo>
                  <a:pt x="100" y="7"/>
                  <a:pt x="103" y="7"/>
                  <a:pt x="105" y="6"/>
                </a:cubicBezTo>
                <a:cubicBezTo>
                  <a:pt x="103" y="6"/>
                  <a:pt x="105" y="6"/>
                  <a:pt x="103" y="6"/>
                </a:cubicBezTo>
                <a:cubicBezTo>
                  <a:pt x="101" y="6"/>
                  <a:pt x="105" y="5"/>
                  <a:pt x="107" y="6"/>
                </a:cubicBezTo>
                <a:cubicBezTo>
                  <a:pt x="107" y="6"/>
                  <a:pt x="107" y="6"/>
                  <a:pt x="107" y="6"/>
                </a:cubicBezTo>
                <a:cubicBezTo>
                  <a:pt x="110" y="6"/>
                  <a:pt x="110" y="5"/>
                  <a:pt x="113" y="5"/>
                </a:cubicBezTo>
                <a:cubicBezTo>
                  <a:pt x="114" y="6"/>
                  <a:pt x="111" y="6"/>
                  <a:pt x="112" y="6"/>
                </a:cubicBezTo>
                <a:cubicBezTo>
                  <a:pt x="112" y="7"/>
                  <a:pt x="118" y="6"/>
                  <a:pt x="119" y="7"/>
                </a:cubicBezTo>
                <a:cubicBezTo>
                  <a:pt x="119" y="6"/>
                  <a:pt x="120" y="6"/>
                  <a:pt x="120" y="6"/>
                </a:cubicBezTo>
                <a:cubicBezTo>
                  <a:pt x="123" y="6"/>
                  <a:pt x="121" y="6"/>
                  <a:pt x="123" y="6"/>
                </a:cubicBezTo>
                <a:cubicBezTo>
                  <a:pt x="129" y="5"/>
                  <a:pt x="129" y="5"/>
                  <a:pt x="129" y="5"/>
                </a:cubicBezTo>
                <a:cubicBezTo>
                  <a:pt x="129" y="5"/>
                  <a:pt x="131" y="6"/>
                  <a:pt x="129" y="6"/>
                </a:cubicBezTo>
                <a:cubicBezTo>
                  <a:pt x="134" y="6"/>
                  <a:pt x="136" y="5"/>
                  <a:pt x="139" y="4"/>
                </a:cubicBezTo>
                <a:cubicBezTo>
                  <a:pt x="140" y="4"/>
                  <a:pt x="145" y="4"/>
                  <a:pt x="146" y="4"/>
                </a:cubicBezTo>
                <a:cubicBezTo>
                  <a:pt x="147" y="4"/>
                  <a:pt x="145" y="4"/>
                  <a:pt x="145" y="4"/>
                </a:cubicBezTo>
                <a:cubicBezTo>
                  <a:pt x="147" y="5"/>
                  <a:pt x="147" y="5"/>
                  <a:pt x="147" y="5"/>
                </a:cubicBezTo>
                <a:cubicBezTo>
                  <a:pt x="144" y="5"/>
                  <a:pt x="147" y="6"/>
                  <a:pt x="146" y="6"/>
                </a:cubicBezTo>
                <a:cubicBezTo>
                  <a:pt x="148" y="6"/>
                  <a:pt x="154" y="6"/>
                  <a:pt x="158" y="6"/>
                </a:cubicBezTo>
                <a:cubicBezTo>
                  <a:pt x="155" y="5"/>
                  <a:pt x="163" y="6"/>
                  <a:pt x="162" y="5"/>
                </a:cubicBezTo>
                <a:cubicBezTo>
                  <a:pt x="167" y="5"/>
                  <a:pt x="165" y="6"/>
                  <a:pt x="166" y="6"/>
                </a:cubicBezTo>
                <a:cubicBezTo>
                  <a:pt x="171" y="5"/>
                  <a:pt x="175" y="6"/>
                  <a:pt x="179" y="6"/>
                </a:cubicBezTo>
                <a:cubicBezTo>
                  <a:pt x="179" y="6"/>
                  <a:pt x="179" y="6"/>
                  <a:pt x="179" y="6"/>
                </a:cubicBezTo>
                <a:cubicBezTo>
                  <a:pt x="182" y="5"/>
                  <a:pt x="188" y="6"/>
                  <a:pt x="192" y="5"/>
                </a:cubicBezTo>
                <a:cubicBezTo>
                  <a:pt x="192" y="5"/>
                  <a:pt x="192" y="5"/>
                  <a:pt x="191" y="5"/>
                </a:cubicBezTo>
                <a:cubicBezTo>
                  <a:pt x="195" y="6"/>
                  <a:pt x="192" y="4"/>
                  <a:pt x="197" y="5"/>
                </a:cubicBezTo>
                <a:cubicBezTo>
                  <a:pt x="196" y="5"/>
                  <a:pt x="196" y="5"/>
                  <a:pt x="196" y="5"/>
                </a:cubicBezTo>
                <a:cubicBezTo>
                  <a:pt x="199" y="5"/>
                  <a:pt x="201" y="6"/>
                  <a:pt x="205" y="5"/>
                </a:cubicBezTo>
                <a:cubicBezTo>
                  <a:pt x="205" y="5"/>
                  <a:pt x="204" y="5"/>
                  <a:pt x="203" y="5"/>
                </a:cubicBezTo>
                <a:cubicBezTo>
                  <a:pt x="206" y="5"/>
                  <a:pt x="210" y="5"/>
                  <a:pt x="212" y="5"/>
                </a:cubicBezTo>
                <a:cubicBezTo>
                  <a:pt x="213" y="5"/>
                  <a:pt x="212" y="5"/>
                  <a:pt x="211" y="5"/>
                </a:cubicBezTo>
                <a:cubicBezTo>
                  <a:pt x="214" y="6"/>
                  <a:pt x="214" y="5"/>
                  <a:pt x="217" y="5"/>
                </a:cubicBezTo>
                <a:cubicBezTo>
                  <a:pt x="218" y="5"/>
                  <a:pt x="219" y="5"/>
                  <a:pt x="219" y="5"/>
                </a:cubicBezTo>
                <a:cubicBezTo>
                  <a:pt x="220" y="5"/>
                  <a:pt x="224" y="5"/>
                  <a:pt x="226" y="5"/>
                </a:cubicBezTo>
                <a:cubicBezTo>
                  <a:pt x="226" y="5"/>
                  <a:pt x="227" y="5"/>
                  <a:pt x="229" y="5"/>
                </a:cubicBezTo>
                <a:cubicBezTo>
                  <a:pt x="244" y="5"/>
                  <a:pt x="259" y="6"/>
                  <a:pt x="274" y="5"/>
                </a:cubicBezTo>
                <a:cubicBezTo>
                  <a:pt x="276" y="6"/>
                  <a:pt x="270" y="5"/>
                  <a:pt x="272" y="6"/>
                </a:cubicBezTo>
                <a:cubicBezTo>
                  <a:pt x="272" y="5"/>
                  <a:pt x="274" y="6"/>
                  <a:pt x="279" y="6"/>
                </a:cubicBezTo>
                <a:cubicBezTo>
                  <a:pt x="279" y="6"/>
                  <a:pt x="279" y="6"/>
                  <a:pt x="279" y="6"/>
                </a:cubicBezTo>
                <a:cubicBezTo>
                  <a:pt x="281" y="5"/>
                  <a:pt x="282" y="6"/>
                  <a:pt x="284" y="6"/>
                </a:cubicBezTo>
                <a:cubicBezTo>
                  <a:pt x="284" y="6"/>
                  <a:pt x="284" y="6"/>
                  <a:pt x="284" y="6"/>
                </a:cubicBezTo>
                <a:cubicBezTo>
                  <a:pt x="286" y="5"/>
                  <a:pt x="288" y="6"/>
                  <a:pt x="290" y="6"/>
                </a:cubicBezTo>
                <a:cubicBezTo>
                  <a:pt x="290" y="6"/>
                  <a:pt x="290" y="6"/>
                  <a:pt x="290" y="6"/>
                </a:cubicBezTo>
                <a:cubicBezTo>
                  <a:pt x="290" y="8"/>
                  <a:pt x="289" y="9"/>
                  <a:pt x="290" y="12"/>
                </a:cubicBezTo>
                <a:cubicBezTo>
                  <a:pt x="290" y="12"/>
                  <a:pt x="290" y="12"/>
                  <a:pt x="290" y="12"/>
                </a:cubicBezTo>
                <a:cubicBezTo>
                  <a:pt x="289" y="15"/>
                  <a:pt x="291" y="19"/>
                  <a:pt x="290" y="21"/>
                </a:cubicBezTo>
                <a:cubicBezTo>
                  <a:pt x="290" y="24"/>
                  <a:pt x="290" y="27"/>
                  <a:pt x="291" y="28"/>
                </a:cubicBezTo>
                <a:cubicBezTo>
                  <a:pt x="291" y="28"/>
                  <a:pt x="290" y="28"/>
                  <a:pt x="290" y="27"/>
                </a:cubicBezTo>
                <a:cubicBezTo>
                  <a:pt x="291" y="39"/>
                  <a:pt x="290" y="52"/>
                  <a:pt x="291" y="62"/>
                </a:cubicBezTo>
                <a:cubicBezTo>
                  <a:pt x="291" y="62"/>
                  <a:pt x="291" y="62"/>
                  <a:pt x="291" y="61"/>
                </a:cubicBezTo>
                <a:cubicBezTo>
                  <a:pt x="292" y="68"/>
                  <a:pt x="290" y="74"/>
                  <a:pt x="292" y="79"/>
                </a:cubicBezTo>
                <a:cubicBezTo>
                  <a:pt x="292" y="81"/>
                  <a:pt x="292" y="81"/>
                  <a:pt x="292" y="81"/>
                </a:cubicBezTo>
                <a:cubicBezTo>
                  <a:pt x="292" y="82"/>
                  <a:pt x="292" y="82"/>
                  <a:pt x="291" y="83"/>
                </a:cubicBezTo>
                <a:cubicBezTo>
                  <a:pt x="292" y="85"/>
                  <a:pt x="291" y="89"/>
                  <a:pt x="292" y="90"/>
                </a:cubicBezTo>
                <a:cubicBezTo>
                  <a:pt x="292" y="91"/>
                  <a:pt x="292" y="90"/>
                  <a:pt x="291" y="90"/>
                </a:cubicBezTo>
                <a:cubicBezTo>
                  <a:pt x="291" y="93"/>
                  <a:pt x="292" y="96"/>
                  <a:pt x="292" y="99"/>
                </a:cubicBezTo>
                <a:cubicBezTo>
                  <a:pt x="292" y="98"/>
                  <a:pt x="292" y="98"/>
                  <a:pt x="292" y="98"/>
                </a:cubicBezTo>
                <a:cubicBezTo>
                  <a:pt x="291" y="112"/>
                  <a:pt x="290" y="131"/>
                  <a:pt x="291" y="143"/>
                </a:cubicBezTo>
                <a:cubicBezTo>
                  <a:pt x="292" y="146"/>
                  <a:pt x="290" y="144"/>
                  <a:pt x="291" y="146"/>
                </a:cubicBezTo>
                <a:cubicBezTo>
                  <a:pt x="292" y="158"/>
                  <a:pt x="290" y="173"/>
                  <a:pt x="292" y="184"/>
                </a:cubicBezTo>
                <a:cubicBezTo>
                  <a:pt x="292" y="193"/>
                  <a:pt x="294" y="196"/>
                  <a:pt x="294" y="196"/>
                </a:cubicBezTo>
                <a:cubicBezTo>
                  <a:pt x="293" y="174"/>
                  <a:pt x="294" y="156"/>
                  <a:pt x="295" y="135"/>
                </a:cubicBezTo>
                <a:cubicBezTo>
                  <a:pt x="295" y="128"/>
                  <a:pt x="295" y="118"/>
                  <a:pt x="295" y="112"/>
                </a:cubicBezTo>
                <a:close/>
              </a:path>
            </a:pathLst>
          </a:custGeom>
          <a:noFill/>
          <a:ln w="9525" cap="flat" cmpd="sng" algn="ctr">
            <a:noFill/>
            <a:prstDash val="solid"/>
            <a:headEnd/>
            <a:tailEnd/>
          </a:ln>
          <a:effectLst/>
        </p:spPr>
        <p:txBody>
          <a:bodyPr vert="horz" wrap="square" lIns="36000" tIns="72000" rIns="36000" bIns="36000" numCol="1" anchor="ctr" anchorCtr="1" compatLnSpc="1">
            <a:prstTxWarp prst="textNoShape">
              <a:avLst/>
            </a:prstTxWarp>
          </a:bodyPr>
          <a:lstStyle/>
          <a:p>
            <a:pPr algn="ctr" defTabSz="457200">
              <a:defRPr/>
            </a:pPr>
            <a:r>
              <a:rPr lang="en-US" sz="2000" kern="0" dirty="0" smtClean="0">
                <a:solidFill>
                  <a:srgbClr val="003366"/>
                </a:solidFill>
                <a:latin typeface="Courier"/>
                <a:cs typeface="Courier"/>
              </a:rPr>
              <a:t>Business</a:t>
            </a:r>
          </a:p>
          <a:p>
            <a:pPr algn="ctr" defTabSz="457200">
              <a:defRPr/>
            </a:pPr>
            <a:r>
              <a:rPr lang="en-US" sz="2000" kern="0" dirty="0" smtClean="0">
                <a:solidFill>
                  <a:srgbClr val="003366"/>
                </a:solidFill>
                <a:latin typeface="Courier"/>
                <a:cs typeface="Courier"/>
              </a:rPr>
              <a:t>requests</a:t>
            </a:r>
          </a:p>
        </p:txBody>
      </p:sp>
      <p:pic>
        <p:nvPicPr>
          <p:cNvPr id="70" name="Picture 69"/>
          <p:cNvPicPr>
            <a:picLocks noChangeAspect="1"/>
          </p:cNvPicPr>
          <p:nvPr/>
        </p:nvPicPr>
        <p:blipFill>
          <a:blip r:embed="rId3"/>
          <a:stretch>
            <a:fillRect/>
          </a:stretch>
        </p:blipFill>
        <p:spPr>
          <a:xfrm flipH="1">
            <a:off x="262842" y="265881"/>
            <a:ext cx="1565133" cy="1098755"/>
          </a:xfrm>
          <a:prstGeom prst="rect">
            <a:avLst/>
          </a:prstGeom>
        </p:spPr>
      </p:pic>
      <p:sp>
        <p:nvSpPr>
          <p:cNvPr id="71" name="Freeform 145"/>
          <p:cNvSpPr>
            <a:spLocks/>
          </p:cNvSpPr>
          <p:nvPr/>
        </p:nvSpPr>
        <p:spPr bwMode="auto">
          <a:xfrm rot="16200000">
            <a:off x="939474" y="3082544"/>
            <a:ext cx="2551805" cy="45719"/>
          </a:xfrm>
          <a:custGeom>
            <a:avLst/>
            <a:gdLst/>
            <a:ahLst/>
            <a:cxnLst>
              <a:cxn ang="0">
                <a:pos x="543" y="15"/>
              </a:cxn>
              <a:cxn ang="0">
                <a:pos x="525" y="15"/>
              </a:cxn>
              <a:cxn ang="0">
                <a:pos x="488" y="18"/>
              </a:cxn>
              <a:cxn ang="0">
                <a:pos x="475" y="17"/>
              </a:cxn>
              <a:cxn ang="0">
                <a:pos x="436" y="15"/>
              </a:cxn>
              <a:cxn ang="0">
                <a:pos x="423" y="15"/>
              </a:cxn>
              <a:cxn ang="0">
                <a:pos x="401" y="16"/>
              </a:cxn>
              <a:cxn ang="0">
                <a:pos x="382" y="15"/>
              </a:cxn>
              <a:cxn ang="0">
                <a:pos x="372" y="14"/>
              </a:cxn>
              <a:cxn ang="0">
                <a:pos x="363" y="16"/>
              </a:cxn>
              <a:cxn ang="0">
                <a:pos x="341" y="18"/>
              </a:cxn>
              <a:cxn ang="0">
                <a:pos x="329" y="17"/>
              </a:cxn>
              <a:cxn ang="0">
                <a:pos x="316" y="19"/>
              </a:cxn>
              <a:cxn ang="0">
                <a:pos x="300" y="17"/>
              </a:cxn>
              <a:cxn ang="0">
                <a:pos x="282" y="17"/>
              </a:cxn>
              <a:cxn ang="0">
                <a:pos x="259" y="16"/>
              </a:cxn>
              <a:cxn ang="0">
                <a:pos x="250" y="17"/>
              </a:cxn>
              <a:cxn ang="0">
                <a:pos x="241" y="15"/>
              </a:cxn>
              <a:cxn ang="0">
                <a:pos x="233" y="17"/>
              </a:cxn>
              <a:cxn ang="0">
                <a:pos x="230" y="17"/>
              </a:cxn>
              <a:cxn ang="0">
                <a:pos x="219" y="17"/>
              </a:cxn>
              <a:cxn ang="0">
                <a:pos x="188" y="17"/>
              </a:cxn>
              <a:cxn ang="0">
                <a:pos x="176" y="17"/>
              </a:cxn>
              <a:cxn ang="0">
                <a:pos x="166" y="17"/>
              </a:cxn>
              <a:cxn ang="0">
                <a:pos x="140" y="16"/>
              </a:cxn>
              <a:cxn ang="0">
                <a:pos x="134" y="12"/>
              </a:cxn>
              <a:cxn ang="0">
                <a:pos x="125" y="16"/>
              </a:cxn>
              <a:cxn ang="0">
                <a:pos x="118" y="20"/>
              </a:cxn>
              <a:cxn ang="0">
                <a:pos x="106" y="18"/>
              </a:cxn>
              <a:cxn ang="0">
                <a:pos x="102" y="20"/>
              </a:cxn>
              <a:cxn ang="0">
                <a:pos x="97" y="18"/>
              </a:cxn>
              <a:cxn ang="0">
                <a:pos x="88" y="15"/>
              </a:cxn>
              <a:cxn ang="0">
                <a:pos x="78" y="18"/>
              </a:cxn>
              <a:cxn ang="0">
                <a:pos x="73" y="16"/>
              </a:cxn>
              <a:cxn ang="0">
                <a:pos x="65" y="18"/>
              </a:cxn>
              <a:cxn ang="0">
                <a:pos x="56" y="18"/>
              </a:cxn>
              <a:cxn ang="0">
                <a:pos x="60" y="13"/>
              </a:cxn>
              <a:cxn ang="0">
                <a:pos x="44" y="16"/>
              </a:cxn>
              <a:cxn ang="0">
                <a:pos x="22" y="9"/>
              </a:cxn>
              <a:cxn ang="0">
                <a:pos x="15" y="8"/>
              </a:cxn>
              <a:cxn ang="0">
                <a:pos x="0" y="8"/>
              </a:cxn>
              <a:cxn ang="0">
                <a:pos x="6" y="5"/>
              </a:cxn>
              <a:cxn ang="0">
                <a:pos x="20" y="8"/>
              </a:cxn>
              <a:cxn ang="0">
                <a:pos x="46" y="4"/>
              </a:cxn>
              <a:cxn ang="0">
                <a:pos x="89" y="3"/>
              </a:cxn>
              <a:cxn ang="0">
                <a:pos x="137" y="2"/>
              </a:cxn>
              <a:cxn ang="0">
                <a:pos x="176" y="2"/>
              </a:cxn>
              <a:cxn ang="0">
                <a:pos x="204" y="1"/>
              </a:cxn>
              <a:cxn ang="0">
                <a:pos x="263" y="3"/>
              </a:cxn>
              <a:cxn ang="0">
                <a:pos x="294" y="5"/>
              </a:cxn>
              <a:cxn ang="0">
                <a:pos x="334" y="7"/>
              </a:cxn>
              <a:cxn ang="0">
                <a:pos x="467" y="4"/>
              </a:cxn>
              <a:cxn ang="0">
                <a:pos x="502" y="5"/>
              </a:cxn>
              <a:cxn ang="0">
                <a:pos x="604" y="17"/>
              </a:cxn>
            </a:cxnLst>
            <a:rect l="0" t="0" r="r" b="b"/>
            <a:pathLst>
              <a:path w="613" h="21">
                <a:moveTo>
                  <a:pt x="604" y="17"/>
                </a:moveTo>
                <a:cubicBezTo>
                  <a:pt x="597" y="21"/>
                  <a:pt x="587" y="16"/>
                  <a:pt x="579" y="18"/>
                </a:cubicBezTo>
                <a:cubicBezTo>
                  <a:pt x="578" y="19"/>
                  <a:pt x="580" y="16"/>
                  <a:pt x="577" y="17"/>
                </a:cubicBezTo>
                <a:cubicBezTo>
                  <a:pt x="570" y="20"/>
                  <a:pt x="557" y="17"/>
                  <a:pt x="548" y="15"/>
                </a:cubicBezTo>
                <a:cubicBezTo>
                  <a:pt x="549" y="14"/>
                  <a:pt x="549" y="14"/>
                  <a:pt x="549" y="14"/>
                </a:cubicBezTo>
                <a:cubicBezTo>
                  <a:pt x="547" y="13"/>
                  <a:pt x="545" y="15"/>
                  <a:pt x="543" y="15"/>
                </a:cubicBezTo>
                <a:cubicBezTo>
                  <a:pt x="543" y="15"/>
                  <a:pt x="543" y="14"/>
                  <a:pt x="543" y="14"/>
                </a:cubicBezTo>
                <a:cubicBezTo>
                  <a:pt x="542" y="15"/>
                  <a:pt x="539" y="14"/>
                  <a:pt x="539" y="15"/>
                </a:cubicBezTo>
                <a:cubicBezTo>
                  <a:pt x="538" y="15"/>
                  <a:pt x="538" y="14"/>
                  <a:pt x="537" y="13"/>
                </a:cubicBezTo>
                <a:cubicBezTo>
                  <a:pt x="536" y="15"/>
                  <a:pt x="536" y="15"/>
                  <a:pt x="536" y="15"/>
                </a:cubicBezTo>
                <a:cubicBezTo>
                  <a:pt x="533" y="18"/>
                  <a:pt x="529" y="14"/>
                  <a:pt x="524" y="16"/>
                </a:cubicBezTo>
                <a:cubicBezTo>
                  <a:pt x="525" y="16"/>
                  <a:pt x="525" y="15"/>
                  <a:pt x="525" y="15"/>
                </a:cubicBezTo>
                <a:cubicBezTo>
                  <a:pt x="518" y="17"/>
                  <a:pt x="510" y="16"/>
                  <a:pt x="502" y="17"/>
                </a:cubicBezTo>
                <a:cubicBezTo>
                  <a:pt x="503" y="16"/>
                  <a:pt x="503" y="15"/>
                  <a:pt x="502" y="15"/>
                </a:cubicBezTo>
                <a:cubicBezTo>
                  <a:pt x="502" y="16"/>
                  <a:pt x="500" y="17"/>
                  <a:pt x="498" y="17"/>
                </a:cubicBezTo>
                <a:cubicBezTo>
                  <a:pt x="497" y="15"/>
                  <a:pt x="494" y="18"/>
                  <a:pt x="492" y="17"/>
                </a:cubicBezTo>
                <a:cubicBezTo>
                  <a:pt x="492" y="17"/>
                  <a:pt x="492" y="17"/>
                  <a:pt x="492" y="17"/>
                </a:cubicBezTo>
                <a:cubicBezTo>
                  <a:pt x="490" y="19"/>
                  <a:pt x="490" y="16"/>
                  <a:pt x="488" y="18"/>
                </a:cubicBezTo>
                <a:cubicBezTo>
                  <a:pt x="487" y="17"/>
                  <a:pt x="487" y="17"/>
                  <a:pt x="487" y="17"/>
                </a:cubicBezTo>
                <a:cubicBezTo>
                  <a:pt x="486" y="19"/>
                  <a:pt x="485" y="16"/>
                  <a:pt x="483" y="17"/>
                </a:cubicBezTo>
                <a:cubicBezTo>
                  <a:pt x="483" y="17"/>
                  <a:pt x="483" y="17"/>
                  <a:pt x="483" y="17"/>
                </a:cubicBezTo>
                <a:cubicBezTo>
                  <a:pt x="482" y="18"/>
                  <a:pt x="481" y="16"/>
                  <a:pt x="480" y="17"/>
                </a:cubicBezTo>
                <a:cubicBezTo>
                  <a:pt x="480" y="17"/>
                  <a:pt x="480" y="17"/>
                  <a:pt x="480" y="17"/>
                </a:cubicBezTo>
                <a:cubicBezTo>
                  <a:pt x="477" y="17"/>
                  <a:pt x="475" y="16"/>
                  <a:pt x="475" y="17"/>
                </a:cubicBezTo>
                <a:cubicBezTo>
                  <a:pt x="474" y="16"/>
                  <a:pt x="478" y="17"/>
                  <a:pt x="477" y="15"/>
                </a:cubicBezTo>
                <a:cubicBezTo>
                  <a:pt x="467" y="16"/>
                  <a:pt x="457" y="16"/>
                  <a:pt x="447" y="16"/>
                </a:cubicBezTo>
                <a:cubicBezTo>
                  <a:pt x="446" y="15"/>
                  <a:pt x="446" y="15"/>
                  <a:pt x="445" y="14"/>
                </a:cubicBezTo>
                <a:cubicBezTo>
                  <a:pt x="444" y="15"/>
                  <a:pt x="442" y="14"/>
                  <a:pt x="441" y="15"/>
                </a:cubicBezTo>
                <a:cubicBezTo>
                  <a:pt x="441" y="15"/>
                  <a:pt x="440" y="14"/>
                  <a:pt x="440" y="14"/>
                </a:cubicBezTo>
                <a:cubicBezTo>
                  <a:pt x="438" y="14"/>
                  <a:pt x="438" y="16"/>
                  <a:pt x="436" y="15"/>
                </a:cubicBezTo>
                <a:cubicBezTo>
                  <a:pt x="437" y="15"/>
                  <a:pt x="437" y="14"/>
                  <a:pt x="437" y="14"/>
                </a:cubicBezTo>
                <a:cubicBezTo>
                  <a:pt x="435" y="15"/>
                  <a:pt x="433" y="15"/>
                  <a:pt x="431" y="15"/>
                </a:cubicBezTo>
                <a:cubicBezTo>
                  <a:pt x="431" y="15"/>
                  <a:pt x="432" y="15"/>
                  <a:pt x="431" y="14"/>
                </a:cubicBezTo>
                <a:cubicBezTo>
                  <a:pt x="429" y="16"/>
                  <a:pt x="428" y="14"/>
                  <a:pt x="426" y="15"/>
                </a:cubicBezTo>
                <a:cubicBezTo>
                  <a:pt x="426" y="14"/>
                  <a:pt x="426" y="14"/>
                  <a:pt x="426" y="14"/>
                </a:cubicBezTo>
                <a:cubicBezTo>
                  <a:pt x="423" y="12"/>
                  <a:pt x="426" y="16"/>
                  <a:pt x="423" y="15"/>
                </a:cubicBezTo>
                <a:cubicBezTo>
                  <a:pt x="424" y="15"/>
                  <a:pt x="423" y="14"/>
                  <a:pt x="423" y="14"/>
                </a:cubicBezTo>
                <a:cubicBezTo>
                  <a:pt x="421" y="16"/>
                  <a:pt x="417" y="15"/>
                  <a:pt x="415" y="16"/>
                </a:cubicBezTo>
                <a:cubicBezTo>
                  <a:pt x="415" y="15"/>
                  <a:pt x="415" y="15"/>
                  <a:pt x="415" y="15"/>
                </a:cubicBezTo>
                <a:cubicBezTo>
                  <a:pt x="412" y="15"/>
                  <a:pt x="409" y="15"/>
                  <a:pt x="406" y="15"/>
                </a:cubicBezTo>
                <a:cubicBezTo>
                  <a:pt x="405" y="15"/>
                  <a:pt x="407" y="13"/>
                  <a:pt x="404" y="13"/>
                </a:cubicBezTo>
                <a:cubicBezTo>
                  <a:pt x="404" y="15"/>
                  <a:pt x="399" y="14"/>
                  <a:pt x="401" y="16"/>
                </a:cubicBezTo>
                <a:cubicBezTo>
                  <a:pt x="399" y="16"/>
                  <a:pt x="395" y="15"/>
                  <a:pt x="393" y="16"/>
                </a:cubicBezTo>
                <a:cubicBezTo>
                  <a:pt x="394" y="15"/>
                  <a:pt x="392" y="13"/>
                  <a:pt x="394" y="13"/>
                </a:cubicBezTo>
                <a:cubicBezTo>
                  <a:pt x="393" y="12"/>
                  <a:pt x="393" y="12"/>
                  <a:pt x="393" y="12"/>
                </a:cubicBezTo>
                <a:cubicBezTo>
                  <a:pt x="393" y="11"/>
                  <a:pt x="394" y="12"/>
                  <a:pt x="394" y="11"/>
                </a:cubicBezTo>
                <a:cubicBezTo>
                  <a:pt x="393" y="11"/>
                  <a:pt x="390" y="12"/>
                  <a:pt x="389" y="12"/>
                </a:cubicBezTo>
                <a:cubicBezTo>
                  <a:pt x="387" y="13"/>
                  <a:pt x="385" y="15"/>
                  <a:pt x="382" y="15"/>
                </a:cubicBezTo>
                <a:cubicBezTo>
                  <a:pt x="384" y="15"/>
                  <a:pt x="382" y="13"/>
                  <a:pt x="383" y="13"/>
                </a:cubicBezTo>
                <a:cubicBezTo>
                  <a:pt x="378" y="17"/>
                  <a:pt x="378" y="17"/>
                  <a:pt x="378" y="17"/>
                </a:cubicBezTo>
                <a:cubicBezTo>
                  <a:pt x="377" y="17"/>
                  <a:pt x="378" y="15"/>
                  <a:pt x="377" y="16"/>
                </a:cubicBezTo>
                <a:cubicBezTo>
                  <a:pt x="377" y="16"/>
                  <a:pt x="376" y="16"/>
                  <a:pt x="376" y="17"/>
                </a:cubicBezTo>
                <a:cubicBezTo>
                  <a:pt x="375" y="17"/>
                  <a:pt x="372" y="17"/>
                  <a:pt x="371" y="15"/>
                </a:cubicBezTo>
                <a:cubicBezTo>
                  <a:pt x="371" y="15"/>
                  <a:pt x="373" y="15"/>
                  <a:pt x="372" y="14"/>
                </a:cubicBezTo>
                <a:cubicBezTo>
                  <a:pt x="370" y="14"/>
                  <a:pt x="370" y="15"/>
                  <a:pt x="368" y="15"/>
                </a:cubicBezTo>
                <a:cubicBezTo>
                  <a:pt x="368" y="15"/>
                  <a:pt x="368" y="15"/>
                  <a:pt x="368" y="15"/>
                </a:cubicBezTo>
                <a:cubicBezTo>
                  <a:pt x="367" y="14"/>
                  <a:pt x="364" y="15"/>
                  <a:pt x="366" y="16"/>
                </a:cubicBezTo>
                <a:cubicBezTo>
                  <a:pt x="366" y="17"/>
                  <a:pt x="365" y="15"/>
                  <a:pt x="367" y="16"/>
                </a:cubicBezTo>
                <a:cubicBezTo>
                  <a:pt x="366" y="17"/>
                  <a:pt x="364" y="17"/>
                  <a:pt x="362" y="17"/>
                </a:cubicBezTo>
                <a:cubicBezTo>
                  <a:pt x="362" y="17"/>
                  <a:pt x="362" y="16"/>
                  <a:pt x="363" y="16"/>
                </a:cubicBezTo>
                <a:cubicBezTo>
                  <a:pt x="360" y="17"/>
                  <a:pt x="357" y="18"/>
                  <a:pt x="355" y="18"/>
                </a:cubicBezTo>
                <a:cubicBezTo>
                  <a:pt x="355" y="19"/>
                  <a:pt x="356" y="17"/>
                  <a:pt x="356" y="17"/>
                </a:cubicBezTo>
                <a:cubicBezTo>
                  <a:pt x="353" y="16"/>
                  <a:pt x="349" y="19"/>
                  <a:pt x="346" y="17"/>
                </a:cubicBezTo>
                <a:cubicBezTo>
                  <a:pt x="346" y="17"/>
                  <a:pt x="346" y="18"/>
                  <a:pt x="346" y="18"/>
                </a:cubicBezTo>
                <a:cubicBezTo>
                  <a:pt x="344" y="18"/>
                  <a:pt x="345" y="17"/>
                  <a:pt x="343" y="17"/>
                </a:cubicBezTo>
                <a:cubicBezTo>
                  <a:pt x="343" y="16"/>
                  <a:pt x="342" y="17"/>
                  <a:pt x="341" y="18"/>
                </a:cubicBezTo>
                <a:cubicBezTo>
                  <a:pt x="340" y="18"/>
                  <a:pt x="341" y="17"/>
                  <a:pt x="342" y="17"/>
                </a:cubicBezTo>
                <a:cubicBezTo>
                  <a:pt x="340" y="18"/>
                  <a:pt x="334" y="19"/>
                  <a:pt x="330" y="18"/>
                </a:cubicBezTo>
                <a:cubicBezTo>
                  <a:pt x="330" y="18"/>
                  <a:pt x="328" y="20"/>
                  <a:pt x="327" y="19"/>
                </a:cubicBezTo>
                <a:cubicBezTo>
                  <a:pt x="327" y="18"/>
                  <a:pt x="327" y="18"/>
                  <a:pt x="327" y="18"/>
                </a:cubicBezTo>
                <a:cubicBezTo>
                  <a:pt x="327" y="17"/>
                  <a:pt x="324" y="18"/>
                  <a:pt x="324" y="17"/>
                </a:cubicBezTo>
                <a:cubicBezTo>
                  <a:pt x="322" y="19"/>
                  <a:pt x="331" y="16"/>
                  <a:pt x="329" y="17"/>
                </a:cubicBezTo>
                <a:cubicBezTo>
                  <a:pt x="328" y="16"/>
                  <a:pt x="325" y="19"/>
                  <a:pt x="326" y="17"/>
                </a:cubicBezTo>
                <a:cubicBezTo>
                  <a:pt x="324" y="17"/>
                  <a:pt x="323" y="19"/>
                  <a:pt x="321" y="18"/>
                </a:cubicBezTo>
                <a:cubicBezTo>
                  <a:pt x="321" y="18"/>
                  <a:pt x="322" y="16"/>
                  <a:pt x="321" y="16"/>
                </a:cubicBezTo>
                <a:cubicBezTo>
                  <a:pt x="319" y="16"/>
                  <a:pt x="320" y="17"/>
                  <a:pt x="318" y="17"/>
                </a:cubicBezTo>
                <a:cubicBezTo>
                  <a:pt x="317" y="17"/>
                  <a:pt x="317" y="17"/>
                  <a:pt x="317" y="17"/>
                </a:cubicBezTo>
                <a:cubicBezTo>
                  <a:pt x="317" y="19"/>
                  <a:pt x="315" y="17"/>
                  <a:pt x="316" y="19"/>
                </a:cubicBezTo>
                <a:cubicBezTo>
                  <a:pt x="316" y="18"/>
                  <a:pt x="312" y="19"/>
                  <a:pt x="313" y="17"/>
                </a:cubicBezTo>
                <a:cubicBezTo>
                  <a:pt x="313" y="16"/>
                  <a:pt x="313" y="16"/>
                  <a:pt x="313" y="16"/>
                </a:cubicBezTo>
                <a:cubicBezTo>
                  <a:pt x="312" y="16"/>
                  <a:pt x="311" y="17"/>
                  <a:pt x="310" y="18"/>
                </a:cubicBezTo>
                <a:cubicBezTo>
                  <a:pt x="310" y="18"/>
                  <a:pt x="310" y="17"/>
                  <a:pt x="310" y="17"/>
                </a:cubicBezTo>
                <a:cubicBezTo>
                  <a:pt x="310" y="20"/>
                  <a:pt x="308" y="17"/>
                  <a:pt x="306" y="19"/>
                </a:cubicBezTo>
                <a:cubicBezTo>
                  <a:pt x="304" y="18"/>
                  <a:pt x="301" y="19"/>
                  <a:pt x="300" y="17"/>
                </a:cubicBezTo>
                <a:cubicBezTo>
                  <a:pt x="298" y="18"/>
                  <a:pt x="297" y="19"/>
                  <a:pt x="295" y="18"/>
                </a:cubicBezTo>
                <a:cubicBezTo>
                  <a:pt x="295" y="18"/>
                  <a:pt x="296" y="18"/>
                  <a:pt x="296" y="17"/>
                </a:cubicBezTo>
                <a:cubicBezTo>
                  <a:pt x="295" y="17"/>
                  <a:pt x="294" y="17"/>
                  <a:pt x="293" y="18"/>
                </a:cubicBezTo>
                <a:cubicBezTo>
                  <a:pt x="293" y="17"/>
                  <a:pt x="291" y="16"/>
                  <a:pt x="289" y="15"/>
                </a:cubicBezTo>
                <a:cubicBezTo>
                  <a:pt x="288" y="16"/>
                  <a:pt x="288" y="17"/>
                  <a:pt x="288" y="18"/>
                </a:cubicBezTo>
                <a:cubicBezTo>
                  <a:pt x="287" y="16"/>
                  <a:pt x="283" y="20"/>
                  <a:pt x="282" y="17"/>
                </a:cubicBezTo>
                <a:cubicBezTo>
                  <a:pt x="282" y="17"/>
                  <a:pt x="284" y="16"/>
                  <a:pt x="283" y="16"/>
                </a:cubicBezTo>
                <a:cubicBezTo>
                  <a:pt x="281" y="13"/>
                  <a:pt x="280" y="17"/>
                  <a:pt x="277" y="16"/>
                </a:cubicBezTo>
                <a:cubicBezTo>
                  <a:pt x="278" y="18"/>
                  <a:pt x="278" y="18"/>
                  <a:pt x="278" y="18"/>
                </a:cubicBezTo>
                <a:cubicBezTo>
                  <a:pt x="277" y="17"/>
                  <a:pt x="274" y="19"/>
                  <a:pt x="274" y="17"/>
                </a:cubicBezTo>
                <a:cubicBezTo>
                  <a:pt x="273" y="18"/>
                  <a:pt x="271" y="17"/>
                  <a:pt x="272" y="18"/>
                </a:cubicBezTo>
                <a:cubicBezTo>
                  <a:pt x="268" y="17"/>
                  <a:pt x="262" y="19"/>
                  <a:pt x="259" y="16"/>
                </a:cubicBezTo>
                <a:cubicBezTo>
                  <a:pt x="259" y="16"/>
                  <a:pt x="257" y="16"/>
                  <a:pt x="258" y="17"/>
                </a:cubicBezTo>
                <a:cubicBezTo>
                  <a:pt x="259" y="18"/>
                  <a:pt x="259" y="16"/>
                  <a:pt x="259" y="17"/>
                </a:cubicBezTo>
                <a:cubicBezTo>
                  <a:pt x="259" y="17"/>
                  <a:pt x="259" y="17"/>
                  <a:pt x="259" y="18"/>
                </a:cubicBezTo>
                <a:cubicBezTo>
                  <a:pt x="257" y="17"/>
                  <a:pt x="256" y="17"/>
                  <a:pt x="258" y="15"/>
                </a:cubicBezTo>
                <a:cubicBezTo>
                  <a:pt x="255" y="14"/>
                  <a:pt x="255" y="19"/>
                  <a:pt x="251" y="18"/>
                </a:cubicBezTo>
                <a:cubicBezTo>
                  <a:pt x="251" y="17"/>
                  <a:pt x="251" y="17"/>
                  <a:pt x="250" y="17"/>
                </a:cubicBezTo>
                <a:cubicBezTo>
                  <a:pt x="248" y="18"/>
                  <a:pt x="248" y="18"/>
                  <a:pt x="248" y="18"/>
                </a:cubicBezTo>
                <a:cubicBezTo>
                  <a:pt x="246" y="18"/>
                  <a:pt x="247" y="16"/>
                  <a:pt x="247" y="15"/>
                </a:cubicBezTo>
                <a:cubicBezTo>
                  <a:pt x="246" y="15"/>
                  <a:pt x="244" y="15"/>
                  <a:pt x="243" y="16"/>
                </a:cubicBezTo>
                <a:cubicBezTo>
                  <a:pt x="242" y="14"/>
                  <a:pt x="242" y="14"/>
                  <a:pt x="242" y="14"/>
                </a:cubicBezTo>
                <a:cubicBezTo>
                  <a:pt x="243" y="16"/>
                  <a:pt x="241" y="15"/>
                  <a:pt x="240" y="16"/>
                </a:cubicBezTo>
                <a:cubicBezTo>
                  <a:pt x="241" y="15"/>
                  <a:pt x="241" y="15"/>
                  <a:pt x="241" y="15"/>
                </a:cubicBezTo>
                <a:cubicBezTo>
                  <a:pt x="241" y="15"/>
                  <a:pt x="239" y="15"/>
                  <a:pt x="239" y="15"/>
                </a:cubicBezTo>
                <a:cubicBezTo>
                  <a:pt x="239" y="16"/>
                  <a:pt x="240" y="16"/>
                  <a:pt x="241" y="17"/>
                </a:cubicBezTo>
                <a:cubicBezTo>
                  <a:pt x="240" y="17"/>
                  <a:pt x="239" y="17"/>
                  <a:pt x="239" y="18"/>
                </a:cubicBezTo>
                <a:cubicBezTo>
                  <a:pt x="239" y="16"/>
                  <a:pt x="237" y="17"/>
                  <a:pt x="236" y="17"/>
                </a:cubicBezTo>
                <a:cubicBezTo>
                  <a:pt x="235" y="16"/>
                  <a:pt x="234" y="18"/>
                  <a:pt x="234" y="18"/>
                </a:cubicBezTo>
                <a:cubicBezTo>
                  <a:pt x="234" y="17"/>
                  <a:pt x="232" y="18"/>
                  <a:pt x="233" y="17"/>
                </a:cubicBezTo>
                <a:cubicBezTo>
                  <a:pt x="233" y="16"/>
                  <a:pt x="234" y="17"/>
                  <a:pt x="235" y="17"/>
                </a:cubicBezTo>
                <a:cubicBezTo>
                  <a:pt x="234" y="16"/>
                  <a:pt x="234" y="15"/>
                  <a:pt x="232" y="16"/>
                </a:cubicBezTo>
                <a:cubicBezTo>
                  <a:pt x="231" y="16"/>
                  <a:pt x="233" y="18"/>
                  <a:pt x="231" y="18"/>
                </a:cubicBezTo>
                <a:cubicBezTo>
                  <a:pt x="231" y="17"/>
                  <a:pt x="231" y="17"/>
                  <a:pt x="232" y="16"/>
                </a:cubicBezTo>
                <a:cubicBezTo>
                  <a:pt x="230" y="16"/>
                  <a:pt x="230" y="16"/>
                  <a:pt x="230" y="16"/>
                </a:cubicBezTo>
                <a:cubicBezTo>
                  <a:pt x="230" y="17"/>
                  <a:pt x="230" y="17"/>
                  <a:pt x="230" y="17"/>
                </a:cubicBezTo>
                <a:cubicBezTo>
                  <a:pt x="229" y="16"/>
                  <a:pt x="229" y="16"/>
                  <a:pt x="229" y="16"/>
                </a:cubicBezTo>
                <a:cubicBezTo>
                  <a:pt x="229" y="17"/>
                  <a:pt x="226" y="17"/>
                  <a:pt x="226" y="18"/>
                </a:cubicBezTo>
                <a:cubicBezTo>
                  <a:pt x="225" y="18"/>
                  <a:pt x="224" y="17"/>
                  <a:pt x="223" y="17"/>
                </a:cubicBezTo>
                <a:cubicBezTo>
                  <a:pt x="223" y="17"/>
                  <a:pt x="223" y="17"/>
                  <a:pt x="223" y="17"/>
                </a:cubicBezTo>
                <a:cubicBezTo>
                  <a:pt x="222" y="16"/>
                  <a:pt x="220" y="17"/>
                  <a:pt x="219" y="17"/>
                </a:cubicBezTo>
                <a:cubicBezTo>
                  <a:pt x="219" y="17"/>
                  <a:pt x="219" y="17"/>
                  <a:pt x="219" y="17"/>
                </a:cubicBezTo>
                <a:cubicBezTo>
                  <a:pt x="218" y="17"/>
                  <a:pt x="217" y="17"/>
                  <a:pt x="216" y="18"/>
                </a:cubicBezTo>
                <a:cubicBezTo>
                  <a:pt x="214" y="17"/>
                  <a:pt x="215" y="13"/>
                  <a:pt x="214" y="15"/>
                </a:cubicBezTo>
                <a:cubicBezTo>
                  <a:pt x="212" y="15"/>
                  <a:pt x="211" y="17"/>
                  <a:pt x="212" y="18"/>
                </a:cubicBezTo>
                <a:cubicBezTo>
                  <a:pt x="209" y="17"/>
                  <a:pt x="205" y="19"/>
                  <a:pt x="202" y="17"/>
                </a:cubicBezTo>
                <a:cubicBezTo>
                  <a:pt x="202" y="17"/>
                  <a:pt x="202" y="18"/>
                  <a:pt x="201" y="18"/>
                </a:cubicBezTo>
                <a:cubicBezTo>
                  <a:pt x="197" y="17"/>
                  <a:pt x="192" y="19"/>
                  <a:pt x="188" y="17"/>
                </a:cubicBezTo>
                <a:cubicBezTo>
                  <a:pt x="190" y="16"/>
                  <a:pt x="188" y="16"/>
                  <a:pt x="188" y="15"/>
                </a:cubicBezTo>
                <a:cubicBezTo>
                  <a:pt x="187" y="16"/>
                  <a:pt x="187" y="14"/>
                  <a:pt x="187" y="16"/>
                </a:cubicBezTo>
                <a:cubicBezTo>
                  <a:pt x="187" y="17"/>
                  <a:pt x="187" y="17"/>
                  <a:pt x="188" y="18"/>
                </a:cubicBezTo>
                <a:cubicBezTo>
                  <a:pt x="185" y="18"/>
                  <a:pt x="181" y="18"/>
                  <a:pt x="180" y="17"/>
                </a:cubicBezTo>
                <a:cubicBezTo>
                  <a:pt x="181" y="18"/>
                  <a:pt x="180" y="18"/>
                  <a:pt x="179" y="18"/>
                </a:cubicBezTo>
                <a:cubicBezTo>
                  <a:pt x="180" y="17"/>
                  <a:pt x="178" y="16"/>
                  <a:pt x="176" y="17"/>
                </a:cubicBezTo>
                <a:cubicBezTo>
                  <a:pt x="176" y="18"/>
                  <a:pt x="176" y="18"/>
                  <a:pt x="176" y="18"/>
                </a:cubicBezTo>
                <a:cubicBezTo>
                  <a:pt x="175" y="17"/>
                  <a:pt x="175" y="17"/>
                  <a:pt x="175" y="17"/>
                </a:cubicBezTo>
                <a:cubicBezTo>
                  <a:pt x="174" y="17"/>
                  <a:pt x="174" y="19"/>
                  <a:pt x="173" y="18"/>
                </a:cubicBezTo>
                <a:cubicBezTo>
                  <a:pt x="172" y="17"/>
                  <a:pt x="172" y="17"/>
                  <a:pt x="172" y="17"/>
                </a:cubicBezTo>
                <a:cubicBezTo>
                  <a:pt x="171" y="18"/>
                  <a:pt x="169" y="19"/>
                  <a:pt x="167" y="18"/>
                </a:cubicBezTo>
                <a:cubicBezTo>
                  <a:pt x="166" y="17"/>
                  <a:pt x="166" y="17"/>
                  <a:pt x="166" y="17"/>
                </a:cubicBezTo>
                <a:cubicBezTo>
                  <a:pt x="165" y="17"/>
                  <a:pt x="164" y="18"/>
                  <a:pt x="165" y="18"/>
                </a:cubicBezTo>
                <a:cubicBezTo>
                  <a:pt x="162" y="17"/>
                  <a:pt x="160" y="17"/>
                  <a:pt x="160" y="16"/>
                </a:cubicBezTo>
                <a:cubicBezTo>
                  <a:pt x="155" y="19"/>
                  <a:pt x="147" y="19"/>
                  <a:pt x="142" y="19"/>
                </a:cubicBezTo>
                <a:cubicBezTo>
                  <a:pt x="142" y="18"/>
                  <a:pt x="142" y="18"/>
                  <a:pt x="142" y="18"/>
                </a:cubicBezTo>
                <a:cubicBezTo>
                  <a:pt x="140" y="17"/>
                  <a:pt x="141" y="19"/>
                  <a:pt x="140" y="19"/>
                </a:cubicBezTo>
                <a:cubicBezTo>
                  <a:pt x="141" y="18"/>
                  <a:pt x="139" y="17"/>
                  <a:pt x="140" y="16"/>
                </a:cubicBezTo>
                <a:cubicBezTo>
                  <a:pt x="138" y="15"/>
                  <a:pt x="137" y="17"/>
                  <a:pt x="136" y="18"/>
                </a:cubicBezTo>
                <a:cubicBezTo>
                  <a:pt x="136" y="19"/>
                  <a:pt x="137" y="17"/>
                  <a:pt x="137" y="18"/>
                </a:cubicBezTo>
                <a:cubicBezTo>
                  <a:pt x="137" y="19"/>
                  <a:pt x="134" y="18"/>
                  <a:pt x="133" y="19"/>
                </a:cubicBezTo>
                <a:cubicBezTo>
                  <a:pt x="133" y="18"/>
                  <a:pt x="133" y="17"/>
                  <a:pt x="134" y="17"/>
                </a:cubicBezTo>
                <a:cubicBezTo>
                  <a:pt x="132" y="17"/>
                  <a:pt x="132" y="17"/>
                  <a:pt x="132" y="17"/>
                </a:cubicBezTo>
                <a:cubicBezTo>
                  <a:pt x="131" y="16"/>
                  <a:pt x="136" y="14"/>
                  <a:pt x="134" y="12"/>
                </a:cubicBezTo>
                <a:cubicBezTo>
                  <a:pt x="133" y="12"/>
                  <a:pt x="133" y="12"/>
                  <a:pt x="133" y="12"/>
                </a:cubicBezTo>
                <a:cubicBezTo>
                  <a:pt x="132" y="11"/>
                  <a:pt x="136" y="10"/>
                  <a:pt x="133" y="10"/>
                </a:cubicBezTo>
                <a:cubicBezTo>
                  <a:pt x="132" y="11"/>
                  <a:pt x="131" y="13"/>
                  <a:pt x="132" y="14"/>
                </a:cubicBezTo>
                <a:cubicBezTo>
                  <a:pt x="129" y="14"/>
                  <a:pt x="131" y="17"/>
                  <a:pt x="128" y="17"/>
                </a:cubicBezTo>
                <a:cubicBezTo>
                  <a:pt x="127" y="16"/>
                  <a:pt x="130" y="17"/>
                  <a:pt x="129" y="16"/>
                </a:cubicBezTo>
                <a:cubicBezTo>
                  <a:pt x="128" y="14"/>
                  <a:pt x="127" y="16"/>
                  <a:pt x="125" y="16"/>
                </a:cubicBezTo>
                <a:cubicBezTo>
                  <a:pt x="127" y="16"/>
                  <a:pt x="126" y="18"/>
                  <a:pt x="125" y="18"/>
                </a:cubicBezTo>
                <a:cubicBezTo>
                  <a:pt x="123" y="17"/>
                  <a:pt x="126" y="17"/>
                  <a:pt x="124" y="17"/>
                </a:cubicBezTo>
                <a:cubicBezTo>
                  <a:pt x="123" y="17"/>
                  <a:pt x="121" y="18"/>
                  <a:pt x="123" y="19"/>
                </a:cubicBezTo>
                <a:cubicBezTo>
                  <a:pt x="122" y="21"/>
                  <a:pt x="121" y="18"/>
                  <a:pt x="119" y="20"/>
                </a:cubicBezTo>
                <a:cubicBezTo>
                  <a:pt x="119" y="18"/>
                  <a:pt x="122" y="16"/>
                  <a:pt x="119" y="16"/>
                </a:cubicBezTo>
                <a:cubicBezTo>
                  <a:pt x="120" y="17"/>
                  <a:pt x="116" y="17"/>
                  <a:pt x="118" y="20"/>
                </a:cubicBezTo>
                <a:cubicBezTo>
                  <a:pt x="117" y="19"/>
                  <a:pt x="117" y="18"/>
                  <a:pt x="117" y="17"/>
                </a:cubicBezTo>
                <a:cubicBezTo>
                  <a:pt x="116" y="16"/>
                  <a:pt x="114" y="20"/>
                  <a:pt x="114" y="17"/>
                </a:cubicBezTo>
                <a:cubicBezTo>
                  <a:pt x="113" y="18"/>
                  <a:pt x="113" y="18"/>
                  <a:pt x="113" y="18"/>
                </a:cubicBezTo>
                <a:cubicBezTo>
                  <a:pt x="113" y="18"/>
                  <a:pt x="112" y="18"/>
                  <a:pt x="111" y="17"/>
                </a:cubicBezTo>
                <a:cubicBezTo>
                  <a:pt x="110" y="17"/>
                  <a:pt x="108" y="19"/>
                  <a:pt x="108" y="16"/>
                </a:cubicBezTo>
                <a:cubicBezTo>
                  <a:pt x="107" y="17"/>
                  <a:pt x="105" y="17"/>
                  <a:pt x="106" y="18"/>
                </a:cubicBezTo>
                <a:cubicBezTo>
                  <a:pt x="107" y="19"/>
                  <a:pt x="108" y="17"/>
                  <a:pt x="109" y="19"/>
                </a:cubicBezTo>
                <a:cubicBezTo>
                  <a:pt x="107" y="17"/>
                  <a:pt x="106" y="19"/>
                  <a:pt x="105" y="20"/>
                </a:cubicBezTo>
                <a:cubicBezTo>
                  <a:pt x="105" y="19"/>
                  <a:pt x="105" y="19"/>
                  <a:pt x="105" y="19"/>
                </a:cubicBezTo>
                <a:cubicBezTo>
                  <a:pt x="105" y="19"/>
                  <a:pt x="103" y="19"/>
                  <a:pt x="103" y="20"/>
                </a:cubicBezTo>
                <a:cubicBezTo>
                  <a:pt x="103" y="19"/>
                  <a:pt x="103" y="19"/>
                  <a:pt x="103" y="19"/>
                </a:cubicBezTo>
                <a:cubicBezTo>
                  <a:pt x="102" y="20"/>
                  <a:pt x="102" y="20"/>
                  <a:pt x="102" y="20"/>
                </a:cubicBezTo>
                <a:cubicBezTo>
                  <a:pt x="100" y="20"/>
                  <a:pt x="101" y="18"/>
                  <a:pt x="99" y="18"/>
                </a:cubicBezTo>
                <a:cubicBezTo>
                  <a:pt x="101" y="17"/>
                  <a:pt x="101" y="17"/>
                  <a:pt x="101" y="17"/>
                </a:cubicBezTo>
                <a:cubicBezTo>
                  <a:pt x="101" y="17"/>
                  <a:pt x="100" y="16"/>
                  <a:pt x="99" y="16"/>
                </a:cubicBezTo>
                <a:cubicBezTo>
                  <a:pt x="98" y="18"/>
                  <a:pt x="97" y="19"/>
                  <a:pt x="97" y="20"/>
                </a:cubicBezTo>
                <a:cubicBezTo>
                  <a:pt x="96" y="20"/>
                  <a:pt x="97" y="19"/>
                  <a:pt x="95" y="20"/>
                </a:cubicBezTo>
                <a:cubicBezTo>
                  <a:pt x="97" y="18"/>
                  <a:pt x="97" y="18"/>
                  <a:pt x="97" y="18"/>
                </a:cubicBezTo>
                <a:cubicBezTo>
                  <a:pt x="97" y="18"/>
                  <a:pt x="96" y="16"/>
                  <a:pt x="94" y="16"/>
                </a:cubicBezTo>
                <a:cubicBezTo>
                  <a:pt x="93" y="17"/>
                  <a:pt x="91" y="18"/>
                  <a:pt x="93" y="19"/>
                </a:cubicBezTo>
                <a:cubicBezTo>
                  <a:pt x="92" y="19"/>
                  <a:pt x="91" y="18"/>
                  <a:pt x="92" y="18"/>
                </a:cubicBezTo>
                <a:cubicBezTo>
                  <a:pt x="90" y="18"/>
                  <a:pt x="92" y="19"/>
                  <a:pt x="90" y="19"/>
                </a:cubicBezTo>
                <a:cubicBezTo>
                  <a:pt x="90" y="19"/>
                  <a:pt x="87" y="18"/>
                  <a:pt x="86" y="16"/>
                </a:cubicBezTo>
                <a:cubicBezTo>
                  <a:pt x="88" y="15"/>
                  <a:pt x="88" y="15"/>
                  <a:pt x="88" y="15"/>
                </a:cubicBezTo>
                <a:cubicBezTo>
                  <a:pt x="87" y="15"/>
                  <a:pt x="87" y="15"/>
                  <a:pt x="87" y="15"/>
                </a:cubicBezTo>
                <a:cubicBezTo>
                  <a:pt x="88" y="13"/>
                  <a:pt x="86" y="13"/>
                  <a:pt x="87" y="12"/>
                </a:cubicBezTo>
                <a:cubicBezTo>
                  <a:pt x="86" y="12"/>
                  <a:pt x="85" y="12"/>
                  <a:pt x="84" y="12"/>
                </a:cubicBezTo>
                <a:cubicBezTo>
                  <a:pt x="87" y="15"/>
                  <a:pt x="82" y="16"/>
                  <a:pt x="82" y="18"/>
                </a:cubicBezTo>
                <a:cubicBezTo>
                  <a:pt x="79" y="19"/>
                  <a:pt x="81" y="13"/>
                  <a:pt x="77" y="16"/>
                </a:cubicBezTo>
                <a:cubicBezTo>
                  <a:pt x="78" y="17"/>
                  <a:pt x="76" y="19"/>
                  <a:pt x="78" y="18"/>
                </a:cubicBezTo>
                <a:cubicBezTo>
                  <a:pt x="76" y="18"/>
                  <a:pt x="77" y="20"/>
                  <a:pt x="74" y="19"/>
                </a:cubicBezTo>
                <a:cubicBezTo>
                  <a:pt x="76" y="18"/>
                  <a:pt x="73" y="17"/>
                  <a:pt x="75" y="15"/>
                </a:cubicBezTo>
                <a:cubicBezTo>
                  <a:pt x="75" y="16"/>
                  <a:pt x="76" y="16"/>
                  <a:pt x="77" y="16"/>
                </a:cubicBezTo>
                <a:cubicBezTo>
                  <a:pt x="76" y="15"/>
                  <a:pt x="77" y="13"/>
                  <a:pt x="75" y="13"/>
                </a:cubicBezTo>
                <a:cubicBezTo>
                  <a:pt x="74" y="14"/>
                  <a:pt x="72" y="14"/>
                  <a:pt x="72" y="15"/>
                </a:cubicBezTo>
                <a:cubicBezTo>
                  <a:pt x="72" y="16"/>
                  <a:pt x="74" y="15"/>
                  <a:pt x="73" y="16"/>
                </a:cubicBezTo>
                <a:cubicBezTo>
                  <a:pt x="71" y="17"/>
                  <a:pt x="71" y="15"/>
                  <a:pt x="70" y="17"/>
                </a:cubicBezTo>
                <a:cubicBezTo>
                  <a:pt x="71" y="17"/>
                  <a:pt x="71" y="18"/>
                  <a:pt x="71" y="19"/>
                </a:cubicBezTo>
                <a:cubicBezTo>
                  <a:pt x="70" y="20"/>
                  <a:pt x="70" y="20"/>
                  <a:pt x="70" y="20"/>
                </a:cubicBezTo>
                <a:cubicBezTo>
                  <a:pt x="70" y="19"/>
                  <a:pt x="70" y="19"/>
                  <a:pt x="70" y="19"/>
                </a:cubicBezTo>
                <a:cubicBezTo>
                  <a:pt x="67" y="18"/>
                  <a:pt x="69" y="20"/>
                  <a:pt x="66" y="20"/>
                </a:cubicBezTo>
                <a:cubicBezTo>
                  <a:pt x="65" y="18"/>
                  <a:pt x="65" y="18"/>
                  <a:pt x="65" y="18"/>
                </a:cubicBezTo>
                <a:cubicBezTo>
                  <a:pt x="66" y="17"/>
                  <a:pt x="69" y="19"/>
                  <a:pt x="69" y="16"/>
                </a:cubicBezTo>
                <a:cubicBezTo>
                  <a:pt x="67" y="16"/>
                  <a:pt x="66" y="18"/>
                  <a:pt x="64" y="17"/>
                </a:cubicBezTo>
                <a:cubicBezTo>
                  <a:pt x="66" y="16"/>
                  <a:pt x="66" y="16"/>
                  <a:pt x="66" y="16"/>
                </a:cubicBezTo>
                <a:cubicBezTo>
                  <a:pt x="65" y="16"/>
                  <a:pt x="65" y="13"/>
                  <a:pt x="62" y="15"/>
                </a:cubicBezTo>
                <a:cubicBezTo>
                  <a:pt x="61" y="16"/>
                  <a:pt x="62" y="16"/>
                  <a:pt x="61" y="17"/>
                </a:cubicBezTo>
                <a:cubicBezTo>
                  <a:pt x="59" y="17"/>
                  <a:pt x="58" y="18"/>
                  <a:pt x="56" y="18"/>
                </a:cubicBezTo>
                <a:cubicBezTo>
                  <a:pt x="56" y="16"/>
                  <a:pt x="52" y="18"/>
                  <a:pt x="55" y="16"/>
                </a:cubicBezTo>
                <a:cubicBezTo>
                  <a:pt x="55" y="17"/>
                  <a:pt x="60" y="17"/>
                  <a:pt x="61" y="15"/>
                </a:cubicBezTo>
                <a:cubicBezTo>
                  <a:pt x="60" y="13"/>
                  <a:pt x="63" y="16"/>
                  <a:pt x="64" y="13"/>
                </a:cubicBezTo>
                <a:cubicBezTo>
                  <a:pt x="61" y="13"/>
                  <a:pt x="62" y="11"/>
                  <a:pt x="61" y="10"/>
                </a:cubicBezTo>
                <a:cubicBezTo>
                  <a:pt x="61" y="10"/>
                  <a:pt x="60" y="10"/>
                  <a:pt x="60" y="11"/>
                </a:cubicBezTo>
                <a:cubicBezTo>
                  <a:pt x="59" y="12"/>
                  <a:pt x="60" y="12"/>
                  <a:pt x="60" y="13"/>
                </a:cubicBezTo>
                <a:cubicBezTo>
                  <a:pt x="57" y="13"/>
                  <a:pt x="55" y="13"/>
                  <a:pt x="53" y="15"/>
                </a:cubicBezTo>
                <a:cubicBezTo>
                  <a:pt x="53" y="14"/>
                  <a:pt x="53" y="13"/>
                  <a:pt x="54" y="13"/>
                </a:cubicBezTo>
                <a:cubicBezTo>
                  <a:pt x="51" y="13"/>
                  <a:pt x="48" y="13"/>
                  <a:pt x="45" y="12"/>
                </a:cubicBezTo>
                <a:cubicBezTo>
                  <a:pt x="46" y="14"/>
                  <a:pt x="41" y="13"/>
                  <a:pt x="43" y="15"/>
                </a:cubicBezTo>
                <a:cubicBezTo>
                  <a:pt x="44" y="15"/>
                  <a:pt x="45" y="17"/>
                  <a:pt x="45" y="18"/>
                </a:cubicBezTo>
                <a:cubicBezTo>
                  <a:pt x="44" y="17"/>
                  <a:pt x="45" y="17"/>
                  <a:pt x="44" y="16"/>
                </a:cubicBezTo>
                <a:cubicBezTo>
                  <a:pt x="43" y="17"/>
                  <a:pt x="42" y="14"/>
                  <a:pt x="41" y="16"/>
                </a:cubicBezTo>
                <a:cubicBezTo>
                  <a:pt x="44" y="15"/>
                  <a:pt x="42" y="13"/>
                  <a:pt x="42" y="12"/>
                </a:cubicBezTo>
                <a:cubicBezTo>
                  <a:pt x="40" y="13"/>
                  <a:pt x="42" y="11"/>
                  <a:pt x="40" y="11"/>
                </a:cubicBezTo>
                <a:cubicBezTo>
                  <a:pt x="38" y="11"/>
                  <a:pt x="36" y="12"/>
                  <a:pt x="33" y="12"/>
                </a:cubicBezTo>
                <a:cubicBezTo>
                  <a:pt x="31" y="11"/>
                  <a:pt x="26" y="12"/>
                  <a:pt x="24" y="12"/>
                </a:cubicBezTo>
                <a:cubicBezTo>
                  <a:pt x="22" y="11"/>
                  <a:pt x="23" y="10"/>
                  <a:pt x="22" y="9"/>
                </a:cubicBezTo>
                <a:cubicBezTo>
                  <a:pt x="20" y="9"/>
                  <a:pt x="23" y="11"/>
                  <a:pt x="20" y="10"/>
                </a:cubicBezTo>
                <a:cubicBezTo>
                  <a:pt x="21" y="10"/>
                  <a:pt x="21" y="10"/>
                  <a:pt x="21" y="10"/>
                </a:cubicBezTo>
                <a:cubicBezTo>
                  <a:pt x="20" y="10"/>
                  <a:pt x="16" y="9"/>
                  <a:pt x="15" y="11"/>
                </a:cubicBezTo>
                <a:cubicBezTo>
                  <a:pt x="16" y="9"/>
                  <a:pt x="16" y="9"/>
                  <a:pt x="16" y="9"/>
                </a:cubicBezTo>
                <a:cubicBezTo>
                  <a:pt x="16" y="9"/>
                  <a:pt x="15" y="9"/>
                  <a:pt x="15" y="10"/>
                </a:cubicBezTo>
                <a:cubicBezTo>
                  <a:pt x="15" y="9"/>
                  <a:pt x="14" y="8"/>
                  <a:pt x="15" y="8"/>
                </a:cubicBezTo>
                <a:cubicBezTo>
                  <a:pt x="14" y="7"/>
                  <a:pt x="12" y="8"/>
                  <a:pt x="10" y="8"/>
                </a:cubicBezTo>
                <a:cubicBezTo>
                  <a:pt x="11" y="9"/>
                  <a:pt x="11" y="9"/>
                  <a:pt x="11" y="9"/>
                </a:cubicBezTo>
                <a:cubicBezTo>
                  <a:pt x="8" y="10"/>
                  <a:pt x="6" y="9"/>
                  <a:pt x="4" y="9"/>
                </a:cubicBezTo>
                <a:cubicBezTo>
                  <a:pt x="4" y="8"/>
                  <a:pt x="4" y="8"/>
                  <a:pt x="4" y="8"/>
                </a:cubicBezTo>
                <a:cubicBezTo>
                  <a:pt x="2" y="9"/>
                  <a:pt x="2" y="9"/>
                  <a:pt x="2" y="9"/>
                </a:cubicBezTo>
                <a:cubicBezTo>
                  <a:pt x="2" y="8"/>
                  <a:pt x="1" y="7"/>
                  <a:pt x="0" y="8"/>
                </a:cubicBezTo>
                <a:cubicBezTo>
                  <a:pt x="4" y="5"/>
                  <a:pt x="4" y="5"/>
                  <a:pt x="4" y="5"/>
                </a:cubicBezTo>
                <a:cubicBezTo>
                  <a:pt x="6" y="6"/>
                  <a:pt x="3" y="6"/>
                  <a:pt x="4" y="8"/>
                </a:cubicBezTo>
                <a:cubicBezTo>
                  <a:pt x="4" y="9"/>
                  <a:pt x="7" y="8"/>
                  <a:pt x="8" y="7"/>
                </a:cubicBezTo>
                <a:cubicBezTo>
                  <a:pt x="7" y="7"/>
                  <a:pt x="6" y="7"/>
                  <a:pt x="6" y="8"/>
                </a:cubicBezTo>
                <a:cubicBezTo>
                  <a:pt x="5" y="6"/>
                  <a:pt x="7" y="6"/>
                  <a:pt x="8" y="5"/>
                </a:cubicBezTo>
                <a:cubicBezTo>
                  <a:pt x="7" y="5"/>
                  <a:pt x="6" y="5"/>
                  <a:pt x="6" y="5"/>
                </a:cubicBezTo>
                <a:cubicBezTo>
                  <a:pt x="7" y="4"/>
                  <a:pt x="8" y="4"/>
                  <a:pt x="10" y="4"/>
                </a:cubicBezTo>
                <a:cubicBezTo>
                  <a:pt x="9" y="5"/>
                  <a:pt x="11" y="5"/>
                  <a:pt x="10" y="6"/>
                </a:cubicBezTo>
                <a:cubicBezTo>
                  <a:pt x="10" y="4"/>
                  <a:pt x="12" y="4"/>
                  <a:pt x="14" y="4"/>
                </a:cubicBezTo>
                <a:cubicBezTo>
                  <a:pt x="16" y="6"/>
                  <a:pt x="18" y="4"/>
                  <a:pt x="20" y="4"/>
                </a:cubicBezTo>
                <a:cubicBezTo>
                  <a:pt x="19" y="5"/>
                  <a:pt x="18" y="7"/>
                  <a:pt x="17" y="7"/>
                </a:cubicBezTo>
                <a:cubicBezTo>
                  <a:pt x="18" y="8"/>
                  <a:pt x="18" y="7"/>
                  <a:pt x="20" y="8"/>
                </a:cubicBezTo>
                <a:cubicBezTo>
                  <a:pt x="21" y="7"/>
                  <a:pt x="21" y="5"/>
                  <a:pt x="23" y="5"/>
                </a:cubicBezTo>
                <a:cubicBezTo>
                  <a:pt x="23" y="6"/>
                  <a:pt x="23" y="6"/>
                  <a:pt x="23" y="6"/>
                </a:cubicBezTo>
                <a:cubicBezTo>
                  <a:pt x="25" y="5"/>
                  <a:pt x="25" y="4"/>
                  <a:pt x="27" y="4"/>
                </a:cubicBezTo>
                <a:cubicBezTo>
                  <a:pt x="31" y="5"/>
                  <a:pt x="35" y="5"/>
                  <a:pt x="38" y="5"/>
                </a:cubicBezTo>
                <a:cubicBezTo>
                  <a:pt x="38" y="6"/>
                  <a:pt x="38" y="6"/>
                  <a:pt x="38" y="6"/>
                </a:cubicBezTo>
                <a:cubicBezTo>
                  <a:pt x="40" y="4"/>
                  <a:pt x="44" y="5"/>
                  <a:pt x="46" y="4"/>
                </a:cubicBezTo>
                <a:cubicBezTo>
                  <a:pt x="50" y="5"/>
                  <a:pt x="55" y="3"/>
                  <a:pt x="57" y="5"/>
                </a:cubicBezTo>
                <a:cubicBezTo>
                  <a:pt x="63" y="4"/>
                  <a:pt x="69" y="4"/>
                  <a:pt x="76" y="4"/>
                </a:cubicBezTo>
                <a:cubicBezTo>
                  <a:pt x="75" y="6"/>
                  <a:pt x="75" y="6"/>
                  <a:pt x="75" y="6"/>
                </a:cubicBezTo>
                <a:cubicBezTo>
                  <a:pt x="76" y="5"/>
                  <a:pt x="76" y="7"/>
                  <a:pt x="77" y="7"/>
                </a:cubicBezTo>
                <a:cubicBezTo>
                  <a:pt x="76" y="5"/>
                  <a:pt x="79" y="5"/>
                  <a:pt x="80" y="4"/>
                </a:cubicBezTo>
                <a:cubicBezTo>
                  <a:pt x="83" y="5"/>
                  <a:pt x="87" y="4"/>
                  <a:pt x="89" y="3"/>
                </a:cubicBezTo>
                <a:cubicBezTo>
                  <a:pt x="90" y="4"/>
                  <a:pt x="90" y="4"/>
                  <a:pt x="90" y="4"/>
                </a:cubicBezTo>
                <a:cubicBezTo>
                  <a:pt x="92" y="2"/>
                  <a:pt x="96" y="4"/>
                  <a:pt x="99" y="4"/>
                </a:cubicBezTo>
                <a:cubicBezTo>
                  <a:pt x="100" y="5"/>
                  <a:pt x="100" y="6"/>
                  <a:pt x="101" y="6"/>
                </a:cubicBezTo>
                <a:cubicBezTo>
                  <a:pt x="103" y="4"/>
                  <a:pt x="104" y="4"/>
                  <a:pt x="107" y="3"/>
                </a:cubicBezTo>
                <a:cubicBezTo>
                  <a:pt x="109" y="3"/>
                  <a:pt x="112" y="4"/>
                  <a:pt x="114" y="4"/>
                </a:cubicBezTo>
                <a:cubicBezTo>
                  <a:pt x="122" y="2"/>
                  <a:pt x="130" y="4"/>
                  <a:pt x="137" y="2"/>
                </a:cubicBezTo>
                <a:cubicBezTo>
                  <a:pt x="138" y="3"/>
                  <a:pt x="138" y="3"/>
                  <a:pt x="138" y="3"/>
                </a:cubicBezTo>
                <a:cubicBezTo>
                  <a:pt x="146" y="1"/>
                  <a:pt x="155" y="3"/>
                  <a:pt x="162" y="2"/>
                </a:cubicBezTo>
                <a:cubicBezTo>
                  <a:pt x="161" y="4"/>
                  <a:pt x="161" y="4"/>
                  <a:pt x="161" y="4"/>
                </a:cubicBezTo>
                <a:cubicBezTo>
                  <a:pt x="163" y="5"/>
                  <a:pt x="166" y="4"/>
                  <a:pt x="165" y="2"/>
                </a:cubicBezTo>
                <a:cubicBezTo>
                  <a:pt x="167" y="3"/>
                  <a:pt x="170" y="1"/>
                  <a:pt x="172" y="3"/>
                </a:cubicBezTo>
                <a:cubicBezTo>
                  <a:pt x="174" y="4"/>
                  <a:pt x="174" y="2"/>
                  <a:pt x="176" y="2"/>
                </a:cubicBezTo>
                <a:cubicBezTo>
                  <a:pt x="180" y="3"/>
                  <a:pt x="182" y="3"/>
                  <a:pt x="186" y="2"/>
                </a:cubicBezTo>
                <a:cubicBezTo>
                  <a:pt x="185" y="2"/>
                  <a:pt x="185" y="2"/>
                  <a:pt x="185" y="2"/>
                </a:cubicBezTo>
                <a:cubicBezTo>
                  <a:pt x="184" y="3"/>
                  <a:pt x="184" y="3"/>
                  <a:pt x="185" y="4"/>
                </a:cubicBezTo>
                <a:cubicBezTo>
                  <a:pt x="187" y="3"/>
                  <a:pt x="190" y="4"/>
                  <a:pt x="189" y="2"/>
                </a:cubicBezTo>
                <a:cubicBezTo>
                  <a:pt x="193" y="3"/>
                  <a:pt x="199" y="1"/>
                  <a:pt x="203" y="3"/>
                </a:cubicBezTo>
                <a:cubicBezTo>
                  <a:pt x="203" y="2"/>
                  <a:pt x="204" y="2"/>
                  <a:pt x="204" y="1"/>
                </a:cubicBezTo>
                <a:cubicBezTo>
                  <a:pt x="208" y="1"/>
                  <a:pt x="212" y="3"/>
                  <a:pt x="215" y="2"/>
                </a:cubicBezTo>
                <a:cubicBezTo>
                  <a:pt x="215" y="2"/>
                  <a:pt x="214" y="3"/>
                  <a:pt x="215" y="3"/>
                </a:cubicBezTo>
                <a:cubicBezTo>
                  <a:pt x="216" y="3"/>
                  <a:pt x="215" y="2"/>
                  <a:pt x="216" y="2"/>
                </a:cubicBezTo>
                <a:cubicBezTo>
                  <a:pt x="222" y="0"/>
                  <a:pt x="229" y="3"/>
                  <a:pt x="234" y="3"/>
                </a:cubicBezTo>
                <a:cubicBezTo>
                  <a:pt x="244" y="2"/>
                  <a:pt x="254" y="3"/>
                  <a:pt x="263" y="3"/>
                </a:cubicBezTo>
                <a:cubicBezTo>
                  <a:pt x="263" y="3"/>
                  <a:pt x="263" y="3"/>
                  <a:pt x="263" y="3"/>
                </a:cubicBezTo>
                <a:cubicBezTo>
                  <a:pt x="266" y="1"/>
                  <a:pt x="270" y="5"/>
                  <a:pt x="273" y="2"/>
                </a:cubicBezTo>
                <a:cubicBezTo>
                  <a:pt x="274" y="3"/>
                  <a:pt x="276" y="2"/>
                  <a:pt x="275" y="3"/>
                </a:cubicBezTo>
                <a:cubicBezTo>
                  <a:pt x="278" y="2"/>
                  <a:pt x="282" y="5"/>
                  <a:pt x="286" y="3"/>
                </a:cubicBezTo>
                <a:cubicBezTo>
                  <a:pt x="285" y="3"/>
                  <a:pt x="285" y="3"/>
                  <a:pt x="285" y="3"/>
                </a:cubicBezTo>
                <a:cubicBezTo>
                  <a:pt x="288" y="5"/>
                  <a:pt x="292" y="3"/>
                  <a:pt x="295" y="4"/>
                </a:cubicBezTo>
                <a:cubicBezTo>
                  <a:pt x="295" y="4"/>
                  <a:pt x="294" y="5"/>
                  <a:pt x="294" y="5"/>
                </a:cubicBezTo>
                <a:cubicBezTo>
                  <a:pt x="296" y="6"/>
                  <a:pt x="298" y="3"/>
                  <a:pt x="298" y="5"/>
                </a:cubicBezTo>
                <a:cubicBezTo>
                  <a:pt x="299" y="5"/>
                  <a:pt x="299" y="4"/>
                  <a:pt x="299" y="4"/>
                </a:cubicBezTo>
                <a:cubicBezTo>
                  <a:pt x="307" y="5"/>
                  <a:pt x="316" y="4"/>
                  <a:pt x="325" y="3"/>
                </a:cubicBezTo>
                <a:cubicBezTo>
                  <a:pt x="331" y="5"/>
                  <a:pt x="325" y="8"/>
                  <a:pt x="330" y="6"/>
                </a:cubicBezTo>
                <a:cubicBezTo>
                  <a:pt x="330" y="6"/>
                  <a:pt x="330" y="5"/>
                  <a:pt x="330" y="5"/>
                </a:cubicBezTo>
                <a:cubicBezTo>
                  <a:pt x="332" y="5"/>
                  <a:pt x="333" y="8"/>
                  <a:pt x="334" y="7"/>
                </a:cubicBezTo>
                <a:cubicBezTo>
                  <a:pt x="334" y="5"/>
                  <a:pt x="335" y="6"/>
                  <a:pt x="335" y="5"/>
                </a:cubicBezTo>
                <a:cubicBezTo>
                  <a:pt x="339" y="6"/>
                  <a:pt x="340" y="8"/>
                  <a:pt x="343" y="7"/>
                </a:cubicBezTo>
                <a:cubicBezTo>
                  <a:pt x="343" y="7"/>
                  <a:pt x="343" y="7"/>
                  <a:pt x="343" y="7"/>
                </a:cubicBezTo>
                <a:cubicBezTo>
                  <a:pt x="346" y="5"/>
                  <a:pt x="350" y="6"/>
                  <a:pt x="353" y="4"/>
                </a:cubicBezTo>
                <a:cubicBezTo>
                  <a:pt x="373" y="4"/>
                  <a:pt x="392" y="3"/>
                  <a:pt x="411" y="3"/>
                </a:cubicBezTo>
                <a:cubicBezTo>
                  <a:pt x="429" y="3"/>
                  <a:pt x="448" y="3"/>
                  <a:pt x="467" y="4"/>
                </a:cubicBezTo>
                <a:cubicBezTo>
                  <a:pt x="471" y="7"/>
                  <a:pt x="472" y="6"/>
                  <a:pt x="476" y="6"/>
                </a:cubicBezTo>
                <a:cubicBezTo>
                  <a:pt x="476" y="6"/>
                  <a:pt x="476" y="6"/>
                  <a:pt x="476" y="6"/>
                </a:cubicBezTo>
                <a:cubicBezTo>
                  <a:pt x="477" y="5"/>
                  <a:pt x="480" y="6"/>
                  <a:pt x="480" y="5"/>
                </a:cubicBezTo>
                <a:cubicBezTo>
                  <a:pt x="487" y="5"/>
                  <a:pt x="494" y="5"/>
                  <a:pt x="501" y="5"/>
                </a:cubicBezTo>
                <a:cubicBezTo>
                  <a:pt x="500" y="5"/>
                  <a:pt x="499" y="7"/>
                  <a:pt x="501" y="7"/>
                </a:cubicBezTo>
                <a:cubicBezTo>
                  <a:pt x="502" y="5"/>
                  <a:pt x="502" y="5"/>
                  <a:pt x="502" y="5"/>
                </a:cubicBezTo>
                <a:cubicBezTo>
                  <a:pt x="502" y="6"/>
                  <a:pt x="502" y="6"/>
                  <a:pt x="502" y="6"/>
                </a:cubicBezTo>
                <a:cubicBezTo>
                  <a:pt x="503" y="6"/>
                  <a:pt x="504" y="5"/>
                  <a:pt x="503" y="4"/>
                </a:cubicBezTo>
                <a:cubicBezTo>
                  <a:pt x="522" y="3"/>
                  <a:pt x="539" y="7"/>
                  <a:pt x="557" y="7"/>
                </a:cubicBezTo>
                <a:cubicBezTo>
                  <a:pt x="562" y="8"/>
                  <a:pt x="568" y="8"/>
                  <a:pt x="572" y="7"/>
                </a:cubicBezTo>
                <a:cubicBezTo>
                  <a:pt x="586" y="10"/>
                  <a:pt x="598" y="13"/>
                  <a:pt x="613" y="12"/>
                </a:cubicBezTo>
                <a:cubicBezTo>
                  <a:pt x="613" y="12"/>
                  <a:pt x="610" y="17"/>
                  <a:pt x="604" y="17"/>
                </a:cubicBezTo>
                <a:close/>
              </a:path>
            </a:pathLst>
          </a:custGeom>
          <a:solidFill>
            <a:schemeClr val="tx1"/>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US" sz="1600">
              <a:solidFill>
                <a:prstClr val="black"/>
              </a:solidFill>
              <a:latin typeface="Calibri"/>
            </a:endParaRPr>
          </a:p>
        </p:txBody>
      </p:sp>
      <p:grpSp>
        <p:nvGrpSpPr>
          <p:cNvPr id="72" name="Grupa 57"/>
          <p:cNvGrpSpPr/>
          <p:nvPr/>
        </p:nvGrpSpPr>
        <p:grpSpPr>
          <a:xfrm>
            <a:off x="4420233" y="2749573"/>
            <a:ext cx="514604" cy="269709"/>
            <a:chOff x="5246340" y="1637308"/>
            <a:chExt cx="1384382" cy="936104"/>
          </a:xfrm>
          <a:solidFill>
            <a:schemeClr val="accent1"/>
          </a:solidFill>
        </p:grpSpPr>
        <p:sp>
          <p:nvSpPr>
            <p:cNvPr id="73"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solidFill>
              <a:srgbClr val="4EBDD8"/>
            </a:solidFill>
            <a:ln w="9525" cap="flat" cmpd="sng" algn="ctr">
              <a:solidFill>
                <a:srgbClr val="000000"/>
              </a:solidFill>
              <a:prstDash val="solid"/>
              <a:headEnd/>
              <a:tailEnd/>
            </a:ln>
            <a:effectLst/>
          </p:spPr>
          <p:txBody>
            <a:bodyPr vert="horz" wrap="square" lIns="36000" tIns="72000" rIns="36000" bIns="36000" numCol="1" anchor="ctr" anchorCtr="1" compatLnSpc="1">
              <a:prstTxWarp prst="textNoShape">
                <a:avLst/>
              </a:prstTxWarp>
            </a:bodyPr>
            <a:lstStyle/>
            <a:p>
              <a:pPr algn="ctr" defTabSz="914400">
                <a:defRPr/>
              </a:pPr>
              <a:endParaRPr lang="en-US" sz="1600" kern="0" baseline="-16000" dirty="0">
                <a:solidFill>
                  <a:sysClr val="windowText" lastClr="000000">
                    <a:lumMod val="95000"/>
                    <a:lumOff val="5000"/>
                  </a:sysClr>
                </a:solidFill>
                <a:latin typeface="Segoe Print" pitchFamily="2" charset="0"/>
                <a:cs typeface="Arial" pitchFamily="34" charset="0"/>
              </a:endParaRPr>
            </a:p>
          </p:txBody>
        </p:sp>
        <p:sp>
          <p:nvSpPr>
            <p:cNvPr id="74"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grpFill/>
            <a:ln w="9525">
              <a:solidFill>
                <a:srgbClr val="000000"/>
              </a:solidFill>
              <a:round/>
              <a:headEnd/>
              <a:tailEnd/>
            </a:ln>
          </p:spPr>
          <p:txBody>
            <a:bodyPr vert="horz" wrap="square" lIns="36000" tIns="72000" rIns="36000" bIns="36000" numCol="1" anchor="ctr" anchorCtr="1" compatLnSpc="1">
              <a:prstTxWarp prst="textNoShape">
                <a:avLst/>
              </a:prstTxWarp>
            </a:bodyPr>
            <a:lstStyle/>
            <a:p>
              <a:pPr defTabSz="914400">
                <a:defRPr/>
              </a:pPr>
              <a:endParaRPr lang="en-US" sz="1600" kern="0">
                <a:solidFill>
                  <a:sysClr val="windowText" lastClr="000000"/>
                </a:solidFill>
                <a:latin typeface="Segoe Print" pitchFamily="2" charset="0"/>
              </a:endParaRPr>
            </a:p>
          </p:txBody>
        </p:sp>
      </p:grpSp>
      <p:sp>
        <p:nvSpPr>
          <p:cNvPr id="75" name="Freeform 461"/>
          <p:cNvSpPr>
            <a:spLocks noEditPoints="1"/>
          </p:cNvSpPr>
          <p:nvPr/>
        </p:nvSpPr>
        <p:spPr bwMode="auto">
          <a:xfrm>
            <a:off x="680846" y="2505881"/>
            <a:ext cx="8242000" cy="54006"/>
          </a:xfrm>
          <a:custGeom>
            <a:avLst/>
            <a:gdLst/>
            <a:ahLst/>
            <a:cxnLst>
              <a:cxn ang="0">
                <a:pos x="746" y="6"/>
              </a:cxn>
              <a:cxn ang="0">
                <a:pos x="612" y="4"/>
              </a:cxn>
              <a:cxn ang="0">
                <a:pos x="492" y="4"/>
              </a:cxn>
              <a:cxn ang="0">
                <a:pos x="440" y="3"/>
              </a:cxn>
              <a:cxn ang="0">
                <a:pos x="348" y="2"/>
              </a:cxn>
              <a:cxn ang="0">
                <a:pos x="281" y="1"/>
              </a:cxn>
              <a:cxn ang="0">
                <a:pos x="239" y="2"/>
              </a:cxn>
              <a:cxn ang="0">
                <a:pos x="150" y="1"/>
              </a:cxn>
              <a:cxn ang="0">
                <a:pos x="111" y="1"/>
              </a:cxn>
              <a:cxn ang="0">
                <a:pos x="40" y="0"/>
              </a:cxn>
              <a:cxn ang="0">
                <a:pos x="20" y="0"/>
              </a:cxn>
              <a:cxn ang="0">
                <a:pos x="10" y="0"/>
              </a:cxn>
              <a:cxn ang="0">
                <a:pos x="5" y="1"/>
              </a:cxn>
              <a:cxn ang="0">
                <a:pos x="22" y="2"/>
              </a:cxn>
              <a:cxn ang="0">
                <a:pos x="59" y="2"/>
              </a:cxn>
              <a:cxn ang="0">
                <a:pos x="89" y="3"/>
              </a:cxn>
              <a:cxn ang="0">
                <a:pos x="83" y="4"/>
              </a:cxn>
              <a:cxn ang="0">
                <a:pos x="97" y="4"/>
              </a:cxn>
              <a:cxn ang="0">
                <a:pos x="109" y="4"/>
              </a:cxn>
              <a:cxn ang="0">
                <a:pos x="115" y="4"/>
              </a:cxn>
              <a:cxn ang="0">
                <a:pos x="131" y="4"/>
              </a:cxn>
              <a:cxn ang="0">
                <a:pos x="144" y="5"/>
              </a:cxn>
              <a:cxn ang="0">
                <a:pos x="152" y="5"/>
              </a:cxn>
              <a:cxn ang="0">
                <a:pos x="157" y="5"/>
              </a:cxn>
              <a:cxn ang="0">
                <a:pos x="175" y="5"/>
              </a:cxn>
              <a:cxn ang="0">
                <a:pos x="187" y="4"/>
              </a:cxn>
              <a:cxn ang="0">
                <a:pos x="200" y="3"/>
              </a:cxn>
              <a:cxn ang="0">
                <a:pos x="209" y="5"/>
              </a:cxn>
              <a:cxn ang="0">
                <a:pos x="247" y="5"/>
              </a:cxn>
              <a:cxn ang="0">
                <a:pos x="262" y="5"/>
              </a:cxn>
              <a:cxn ang="0">
                <a:pos x="280" y="5"/>
              </a:cxn>
              <a:cxn ang="0">
                <a:pos x="326" y="6"/>
              </a:cxn>
              <a:cxn ang="0">
                <a:pos x="342" y="6"/>
              </a:cxn>
              <a:cxn ang="0">
                <a:pos x="347" y="6"/>
              </a:cxn>
              <a:cxn ang="0">
                <a:pos x="359" y="5"/>
              </a:cxn>
              <a:cxn ang="0">
                <a:pos x="373" y="6"/>
              </a:cxn>
              <a:cxn ang="0">
                <a:pos x="386" y="6"/>
              </a:cxn>
              <a:cxn ang="0">
                <a:pos x="420" y="6"/>
              </a:cxn>
              <a:cxn ang="0">
                <a:pos x="447" y="7"/>
              </a:cxn>
              <a:cxn ang="0">
                <a:pos x="471" y="7"/>
              </a:cxn>
              <a:cxn ang="0">
                <a:pos x="483" y="7"/>
              </a:cxn>
              <a:cxn ang="0">
                <a:pos x="486" y="7"/>
              </a:cxn>
              <a:cxn ang="0">
                <a:pos x="512" y="7"/>
              </a:cxn>
              <a:cxn ang="0">
                <a:pos x="539" y="7"/>
              </a:cxn>
              <a:cxn ang="0">
                <a:pos x="553" y="7"/>
              </a:cxn>
              <a:cxn ang="0">
                <a:pos x="580" y="6"/>
              </a:cxn>
              <a:cxn ang="0">
                <a:pos x="602" y="7"/>
              </a:cxn>
              <a:cxn ang="0">
                <a:pos x="636" y="7"/>
              </a:cxn>
              <a:cxn ang="0">
                <a:pos x="655" y="7"/>
              </a:cxn>
              <a:cxn ang="0">
                <a:pos x="715" y="9"/>
              </a:cxn>
              <a:cxn ang="0">
                <a:pos x="734" y="9"/>
              </a:cxn>
              <a:cxn ang="0">
                <a:pos x="782" y="9"/>
              </a:cxn>
              <a:cxn ang="0">
                <a:pos x="818" y="9"/>
              </a:cxn>
              <a:cxn ang="0">
                <a:pos x="853" y="8"/>
              </a:cxn>
            </a:cxnLst>
            <a:rect l="0" t="0" r="r" b="b"/>
            <a:pathLst>
              <a:path w="912" h="12">
                <a:moveTo>
                  <a:pt x="853" y="8"/>
                </a:moveTo>
                <a:cubicBezTo>
                  <a:pt x="846" y="8"/>
                  <a:pt x="837" y="8"/>
                  <a:pt x="831" y="7"/>
                </a:cubicBezTo>
                <a:cubicBezTo>
                  <a:pt x="804" y="7"/>
                  <a:pt x="777" y="6"/>
                  <a:pt x="750" y="6"/>
                </a:cubicBezTo>
                <a:cubicBezTo>
                  <a:pt x="751" y="6"/>
                  <a:pt x="750" y="6"/>
                  <a:pt x="749" y="6"/>
                </a:cubicBezTo>
                <a:cubicBezTo>
                  <a:pt x="748" y="6"/>
                  <a:pt x="748" y="6"/>
                  <a:pt x="748" y="6"/>
                </a:cubicBezTo>
                <a:cubicBezTo>
                  <a:pt x="746" y="6"/>
                  <a:pt x="746" y="6"/>
                  <a:pt x="746" y="6"/>
                </a:cubicBezTo>
                <a:cubicBezTo>
                  <a:pt x="744" y="6"/>
                  <a:pt x="745" y="6"/>
                  <a:pt x="747" y="6"/>
                </a:cubicBezTo>
                <a:cubicBezTo>
                  <a:pt x="736" y="6"/>
                  <a:pt x="726" y="6"/>
                  <a:pt x="716" y="5"/>
                </a:cubicBezTo>
                <a:cubicBezTo>
                  <a:pt x="715" y="6"/>
                  <a:pt x="710" y="5"/>
                  <a:pt x="710" y="6"/>
                </a:cubicBezTo>
                <a:cubicBezTo>
                  <a:pt x="709" y="6"/>
                  <a:pt x="710" y="6"/>
                  <a:pt x="710" y="6"/>
                </a:cubicBezTo>
                <a:cubicBezTo>
                  <a:pt x="703" y="6"/>
                  <a:pt x="702" y="6"/>
                  <a:pt x="696" y="5"/>
                </a:cubicBezTo>
                <a:cubicBezTo>
                  <a:pt x="667" y="4"/>
                  <a:pt x="640" y="4"/>
                  <a:pt x="612" y="4"/>
                </a:cubicBezTo>
                <a:cubicBezTo>
                  <a:pt x="583" y="4"/>
                  <a:pt x="556" y="4"/>
                  <a:pt x="526" y="3"/>
                </a:cubicBezTo>
                <a:cubicBezTo>
                  <a:pt x="522" y="4"/>
                  <a:pt x="516" y="4"/>
                  <a:pt x="511" y="4"/>
                </a:cubicBezTo>
                <a:cubicBezTo>
                  <a:pt x="511" y="4"/>
                  <a:pt x="511" y="4"/>
                  <a:pt x="511" y="4"/>
                </a:cubicBezTo>
                <a:cubicBezTo>
                  <a:pt x="506" y="4"/>
                  <a:pt x="505" y="4"/>
                  <a:pt x="500" y="4"/>
                </a:cubicBezTo>
                <a:cubicBezTo>
                  <a:pt x="500" y="4"/>
                  <a:pt x="497" y="4"/>
                  <a:pt x="498" y="4"/>
                </a:cubicBezTo>
                <a:cubicBezTo>
                  <a:pt x="496" y="4"/>
                  <a:pt x="495" y="3"/>
                  <a:pt x="492" y="4"/>
                </a:cubicBezTo>
                <a:cubicBezTo>
                  <a:pt x="492" y="3"/>
                  <a:pt x="492" y="4"/>
                  <a:pt x="491" y="4"/>
                </a:cubicBezTo>
                <a:cubicBezTo>
                  <a:pt x="484" y="4"/>
                  <a:pt x="493" y="4"/>
                  <a:pt x="483" y="3"/>
                </a:cubicBezTo>
                <a:cubicBezTo>
                  <a:pt x="470" y="3"/>
                  <a:pt x="457" y="3"/>
                  <a:pt x="445" y="3"/>
                </a:cubicBezTo>
                <a:cubicBezTo>
                  <a:pt x="445" y="3"/>
                  <a:pt x="446" y="3"/>
                  <a:pt x="444" y="3"/>
                </a:cubicBezTo>
                <a:cubicBezTo>
                  <a:pt x="443" y="3"/>
                  <a:pt x="440" y="3"/>
                  <a:pt x="438" y="3"/>
                </a:cubicBezTo>
                <a:cubicBezTo>
                  <a:pt x="438" y="3"/>
                  <a:pt x="439" y="3"/>
                  <a:pt x="440" y="3"/>
                </a:cubicBezTo>
                <a:cubicBezTo>
                  <a:pt x="434" y="3"/>
                  <a:pt x="429" y="3"/>
                  <a:pt x="424" y="3"/>
                </a:cubicBezTo>
                <a:cubicBezTo>
                  <a:pt x="419" y="3"/>
                  <a:pt x="413" y="2"/>
                  <a:pt x="410" y="2"/>
                </a:cubicBezTo>
                <a:cubicBezTo>
                  <a:pt x="410" y="2"/>
                  <a:pt x="407" y="2"/>
                  <a:pt x="406" y="2"/>
                </a:cubicBezTo>
                <a:cubicBezTo>
                  <a:pt x="403" y="3"/>
                  <a:pt x="396" y="2"/>
                  <a:pt x="392" y="2"/>
                </a:cubicBezTo>
                <a:cubicBezTo>
                  <a:pt x="392" y="2"/>
                  <a:pt x="392" y="2"/>
                  <a:pt x="392" y="2"/>
                </a:cubicBezTo>
                <a:cubicBezTo>
                  <a:pt x="378" y="2"/>
                  <a:pt x="363" y="2"/>
                  <a:pt x="348" y="2"/>
                </a:cubicBezTo>
                <a:cubicBezTo>
                  <a:pt x="340" y="2"/>
                  <a:pt x="331" y="1"/>
                  <a:pt x="322" y="1"/>
                </a:cubicBezTo>
                <a:cubicBezTo>
                  <a:pt x="320" y="1"/>
                  <a:pt x="322" y="2"/>
                  <a:pt x="320" y="2"/>
                </a:cubicBezTo>
                <a:cubicBezTo>
                  <a:pt x="318" y="2"/>
                  <a:pt x="320" y="1"/>
                  <a:pt x="319" y="1"/>
                </a:cubicBezTo>
                <a:cubicBezTo>
                  <a:pt x="315" y="2"/>
                  <a:pt x="309" y="1"/>
                  <a:pt x="304" y="1"/>
                </a:cubicBezTo>
                <a:cubicBezTo>
                  <a:pt x="303" y="1"/>
                  <a:pt x="302" y="1"/>
                  <a:pt x="302" y="2"/>
                </a:cubicBezTo>
                <a:cubicBezTo>
                  <a:pt x="296" y="1"/>
                  <a:pt x="288" y="2"/>
                  <a:pt x="281" y="1"/>
                </a:cubicBezTo>
                <a:cubicBezTo>
                  <a:pt x="283" y="2"/>
                  <a:pt x="278" y="1"/>
                  <a:pt x="275" y="2"/>
                </a:cubicBezTo>
                <a:cubicBezTo>
                  <a:pt x="274" y="2"/>
                  <a:pt x="274" y="1"/>
                  <a:pt x="274" y="1"/>
                </a:cubicBezTo>
                <a:cubicBezTo>
                  <a:pt x="270" y="1"/>
                  <a:pt x="267" y="1"/>
                  <a:pt x="262" y="1"/>
                </a:cubicBezTo>
                <a:cubicBezTo>
                  <a:pt x="259" y="1"/>
                  <a:pt x="258" y="1"/>
                  <a:pt x="255" y="1"/>
                </a:cubicBezTo>
                <a:cubicBezTo>
                  <a:pt x="253" y="1"/>
                  <a:pt x="249" y="1"/>
                  <a:pt x="245" y="1"/>
                </a:cubicBezTo>
                <a:cubicBezTo>
                  <a:pt x="246" y="1"/>
                  <a:pt x="242" y="2"/>
                  <a:pt x="239" y="2"/>
                </a:cubicBezTo>
                <a:cubicBezTo>
                  <a:pt x="240" y="1"/>
                  <a:pt x="240" y="1"/>
                  <a:pt x="240" y="1"/>
                </a:cubicBezTo>
                <a:cubicBezTo>
                  <a:pt x="231" y="1"/>
                  <a:pt x="216" y="0"/>
                  <a:pt x="205" y="1"/>
                </a:cubicBezTo>
                <a:cubicBezTo>
                  <a:pt x="204" y="1"/>
                  <a:pt x="204" y="1"/>
                  <a:pt x="204" y="1"/>
                </a:cubicBezTo>
                <a:cubicBezTo>
                  <a:pt x="192" y="1"/>
                  <a:pt x="181" y="0"/>
                  <a:pt x="170" y="1"/>
                </a:cubicBezTo>
                <a:cubicBezTo>
                  <a:pt x="167" y="1"/>
                  <a:pt x="162" y="1"/>
                  <a:pt x="159" y="1"/>
                </a:cubicBezTo>
                <a:cubicBezTo>
                  <a:pt x="154" y="1"/>
                  <a:pt x="153" y="1"/>
                  <a:pt x="150" y="1"/>
                </a:cubicBezTo>
                <a:cubicBezTo>
                  <a:pt x="149" y="1"/>
                  <a:pt x="148" y="1"/>
                  <a:pt x="147" y="1"/>
                </a:cubicBezTo>
                <a:cubicBezTo>
                  <a:pt x="142" y="1"/>
                  <a:pt x="137" y="0"/>
                  <a:pt x="133" y="1"/>
                </a:cubicBezTo>
                <a:cubicBezTo>
                  <a:pt x="133" y="0"/>
                  <a:pt x="133" y="0"/>
                  <a:pt x="133" y="0"/>
                </a:cubicBezTo>
                <a:cubicBezTo>
                  <a:pt x="129" y="1"/>
                  <a:pt x="123" y="1"/>
                  <a:pt x="118" y="1"/>
                </a:cubicBezTo>
                <a:cubicBezTo>
                  <a:pt x="117" y="1"/>
                  <a:pt x="112" y="1"/>
                  <a:pt x="114" y="1"/>
                </a:cubicBezTo>
                <a:cubicBezTo>
                  <a:pt x="112" y="1"/>
                  <a:pt x="113" y="1"/>
                  <a:pt x="111" y="1"/>
                </a:cubicBezTo>
                <a:cubicBezTo>
                  <a:pt x="113" y="1"/>
                  <a:pt x="113" y="1"/>
                  <a:pt x="113" y="1"/>
                </a:cubicBezTo>
                <a:cubicBezTo>
                  <a:pt x="102" y="0"/>
                  <a:pt x="94" y="0"/>
                  <a:pt x="84" y="1"/>
                </a:cubicBezTo>
                <a:cubicBezTo>
                  <a:pt x="81" y="0"/>
                  <a:pt x="74" y="1"/>
                  <a:pt x="68" y="0"/>
                </a:cubicBezTo>
                <a:cubicBezTo>
                  <a:pt x="65" y="0"/>
                  <a:pt x="59" y="0"/>
                  <a:pt x="57" y="1"/>
                </a:cubicBezTo>
                <a:cubicBezTo>
                  <a:pt x="56" y="0"/>
                  <a:pt x="56" y="0"/>
                  <a:pt x="56" y="0"/>
                </a:cubicBezTo>
                <a:cubicBezTo>
                  <a:pt x="52" y="0"/>
                  <a:pt x="46" y="0"/>
                  <a:pt x="40" y="0"/>
                </a:cubicBezTo>
                <a:cubicBezTo>
                  <a:pt x="37" y="0"/>
                  <a:pt x="37" y="0"/>
                  <a:pt x="34" y="0"/>
                </a:cubicBezTo>
                <a:cubicBezTo>
                  <a:pt x="34" y="0"/>
                  <a:pt x="34" y="0"/>
                  <a:pt x="34" y="0"/>
                </a:cubicBezTo>
                <a:cubicBezTo>
                  <a:pt x="31" y="0"/>
                  <a:pt x="30" y="1"/>
                  <a:pt x="29" y="1"/>
                </a:cubicBezTo>
                <a:cubicBezTo>
                  <a:pt x="27" y="1"/>
                  <a:pt x="26" y="1"/>
                  <a:pt x="24" y="1"/>
                </a:cubicBezTo>
                <a:cubicBezTo>
                  <a:pt x="26" y="0"/>
                  <a:pt x="28" y="0"/>
                  <a:pt x="30" y="0"/>
                </a:cubicBezTo>
                <a:cubicBezTo>
                  <a:pt x="26" y="0"/>
                  <a:pt x="22" y="0"/>
                  <a:pt x="20" y="0"/>
                </a:cubicBezTo>
                <a:cubicBezTo>
                  <a:pt x="17" y="0"/>
                  <a:pt x="15" y="0"/>
                  <a:pt x="14" y="0"/>
                </a:cubicBezTo>
                <a:cubicBezTo>
                  <a:pt x="15" y="0"/>
                  <a:pt x="12" y="0"/>
                  <a:pt x="14" y="0"/>
                </a:cubicBezTo>
                <a:cubicBezTo>
                  <a:pt x="12" y="0"/>
                  <a:pt x="11" y="0"/>
                  <a:pt x="9" y="0"/>
                </a:cubicBezTo>
                <a:cubicBezTo>
                  <a:pt x="10" y="0"/>
                  <a:pt x="10" y="0"/>
                  <a:pt x="11" y="0"/>
                </a:cubicBezTo>
                <a:cubicBezTo>
                  <a:pt x="10" y="0"/>
                  <a:pt x="7" y="0"/>
                  <a:pt x="8" y="1"/>
                </a:cubicBezTo>
                <a:cubicBezTo>
                  <a:pt x="9" y="0"/>
                  <a:pt x="9" y="0"/>
                  <a:pt x="10" y="0"/>
                </a:cubicBezTo>
                <a:cubicBezTo>
                  <a:pt x="10" y="1"/>
                  <a:pt x="6" y="1"/>
                  <a:pt x="5" y="0"/>
                </a:cubicBezTo>
                <a:cubicBezTo>
                  <a:pt x="4" y="0"/>
                  <a:pt x="8" y="0"/>
                  <a:pt x="6" y="0"/>
                </a:cubicBezTo>
                <a:cubicBezTo>
                  <a:pt x="0" y="0"/>
                  <a:pt x="0" y="0"/>
                  <a:pt x="0" y="0"/>
                </a:cubicBezTo>
                <a:cubicBezTo>
                  <a:pt x="1" y="0"/>
                  <a:pt x="3" y="0"/>
                  <a:pt x="2" y="1"/>
                </a:cubicBezTo>
                <a:cubicBezTo>
                  <a:pt x="5" y="1"/>
                  <a:pt x="5" y="1"/>
                  <a:pt x="5" y="1"/>
                </a:cubicBezTo>
                <a:cubicBezTo>
                  <a:pt x="5" y="1"/>
                  <a:pt x="5" y="1"/>
                  <a:pt x="5" y="1"/>
                </a:cubicBezTo>
                <a:cubicBezTo>
                  <a:pt x="9" y="1"/>
                  <a:pt x="12" y="1"/>
                  <a:pt x="16" y="1"/>
                </a:cubicBezTo>
                <a:cubicBezTo>
                  <a:pt x="14" y="1"/>
                  <a:pt x="14" y="1"/>
                  <a:pt x="14" y="1"/>
                </a:cubicBezTo>
                <a:cubicBezTo>
                  <a:pt x="17" y="1"/>
                  <a:pt x="20" y="0"/>
                  <a:pt x="22" y="1"/>
                </a:cubicBezTo>
                <a:cubicBezTo>
                  <a:pt x="21" y="1"/>
                  <a:pt x="22" y="1"/>
                  <a:pt x="22" y="1"/>
                </a:cubicBezTo>
                <a:cubicBezTo>
                  <a:pt x="23" y="1"/>
                  <a:pt x="23" y="1"/>
                  <a:pt x="23" y="1"/>
                </a:cubicBezTo>
                <a:cubicBezTo>
                  <a:pt x="22" y="2"/>
                  <a:pt x="22" y="2"/>
                  <a:pt x="22" y="2"/>
                </a:cubicBezTo>
                <a:cubicBezTo>
                  <a:pt x="23" y="1"/>
                  <a:pt x="29" y="2"/>
                  <a:pt x="30" y="1"/>
                </a:cubicBezTo>
                <a:cubicBezTo>
                  <a:pt x="30" y="2"/>
                  <a:pt x="30" y="2"/>
                  <a:pt x="30" y="2"/>
                </a:cubicBezTo>
                <a:cubicBezTo>
                  <a:pt x="34" y="2"/>
                  <a:pt x="29" y="1"/>
                  <a:pt x="32" y="1"/>
                </a:cubicBezTo>
                <a:cubicBezTo>
                  <a:pt x="34" y="1"/>
                  <a:pt x="33" y="2"/>
                  <a:pt x="35" y="2"/>
                </a:cubicBezTo>
                <a:cubicBezTo>
                  <a:pt x="38" y="2"/>
                  <a:pt x="45" y="2"/>
                  <a:pt x="49" y="2"/>
                </a:cubicBezTo>
                <a:cubicBezTo>
                  <a:pt x="53" y="2"/>
                  <a:pt x="56" y="2"/>
                  <a:pt x="59" y="2"/>
                </a:cubicBezTo>
                <a:cubicBezTo>
                  <a:pt x="62" y="2"/>
                  <a:pt x="59" y="2"/>
                  <a:pt x="62" y="2"/>
                </a:cubicBezTo>
                <a:cubicBezTo>
                  <a:pt x="62" y="2"/>
                  <a:pt x="62" y="3"/>
                  <a:pt x="63" y="3"/>
                </a:cubicBezTo>
                <a:cubicBezTo>
                  <a:pt x="63" y="3"/>
                  <a:pt x="68" y="3"/>
                  <a:pt x="66" y="2"/>
                </a:cubicBezTo>
                <a:cubicBezTo>
                  <a:pt x="70" y="3"/>
                  <a:pt x="75" y="3"/>
                  <a:pt x="80" y="3"/>
                </a:cubicBezTo>
                <a:cubicBezTo>
                  <a:pt x="78" y="3"/>
                  <a:pt x="78" y="3"/>
                  <a:pt x="79" y="3"/>
                </a:cubicBezTo>
                <a:cubicBezTo>
                  <a:pt x="81" y="3"/>
                  <a:pt x="85" y="3"/>
                  <a:pt x="89" y="3"/>
                </a:cubicBezTo>
                <a:cubicBezTo>
                  <a:pt x="89" y="2"/>
                  <a:pt x="88" y="2"/>
                  <a:pt x="88" y="2"/>
                </a:cubicBezTo>
                <a:cubicBezTo>
                  <a:pt x="89" y="2"/>
                  <a:pt x="90" y="2"/>
                  <a:pt x="91" y="2"/>
                </a:cubicBezTo>
                <a:cubicBezTo>
                  <a:pt x="91" y="2"/>
                  <a:pt x="91" y="3"/>
                  <a:pt x="94" y="3"/>
                </a:cubicBezTo>
                <a:cubicBezTo>
                  <a:pt x="94" y="4"/>
                  <a:pt x="89" y="3"/>
                  <a:pt x="90" y="3"/>
                </a:cubicBezTo>
                <a:cubicBezTo>
                  <a:pt x="89" y="4"/>
                  <a:pt x="82" y="4"/>
                  <a:pt x="81" y="4"/>
                </a:cubicBezTo>
                <a:cubicBezTo>
                  <a:pt x="78" y="4"/>
                  <a:pt x="83" y="4"/>
                  <a:pt x="83" y="4"/>
                </a:cubicBezTo>
                <a:cubicBezTo>
                  <a:pt x="86" y="4"/>
                  <a:pt x="87" y="4"/>
                  <a:pt x="91" y="4"/>
                </a:cubicBezTo>
                <a:cubicBezTo>
                  <a:pt x="91" y="4"/>
                  <a:pt x="90" y="4"/>
                  <a:pt x="92" y="3"/>
                </a:cubicBezTo>
                <a:cubicBezTo>
                  <a:pt x="96" y="3"/>
                  <a:pt x="97" y="4"/>
                  <a:pt x="98" y="4"/>
                </a:cubicBezTo>
                <a:cubicBezTo>
                  <a:pt x="96" y="4"/>
                  <a:pt x="96" y="4"/>
                  <a:pt x="96" y="4"/>
                </a:cubicBezTo>
                <a:cubicBezTo>
                  <a:pt x="98" y="4"/>
                  <a:pt x="99" y="4"/>
                  <a:pt x="102" y="4"/>
                </a:cubicBezTo>
                <a:cubicBezTo>
                  <a:pt x="103" y="5"/>
                  <a:pt x="98" y="4"/>
                  <a:pt x="97" y="4"/>
                </a:cubicBezTo>
                <a:cubicBezTo>
                  <a:pt x="98" y="5"/>
                  <a:pt x="98" y="5"/>
                  <a:pt x="98" y="5"/>
                </a:cubicBezTo>
                <a:cubicBezTo>
                  <a:pt x="103" y="5"/>
                  <a:pt x="100" y="4"/>
                  <a:pt x="104" y="4"/>
                </a:cubicBezTo>
                <a:cubicBezTo>
                  <a:pt x="103" y="5"/>
                  <a:pt x="103" y="5"/>
                  <a:pt x="103" y="5"/>
                </a:cubicBezTo>
                <a:cubicBezTo>
                  <a:pt x="106" y="5"/>
                  <a:pt x="106" y="5"/>
                  <a:pt x="106" y="5"/>
                </a:cubicBezTo>
                <a:cubicBezTo>
                  <a:pt x="106" y="4"/>
                  <a:pt x="106" y="4"/>
                  <a:pt x="103" y="4"/>
                </a:cubicBezTo>
                <a:cubicBezTo>
                  <a:pt x="105" y="3"/>
                  <a:pt x="105" y="4"/>
                  <a:pt x="109" y="4"/>
                </a:cubicBezTo>
                <a:cubicBezTo>
                  <a:pt x="110" y="3"/>
                  <a:pt x="107" y="4"/>
                  <a:pt x="107" y="3"/>
                </a:cubicBezTo>
                <a:cubicBezTo>
                  <a:pt x="107" y="3"/>
                  <a:pt x="110" y="3"/>
                  <a:pt x="111" y="3"/>
                </a:cubicBezTo>
                <a:cubicBezTo>
                  <a:pt x="114" y="3"/>
                  <a:pt x="113" y="4"/>
                  <a:pt x="114" y="4"/>
                </a:cubicBezTo>
                <a:cubicBezTo>
                  <a:pt x="114" y="4"/>
                  <a:pt x="111" y="4"/>
                  <a:pt x="112" y="4"/>
                </a:cubicBezTo>
                <a:cubicBezTo>
                  <a:pt x="108" y="4"/>
                  <a:pt x="113" y="4"/>
                  <a:pt x="111" y="5"/>
                </a:cubicBezTo>
                <a:cubicBezTo>
                  <a:pt x="113" y="5"/>
                  <a:pt x="113" y="5"/>
                  <a:pt x="115" y="4"/>
                </a:cubicBezTo>
                <a:cubicBezTo>
                  <a:pt x="114" y="4"/>
                  <a:pt x="115" y="4"/>
                  <a:pt x="115" y="4"/>
                </a:cubicBezTo>
                <a:cubicBezTo>
                  <a:pt x="120" y="3"/>
                  <a:pt x="118" y="5"/>
                  <a:pt x="122" y="5"/>
                </a:cubicBezTo>
                <a:cubicBezTo>
                  <a:pt x="121" y="4"/>
                  <a:pt x="129" y="4"/>
                  <a:pt x="125" y="3"/>
                </a:cubicBezTo>
                <a:cubicBezTo>
                  <a:pt x="129" y="3"/>
                  <a:pt x="129" y="3"/>
                  <a:pt x="129" y="3"/>
                </a:cubicBezTo>
                <a:cubicBezTo>
                  <a:pt x="128" y="3"/>
                  <a:pt x="131" y="3"/>
                  <a:pt x="129" y="4"/>
                </a:cubicBezTo>
                <a:cubicBezTo>
                  <a:pt x="131" y="4"/>
                  <a:pt x="131" y="4"/>
                  <a:pt x="131" y="4"/>
                </a:cubicBezTo>
                <a:cubicBezTo>
                  <a:pt x="128" y="4"/>
                  <a:pt x="128" y="4"/>
                  <a:pt x="128" y="4"/>
                </a:cubicBezTo>
                <a:cubicBezTo>
                  <a:pt x="130" y="4"/>
                  <a:pt x="133" y="5"/>
                  <a:pt x="134" y="5"/>
                </a:cubicBezTo>
                <a:cubicBezTo>
                  <a:pt x="137" y="5"/>
                  <a:pt x="133" y="5"/>
                  <a:pt x="136" y="4"/>
                </a:cubicBezTo>
                <a:cubicBezTo>
                  <a:pt x="135" y="5"/>
                  <a:pt x="137" y="5"/>
                  <a:pt x="138" y="5"/>
                </a:cubicBezTo>
                <a:cubicBezTo>
                  <a:pt x="136" y="5"/>
                  <a:pt x="138" y="4"/>
                  <a:pt x="140" y="4"/>
                </a:cubicBezTo>
                <a:cubicBezTo>
                  <a:pt x="142" y="4"/>
                  <a:pt x="144" y="5"/>
                  <a:pt x="144" y="5"/>
                </a:cubicBezTo>
                <a:cubicBezTo>
                  <a:pt x="142" y="5"/>
                  <a:pt x="142" y="5"/>
                  <a:pt x="142" y="5"/>
                </a:cubicBezTo>
                <a:cubicBezTo>
                  <a:pt x="144" y="5"/>
                  <a:pt x="142" y="5"/>
                  <a:pt x="144" y="5"/>
                </a:cubicBezTo>
                <a:cubicBezTo>
                  <a:pt x="145" y="5"/>
                  <a:pt x="146" y="5"/>
                  <a:pt x="147" y="4"/>
                </a:cubicBezTo>
                <a:cubicBezTo>
                  <a:pt x="148" y="4"/>
                  <a:pt x="149" y="4"/>
                  <a:pt x="150" y="4"/>
                </a:cubicBezTo>
                <a:cubicBezTo>
                  <a:pt x="147" y="5"/>
                  <a:pt x="147" y="5"/>
                  <a:pt x="147" y="5"/>
                </a:cubicBezTo>
                <a:cubicBezTo>
                  <a:pt x="151" y="5"/>
                  <a:pt x="148" y="5"/>
                  <a:pt x="152" y="5"/>
                </a:cubicBezTo>
                <a:cubicBezTo>
                  <a:pt x="153" y="5"/>
                  <a:pt x="153" y="5"/>
                  <a:pt x="153" y="5"/>
                </a:cubicBezTo>
                <a:cubicBezTo>
                  <a:pt x="153" y="5"/>
                  <a:pt x="154" y="5"/>
                  <a:pt x="153" y="5"/>
                </a:cubicBezTo>
                <a:cubicBezTo>
                  <a:pt x="153" y="5"/>
                  <a:pt x="155" y="5"/>
                  <a:pt x="156" y="5"/>
                </a:cubicBezTo>
                <a:cubicBezTo>
                  <a:pt x="157" y="5"/>
                  <a:pt x="157" y="5"/>
                  <a:pt x="157" y="5"/>
                </a:cubicBezTo>
                <a:cubicBezTo>
                  <a:pt x="158" y="5"/>
                  <a:pt x="160" y="5"/>
                  <a:pt x="162" y="5"/>
                </a:cubicBezTo>
                <a:cubicBezTo>
                  <a:pt x="160" y="4"/>
                  <a:pt x="160" y="5"/>
                  <a:pt x="157" y="5"/>
                </a:cubicBezTo>
                <a:cubicBezTo>
                  <a:pt x="156" y="4"/>
                  <a:pt x="160" y="4"/>
                  <a:pt x="160" y="4"/>
                </a:cubicBezTo>
                <a:cubicBezTo>
                  <a:pt x="160" y="5"/>
                  <a:pt x="164" y="4"/>
                  <a:pt x="166" y="4"/>
                </a:cubicBezTo>
                <a:cubicBezTo>
                  <a:pt x="167" y="5"/>
                  <a:pt x="168" y="5"/>
                  <a:pt x="168" y="5"/>
                </a:cubicBezTo>
                <a:cubicBezTo>
                  <a:pt x="169" y="5"/>
                  <a:pt x="169" y="5"/>
                  <a:pt x="169" y="5"/>
                </a:cubicBezTo>
                <a:cubicBezTo>
                  <a:pt x="170" y="5"/>
                  <a:pt x="172" y="4"/>
                  <a:pt x="174" y="5"/>
                </a:cubicBezTo>
                <a:cubicBezTo>
                  <a:pt x="173" y="5"/>
                  <a:pt x="174" y="5"/>
                  <a:pt x="175" y="5"/>
                </a:cubicBezTo>
                <a:cubicBezTo>
                  <a:pt x="173" y="5"/>
                  <a:pt x="178" y="5"/>
                  <a:pt x="177" y="4"/>
                </a:cubicBezTo>
                <a:cubicBezTo>
                  <a:pt x="181" y="4"/>
                  <a:pt x="177" y="5"/>
                  <a:pt x="178" y="5"/>
                </a:cubicBezTo>
                <a:cubicBezTo>
                  <a:pt x="179" y="5"/>
                  <a:pt x="182" y="6"/>
                  <a:pt x="183" y="5"/>
                </a:cubicBezTo>
                <a:cubicBezTo>
                  <a:pt x="180" y="5"/>
                  <a:pt x="183" y="5"/>
                  <a:pt x="184" y="5"/>
                </a:cubicBezTo>
                <a:cubicBezTo>
                  <a:pt x="187" y="5"/>
                  <a:pt x="183" y="5"/>
                  <a:pt x="185" y="5"/>
                </a:cubicBezTo>
                <a:cubicBezTo>
                  <a:pt x="187" y="5"/>
                  <a:pt x="189" y="4"/>
                  <a:pt x="187" y="4"/>
                </a:cubicBezTo>
                <a:cubicBezTo>
                  <a:pt x="188" y="4"/>
                  <a:pt x="191" y="4"/>
                  <a:pt x="193" y="4"/>
                </a:cubicBezTo>
                <a:cubicBezTo>
                  <a:pt x="193" y="5"/>
                  <a:pt x="189" y="4"/>
                  <a:pt x="190" y="5"/>
                </a:cubicBezTo>
                <a:cubicBezTo>
                  <a:pt x="194" y="5"/>
                  <a:pt x="192" y="4"/>
                  <a:pt x="196" y="4"/>
                </a:cubicBezTo>
                <a:cubicBezTo>
                  <a:pt x="195" y="4"/>
                  <a:pt x="196" y="3"/>
                  <a:pt x="198" y="3"/>
                </a:cubicBezTo>
                <a:cubicBezTo>
                  <a:pt x="203" y="3"/>
                  <a:pt x="196" y="3"/>
                  <a:pt x="198" y="3"/>
                </a:cubicBezTo>
                <a:cubicBezTo>
                  <a:pt x="200" y="3"/>
                  <a:pt x="200" y="3"/>
                  <a:pt x="200" y="3"/>
                </a:cubicBezTo>
                <a:cubicBezTo>
                  <a:pt x="202" y="4"/>
                  <a:pt x="194" y="4"/>
                  <a:pt x="197" y="5"/>
                </a:cubicBezTo>
                <a:cubicBezTo>
                  <a:pt x="199" y="5"/>
                  <a:pt x="199" y="5"/>
                  <a:pt x="199" y="5"/>
                </a:cubicBezTo>
                <a:cubicBezTo>
                  <a:pt x="198" y="5"/>
                  <a:pt x="198" y="5"/>
                  <a:pt x="199" y="5"/>
                </a:cubicBezTo>
                <a:cubicBezTo>
                  <a:pt x="199" y="5"/>
                  <a:pt x="203" y="5"/>
                  <a:pt x="204" y="5"/>
                </a:cubicBezTo>
                <a:cubicBezTo>
                  <a:pt x="204" y="5"/>
                  <a:pt x="202" y="5"/>
                  <a:pt x="202" y="5"/>
                </a:cubicBezTo>
                <a:cubicBezTo>
                  <a:pt x="204" y="5"/>
                  <a:pt x="205" y="4"/>
                  <a:pt x="209" y="5"/>
                </a:cubicBezTo>
                <a:cubicBezTo>
                  <a:pt x="207" y="5"/>
                  <a:pt x="209" y="5"/>
                  <a:pt x="209" y="5"/>
                </a:cubicBezTo>
                <a:cubicBezTo>
                  <a:pt x="210" y="5"/>
                  <a:pt x="209" y="5"/>
                  <a:pt x="211" y="5"/>
                </a:cubicBezTo>
                <a:cubicBezTo>
                  <a:pt x="211" y="5"/>
                  <a:pt x="211" y="5"/>
                  <a:pt x="211" y="5"/>
                </a:cubicBezTo>
                <a:cubicBezTo>
                  <a:pt x="220" y="5"/>
                  <a:pt x="230" y="5"/>
                  <a:pt x="237" y="5"/>
                </a:cubicBezTo>
                <a:cubicBezTo>
                  <a:pt x="239" y="5"/>
                  <a:pt x="241" y="5"/>
                  <a:pt x="246" y="5"/>
                </a:cubicBezTo>
                <a:cubicBezTo>
                  <a:pt x="244" y="5"/>
                  <a:pt x="246" y="5"/>
                  <a:pt x="247" y="5"/>
                </a:cubicBezTo>
                <a:cubicBezTo>
                  <a:pt x="249" y="5"/>
                  <a:pt x="249" y="5"/>
                  <a:pt x="249" y="5"/>
                </a:cubicBezTo>
                <a:cubicBezTo>
                  <a:pt x="251" y="6"/>
                  <a:pt x="254" y="5"/>
                  <a:pt x="257" y="5"/>
                </a:cubicBezTo>
                <a:cubicBezTo>
                  <a:pt x="257" y="5"/>
                  <a:pt x="257" y="5"/>
                  <a:pt x="257" y="5"/>
                </a:cubicBezTo>
                <a:cubicBezTo>
                  <a:pt x="260" y="6"/>
                  <a:pt x="260" y="5"/>
                  <a:pt x="260" y="5"/>
                </a:cubicBezTo>
                <a:cubicBezTo>
                  <a:pt x="262" y="5"/>
                  <a:pt x="262" y="5"/>
                  <a:pt x="262" y="5"/>
                </a:cubicBezTo>
                <a:cubicBezTo>
                  <a:pt x="262" y="5"/>
                  <a:pt x="262" y="5"/>
                  <a:pt x="262" y="5"/>
                </a:cubicBezTo>
                <a:cubicBezTo>
                  <a:pt x="264" y="5"/>
                  <a:pt x="267" y="5"/>
                  <a:pt x="267" y="6"/>
                </a:cubicBezTo>
                <a:cubicBezTo>
                  <a:pt x="268" y="5"/>
                  <a:pt x="269" y="5"/>
                  <a:pt x="268" y="5"/>
                </a:cubicBezTo>
                <a:cubicBezTo>
                  <a:pt x="270" y="6"/>
                  <a:pt x="276" y="6"/>
                  <a:pt x="280" y="5"/>
                </a:cubicBezTo>
                <a:cubicBezTo>
                  <a:pt x="278" y="5"/>
                  <a:pt x="278" y="5"/>
                  <a:pt x="278" y="5"/>
                </a:cubicBezTo>
                <a:cubicBezTo>
                  <a:pt x="279" y="4"/>
                  <a:pt x="279" y="5"/>
                  <a:pt x="280" y="5"/>
                </a:cubicBezTo>
                <a:cubicBezTo>
                  <a:pt x="281" y="5"/>
                  <a:pt x="282" y="5"/>
                  <a:pt x="280" y="5"/>
                </a:cubicBezTo>
                <a:cubicBezTo>
                  <a:pt x="286" y="6"/>
                  <a:pt x="293" y="5"/>
                  <a:pt x="300" y="6"/>
                </a:cubicBezTo>
                <a:cubicBezTo>
                  <a:pt x="301" y="6"/>
                  <a:pt x="301" y="6"/>
                  <a:pt x="301" y="5"/>
                </a:cubicBezTo>
                <a:cubicBezTo>
                  <a:pt x="305" y="6"/>
                  <a:pt x="311" y="5"/>
                  <a:pt x="315" y="6"/>
                </a:cubicBezTo>
                <a:cubicBezTo>
                  <a:pt x="314" y="6"/>
                  <a:pt x="316" y="5"/>
                  <a:pt x="318" y="5"/>
                </a:cubicBezTo>
                <a:cubicBezTo>
                  <a:pt x="321" y="5"/>
                  <a:pt x="319" y="6"/>
                  <a:pt x="322" y="6"/>
                </a:cubicBezTo>
                <a:cubicBezTo>
                  <a:pt x="323" y="6"/>
                  <a:pt x="325" y="6"/>
                  <a:pt x="326" y="6"/>
                </a:cubicBezTo>
                <a:cubicBezTo>
                  <a:pt x="326" y="6"/>
                  <a:pt x="326" y="6"/>
                  <a:pt x="326" y="6"/>
                </a:cubicBezTo>
                <a:cubicBezTo>
                  <a:pt x="328" y="6"/>
                  <a:pt x="330" y="5"/>
                  <a:pt x="332" y="6"/>
                </a:cubicBezTo>
                <a:cubicBezTo>
                  <a:pt x="331" y="6"/>
                  <a:pt x="331" y="6"/>
                  <a:pt x="331" y="6"/>
                </a:cubicBezTo>
                <a:cubicBezTo>
                  <a:pt x="336" y="6"/>
                  <a:pt x="336" y="6"/>
                  <a:pt x="336" y="6"/>
                </a:cubicBezTo>
                <a:cubicBezTo>
                  <a:pt x="337" y="6"/>
                  <a:pt x="341" y="6"/>
                  <a:pt x="342" y="6"/>
                </a:cubicBezTo>
                <a:cubicBezTo>
                  <a:pt x="342" y="6"/>
                  <a:pt x="341" y="6"/>
                  <a:pt x="342" y="6"/>
                </a:cubicBezTo>
                <a:cubicBezTo>
                  <a:pt x="342" y="5"/>
                  <a:pt x="342" y="5"/>
                  <a:pt x="342" y="5"/>
                </a:cubicBezTo>
                <a:cubicBezTo>
                  <a:pt x="345" y="6"/>
                  <a:pt x="345" y="6"/>
                  <a:pt x="345" y="6"/>
                </a:cubicBezTo>
                <a:cubicBezTo>
                  <a:pt x="344" y="6"/>
                  <a:pt x="344" y="6"/>
                  <a:pt x="343" y="6"/>
                </a:cubicBezTo>
                <a:cubicBezTo>
                  <a:pt x="347" y="6"/>
                  <a:pt x="344" y="6"/>
                  <a:pt x="346" y="5"/>
                </a:cubicBezTo>
                <a:cubicBezTo>
                  <a:pt x="348" y="5"/>
                  <a:pt x="348" y="6"/>
                  <a:pt x="349" y="6"/>
                </a:cubicBezTo>
                <a:cubicBezTo>
                  <a:pt x="349" y="6"/>
                  <a:pt x="348" y="6"/>
                  <a:pt x="347" y="6"/>
                </a:cubicBezTo>
                <a:cubicBezTo>
                  <a:pt x="346" y="6"/>
                  <a:pt x="349" y="6"/>
                  <a:pt x="349" y="6"/>
                </a:cubicBezTo>
                <a:cubicBezTo>
                  <a:pt x="349" y="6"/>
                  <a:pt x="349" y="6"/>
                  <a:pt x="351" y="6"/>
                </a:cubicBezTo>
                <a:cubicBezTo>
                  <a:pt x="352" y="6"/>
                  <a:pt x="356" y="6"/>
                  <a:pt x="355" y="6"/>
                </a:cubicBezTo>
                <a:cubicBezTo>
                  <a:pt x="357" y="6"/>
                  <a:pt x="358" y="6"/>
                  <a:pt x="359" y="6"/>
                </a:cubicBezTo>
                <a:cubicBezTo>
                  <a:pt x="358" y="6"/>
                  <a:pt x="356" y="6"/>
                  <a:pt x="355" y="5"/>
                </a:cubicBezTo>
                <a:cubicBezTo>
                  <a:pt x="357" y="5"/>
                  <a:pt x="359" y="5"/>
                  <a:pt x="359" y="5"/>
                </a:cubicBezTo>
                <a:cubicBezTo>
                  <a:pt x="358" y="5"/>
                  <a:pt x="358" y="5"/>
                  <a:pt x="358" y="5"/>
                </a:cubicBezTo>
                <a:cubicBezTo>
                  <a:pt x="359" y="5"/>
                  <a:pt x="362" y="6"/>
                  <a:pt x="360" y="5"/>
                </a:cubicBezTo>
                <a:cubicBezTo>
                  <a:pt x="363" y="6"/>
                  <a:pt x="363" y="6"/>
                  <a:pt x="363" y="6"/>
                </a:cubicBezTo>
                <a:cubicBezTo>
                  <a:pt x="364" y="5"/>
                  <a:pt x="366" y="5"/>
                  <a:pt x="368" y="5"/>
                </a:cubicBezTo>
                <a:cubicBezTo>
                  <a:pt x="368" y="6"/>
                  <a:pt x="366" y="6"/>
                  <a:pt x="370" y="6"/>
                </a:cubicBezTo>
                <a:cubicBezTo>
                  <a:pt x="373" y="6"/>
                  <a:pt x="373" y="6"/>
                  <a:pt x="373" y="6"/>
                </a:cubicBezTo>
                <a:cubicBezTo>
                  <a:pt x="374" y="6"/>
                  <a:pt x="375" y="6"/>
                  <a:pt x="374" y="6"/>
                </a:cubicBezTo>
                <a:cubicBezTo>
                  <a:pt x="380" y="6"/>
                  <a:pt x="380" y="5"/>
                  <a:pt x="384" y="6"/>
                </a:cubicBezTo>
                <a:cubicBezTo>
                  <a:pt x="382" y="6"/>
                  <a:pt x="384" y="6"/>
                  <a:pt x="385" y="6"/>
                </a:cubicBezTo>
                <a:cubicBezTo>
                  <a:pt x="386" y="6"/>
                  <a:pt x="386" y="6"/>
                  <a:pt x="386" y="6"/>
                </a:cubicBezTo>
                <a:cubicBezTo>
                  <a:pt x="386" y="6"/>
                  <a:pt x="385" y="6"/>
                  <a:pt x="384" y="6"/>
                </a:cubicBezTo>
                <a:cubicBezTo>
                  <a:pt x="383" y="6"/>
                  <a:pt x="386" y="6"/>
                  <a:pt x="386" y="6"/>
                </a:cubicBezTo>
                <a:cubicBezTo>
                  <a:pt x="390" y="7"/>
                  <a:pt x="399" y="6"/>
                  <a:pt x="405" y="7"/>
                </a:cubicBezTo>
                <a:cubicBezTo>
                  <a:pt x="404" y="6"/>
                  <a:pt x="407" y="6"/>
                  <a:pt x="409" y="6"/>
                </a:cubicBezTo>
                <a:cubicBezTo>
                  <a:pt x="408" y="7"/>
                  <a:pt x="412" y="6"/>
                  <a:pt x="414" y="7"/>
                </a:cubicBezTo>
                <a:cubicBezTo>
                  <a:pt x="413" y="6"/>
                  <a:pt x="413" y="6"/>
                  <a:pt x="413" y="6"/>
                </a:cubicBezTo>
                <a:cubicBezTo>
                  <a:pt x="416" y="6"/>
                  <a:pt x="419" y="5"/>
                  <a:pt x="421" y="6"/>
                </a:cubicBezTo>
                <a:cubicBezTo>
                  <a:pt x="423" y="6"/>
                  <a:pt x="420" y="6"/>
                  <a:pt x="420" y="6"/>
                </a:cubicBezTo>
                <a:cubicBezTo>
                  <a:pt x="422" y="7"/>
                  <a:pt x="427" y="6"/>
                  <a:pt x="429" y="7"/>
                </a:cubicBezTo>
                <a:cubicBezTo>
                  <a:pt x="430" y="6"/>
                  <a:pt x="429" y="6"/>
                  <a:pt x="431" y="6"/>
                </a:cubicBezTo>
                <a:cubicBezTo>
                  <a:pt x="433" y="6"/>
                  <a:pt x="437" y="6"/>
                  <a:pt x="437" y="7"/>
                </a:cubicBezTo>
                <a:cubicBezTo>
                  <a:pt x="438" y="6"/>
                  <a:pt x="439" y="6"/>
                  <a:pt x="441" y="7"/>
                </a:cubicBezTo>
                <a:cubicBezTo>
                  <a:pt x="441" y="7"/>
                  <a:pt x="440" y="7"/>
                  <a:pt x="439" y="7"/>
                </a:cubicBezTo>
                <a:cubicBezTo>
                  <a:pt x="442" y="7"/>
                  <a:pt x="444" y="7"/>
                  <a:pt x="447" y="7"/>
                </a:cubicBezTo>
                <a:cubicBezTo>
                  <a:pt x="448" y="7"/>
                  <a:pt x="453" y="7"/>
                  <a:pt x="457" y="7"/>
                </a:cubicBezTo>
                <a:cubicBezTo>
                  <a:pt x="458" y="7"/>
                  <a:pt x="462" y="7"/>
                  <a:pt x="462" y="7"/>
                </a:cubicBezTo>
                <a:cubicBezTo>
                  <a:pt x="462" y="7"/>
                  <a:pt x="462" y="7"/>
                  <a:pt x="463" y="7"/>
                </a:cubicBezTo>
                <a:cubicBezTo>
                  <a:pt x="464" y="7"/>
                  <a:pt x="465" y="6"/>
                  <a:pt x="466" y="6"/>
                </a:cubicBezTo>
                <a:cubicBezTo>
                  <a:pt x="466" y="7"/>
                  <a:pt x="466" y="7"/>
                  <a:pt x="466" y="7"/>
                </a:cubicBezTo>
                <a:cubicBezTo>
                  <a:pt x="466" y="7"/>
                  <a:pt x="470" y="7"/>
                  <a:pt x="471" y="7"/>
                </a:cubicBezTo>
                <a:cubicBezTo>
                  <a:pt x="469" y="7"/>
                  <a:pt x="473" y="7"/>
                  <a:pt x="473" y="7"/>
                </a:cubicBezTo>
                <a:cubicBezTo>
                  <a:pt x="474" y="7"/>
                  <a:pt x="474" y="7"/>
                  <a:pt x="474" y="7"/>
                </a:cubicBezTo>
                <a:cubicBezTo>
                  <a:pt x="477" y="7"/>
                  <a:pt x="475" y="6"/>
                  <a:pt x="478" y="6"/>
                </a:cubicBezTo>
                <a:cubicBezTo>
                  <a:pt x="480" y="6"/>
                  <a:pt x="479" y="7"/>
                  <a:pt x="478" y="7"/>
                </a:cubicBezTo>
                <a:cubicBezTo>
                  <a:pt x="480" y="7"/>
                  <a:pt x="482" y="7"/>
                  <a:pt x="484" y="7"/>
                </a:cubicBezTo>
                <a:cubicBezTo>
                  <a:pt x="483" y="7"/>
                  <a:pt x="483" y="7"/>
                  <a:pt x="483" y="7"/>
                </a:cubicBezTo>
                <a:cubicBezTo>
                  <a:pt x="483" y="7"/>
                  <a:pt x="484" y="7"/>
                  <a:pt x="484" y="7"/>
                </a:cubicBezTo>
                <a:cubicBezTo>
                  <a:pt x="484" y="7"/>
                  <a:pt x="485" y="7"/>
                  <a:pt x="486" y="7"/>
                </a:cubicBezTo>
                <a:cubicBezTo>
                  <a:pt x="486" y="7"/>
                  <a:pt x="486" y="7"/>
                  <a:pt x="486" y="7"/>
                </a:cubicBezTo>
                <a:cubicBezTo>
                  <a:pt x="485" y="7"/>
                  <a:pt x="484" y="7"/>
                  <a:pt x="484" y="7"/>
                </a:cubicBezTo>
                <a:cubicBezTo>
                  <a:pt x="484" y="7"/>
                  <a:pt x="485" y="7"/>
                  <a:pt x="486" y="7"/>
                </a:cubicBezTo>
                <a:cubicBezTo>
                  <a:pt x="486" y="7"/>
                  <a:pt x="486" y="7"/>
                  <a:pt x="486" y="7"/>
                </a:cubicBezTo>
                <a:cubicBezTo>
                  <a:pt x="487" y="7"/>
                  <a:pt x="487" y="7"/>
                  <a:pt x="488" y="7"/>
                </a:cubicBezTo>
                <a:cubicBezTo>
                  <a:pt x="487" y="7"/>
                  <a:pt x="487" y="7"/>
                  <a:pt x="487" y="7"/>
                </a:cubicBezTo>
                <a:cubicBezTo>
                  <a:pt x="488" y="7"/>
                  <a:pt x="492" y="7"/>
                  <a:pt x="492" y="7"/>
                </a:cubicBezTo>
                <a:cubicBezTo>
                  <a:pt x="497" y="7"/>
                  <a:pt x="505" y="7"/>
                  <a:pt x="508" y="7"/>
                </a:cubicBezTo>
                <a:cubicBezTo>
                  <a:pt x="508" y="7"/>
                  <a:pt x="507" y="7"/>
                  <a:pt x="508" y="7"/>
                </a:cubicBezTo>
                <a:cubicBezTo>
                  <a:pt x="510" y="7"/>
                  <a:pt x="512" y="7"/>
                  <a:pt x="512" y="7"/>
                </a:cubicBezTo>
                <a:cubicBezTo>
                  <a:pt x="514" y="7"/>
                  <a:pt x="513" y="7"/>
                  <a:pt x="516" y="7"/>
                </a:cubicBezTo>
                <a:cubicBezTo>
                  <a:pt x="516" y="7"/>
                  <a:pt x="516" y="7"/>
                  <a:pt x="516" y="7"/>
                </a:cubicBezTo>
                <a:cubicBezTo>
                  <a:pt x="520" y="8"/>
                  <a:pt x="526" y="7"/>
                  <a:pt x="531" y="7"/>
                </a:cubicBezTo>
                <a:cubicBezTo>
                  <a:pt x="530" y="7"/>
                  <a:pt x="530" y="7"/>
                  <a:pt x="529" y="7"/>
                </a:cubicBezTo>
                <a:cubicBezTo>
                  <a:pt x="533" y="7"/>
                  <a:pt x="537" y="7"/>
                  <a:pt x="540" y="7"/>
                </a:cubicBezTo>
                <a:cubicBezTo>
                  <a:pt x="540" y="7"/>
                  <a:pt x="540" y="7"/>
                  <a:pt x="539" y="7"/>
                </a:cubicBezTo>
                <a:cubicBezTo>
                  <a:pt x="541" y="7"/>
                  <a:pt x="544" y="7"/>
                  <a:pt x="545" y="7"/>
                </a:cubicBezTo>
                <a:cubicBezTo>
                  <a:pt x="545" y="7"/>
                  <a:pt x="545" y="7"/>
                  <a:pt x="545" y="7"/>
                </a:cubicBezTo>
                <a:cubicBezTo>
                  <a:pt x="543" y="7"/>
                  <a:pt x="546" y="6"/>
                  <a:pt x="548" y="7"/>
                </a:cubicBezTo>
                <a:cubicBezTo>
                  <a:pt x="548" y="7"/>
                  <a:pt x="548" y="7"/>
                  <a:pt x="548" y="7"/>
                </a:cubicBezTo>
                <a:cubicBezTo>
                  <a:pt x="551" y="7"/>
                  <a:pt x="551" y="6"/>
                  <a:pt x="554" y="6"/>
                </a:cubicBezTo>
                <a:cubicBezTo>
                  <a:pt x="556" y="7"/>
                  <a:pt x="552" y="7"/>
                  <a:pt x="553" y="7"/>
                </a:cubicBezTo>
                <a:cubicBezTo>
                  <a:pt x="554" y="7"/>
                  <a:pt x="559" y="7"/>
                  <a:pt x="560" y="7"/>
                </a:cubicBezTo>
                <a:cubicBezTo>
                  <a:pt x="561" y="7"/>
                  <a:pt x="562" y="7"/>
                  <a:pt x="561" y="7"/>
                </a:cubicBezTo>
                <a:cubicBezTo>
                  <a:pt x="564" y="7"/>
                  <a:pt x="562" y="7"/>
                  <a:pt x="564" y="7"/>
                </a:cubicBezTo>
                <a:cubicBezTo>
                  <a:pt x="570" y="6"/>
                  <a:pt x="570" y="6"/>
                  <a:pt x="570" y="6"/>
                </a:cubicBezTo>
                <a:cubicBezTo>
                  <a:pt x="569" y="6"/>
                  <a:pt x="572" y="7"/>
                  <a:pt x="570" y="7"/>
                </a:cubicBezTo>
                <a:cubicBezTo>
                  <a:pt x="574" y="7"/>
                  <a:pt x="577" y="6"/>
                  <a:pt x="580" y="6"/>
                </a:cubicBezTo>
                <a:cubicBezTo>
                  <a:pt x="581" y="6"/>
                  <a:pt x="585" y="6"/>
                  <a:pt x="587" y="6"/>
                </a:cubicBezTo>
                <a:cubicBezTo>
                  <a:pt x="587" y="6"/>
                  <a:pt x="585" y="6"/>
                  <a:pt x="585" y="6"/>
                </a:cubicBezTo>
                <a:cubicBezTo>
                  <a:pt x="587" y="7"/>
                  <a:pt x="587" y="7"/>
                  <a:pt x="587" y="7"/>
                </a:cubicBezTo>
                <a:cubicBezTo>
                  <a:pt x="584" y="7"/>
                  <a:pt x="588" y="7"/>
                  <a:pt x="586" y="7"/>
                </a:cubicBezTo>
                <a:cubicBezTo>
                  <a:pt x="588" y="7"/>
                  <a:pt x="594" y="7"/>
                  <a:pt x="598" y="7"/>
                </a:cubicBezTo>
                <a:cubicBezTo>
                  <a:pt x="595" y="7"/>
                  <a:pt x="602" y="7"/>
                  <a:pt x="602" y="7"/>
                </a:cubicBezTo>
                <a:cubicBezTo>
                  <a:pt x="606" y="7"/>
                  <a:pt x="604" y="7"/>
                  <a:pt x="606" y="7"/>
                </a:cubicBezTo>
                <a:cubicBezTo>
                  <a:pt x="610" y="7"/>
                  <a:pt x="614" y="7"/>
                  <a:pt x="618" y="7"/>
                </a:cubicBezTo>
                <a:cubicBezTo>
                  <a:pt x="618" y="7"/>
                  <a:pt x="618" y="7"/>
                  <a:pt x="618" y="7"/>
                </a:cubicBezTo>
                <a:cubicBezTo>
                  <a:pt x="622" y="7"/>
                  <a:pt x="628" y="8"/>
                  <a:pt x="631" y="7"/>
                </a:cubicBezTo>
                <a:cubicBezTo>
                  <a:pt x="631" y="7"/>
                  <a:pt x="631" y="7"/>
                  <a:pt x="630" y="7"/>
                </a:cubicBezTo>
                <a:cubicBezTo>
                  <a:pt x="634" y="8"/>
                  <a:pt x="631" y="7"/>
                  <a:pt x="636" y="7"/>
                </a:cubicBezTo>
                <a:cubicBezTo>
                  <a:pt x="635" y="7"/>
                  <a:pt x="635" y="7"/>
                  <a:pt x="635" y="7"/>
                </a:cubicBezTo>
                <a:cubicBezTo>
                  <a:pt x="637" y="7"/>
                  <a:pt x="640" y="8"/>
                  <a:pt x="643" y="7"/>
                </a:cubicBezTo>
                <a:cubicBezTo>
                  <a:pt x="643" y="7"/>
                  <a:pt x="643" y="7"/>
                  <a:pt x="642" y="7"/>
                </a:cubicBezTo>
                <a:cubicBezTo>
                  <a:pt x="645" y="7"/>
                  <a:pt x="648" y="8"/>
                  <a:pt x="651" y="7"/>
                </a:cubicBezTo>
                <a:cubicBezTo>
                  <a:pt x="651" y="7"/>
                  <a:pt x="651" y="8"/>
                  <a:pt x="650" y="8"/>
                </a:cubicBezTo>
                <a:cubicBezTo>
                  <a:pt x="652" y="8"/>
                  <a:pt x="653" y="7"/>
                  <a:pt x="655" y="7"/>
                </a:cubicBezTo>
                <a:cubicBezTo>
                  <a:pt x="656" y="7"/>
                  <a:pt x="658" y="8"/>
                  <a:pt x="657" y="8"/>
                </a:cubicBezTo>
                <a:cubicBezTo>
                  <a:pt x="658" y="7"/>
                  <a:pt x="662" y="8"/>
                  <a:pt x="664" y="7"/>
                </a:cubicBezTo>
                <a:cubicBezTo>
                  <a:pt x="664" y="8"/>
                  <a:pt x="665" y="8"/>
                  <a:pt x="667" y="8"/>
                </a:cubicBezTo>
                <a:cubicBezTo>
                  <a:pt x="681" y="8"/>
                  <a:pt x="696" y="8"/>
                  <a:pt x="710" y="8"/>
                </a:cubicBezTo>
                <a:cubicBezTo>
                  <a:pt x="713" y="9"/>
                  <a:pt x="707" y="8"/>
                  <a:pt x="709" y="9"/>
                </a:cubicBezTo>
                <a:cubicBezTo>
                  <a:pt x="708" y="8"/>
                  <a:pt x="711" y="9"/>
                  <a:pt x="715" y="9"/>
                </a:cubicBezTo>
                <a:cubicBezTo>
                  <a:pt x="715" y="9"/>
                  <a:pt x="715" y="9"/>
                  <a:pt x="715" y="9"/>
                </a:cubicBezTo>
                <a:cubicBezTo>
                  <a:pt x="717" y="9"/>
                  <a:pt x="718" y="9"/>
                  <a:pt x="720" y="9"/>
                </a:cubicBezTo>
                <a:cubicBezTo>
                  <a:pt x="720" y="9"/>
                  <a:pt x="720" y="9"/>
                  <a:pt x="720" y="9"/>
                </a:cubicBezTo>
                <a:cubicBezTo>
                  <a:pt x="722" y="8"/>
                  <a:pt x="725" y="9"/>
                  <a:pt x="726" y="9"/>
                </a:cubicBezTo>
                <a:cubicBezTo>
                  <a:pt x="728" y="9"/>
                  <a:pt x="728" y="9"/>
                  <a:pt x="728" y="9"/>
                </a:cubicBezTo>
                <a:cubicBezTo>
                  <a:pt x="730" y="9"/>
                  <a:pt x="731" y="9"/>
                  <a:pt x="734" y="9"/>
                </a:cubicBezTo>
                <a:cubicBezTo>
                  <a:pt x="733" y="9"/>
                  <a:pt x="733" y="9"/>
                  <a:pt x="733" y="9"/>
                </a:cubicBezTo>
                <a:cubicBezTo>
                  <a:pt x="737" y="9"/>
                  <a:pt x="741" y="9"/>
                  <a:pt x="742" y="9"/>
                </a:cubicBezTo>
                <a:cubicBezTo>
                  <a:pt x="745" y="9"/>
                  <a:pt x="748" y="9"/>
                  <a:pt x="749" y="8"/>
                </a:cubicBezTo>
                <a:cubicBezTo>
                  <a:pt x="750" y="9"/>
                  <a:pt x="749" y="9"/>
                  <a:pt x="749" y="9"/>
                </a:cubicBezTo>
                <a:cubicBezTo>
                  <a:pt x="760" y="9"/>
                  <a:pt x="772" y="9"/>
                  <a:pt x="782" y="9"/>
                </a:cubicBezTo>
                <a:cubicBezTo>
                  <a:pt x="783" y="9"/>
                  <a:pt x="782" y="9"/>
                  <a:pt x="782" y="9"/>
                </a:cubicBezTo>
                <a:cubicBezTo>
                  <a:pt x="788" y="9"/>
                  <a:pt x="794" y="10"/>
                  <a:pt x="799" y="9"/>
                </a:cubicBezTo>
                <a:cubicBezTo>
                  <a:pt x="801" y="9"/>
                  <a:pt x="801" y="9"/>
                  <a:pt x="801" y="9"/>
                </a:cubicBezTo>
                <a:cubicBezTo>
                  <a:pt x="802" y="9"/>
                  <a:pt x="802" y="9"/>
                  <a:pt x="803" y="9"/>
                </a:cubicBezTo>
                <a:cubicBezTo>
                  <a:pt x="804" y="9"/>
                  <a:pt x="809" y="9"/>
                  <a:pt x="809" y="9"/>
                </a:cubicBezTo>
                <a:cubicBezTo>
                  <a:pt x="810" y="9"/>
                  <a:pt x="809" y="9"/>
                  <a:pt x="809" y="9"/>
                </a:cubicBezTo>
                <a:cubicBezTo>
                  <a:pt x="812" y="9"/>
                  <a:pt x="815" y="9"/>
                  <a:pt x="818" y="9"/>
                </a:cubicBezTo>
                <a:cubicBezTo>
                  <a:pt x="817" y="9"/>
                  <a:pt x="817" y="9"/>
                  <a:pt x="817" y="9"/>
                </a:cubicBezTo>
                <a:cubicBezTo>
                  <a:pt x="831" y="10"/>
                  <a:pt x="849" y="11"/>
                  <a:pt x="861" y="11"/>
                </a:cubicBezTo>
                <a:cubicBezTo>
                  <a:pt x="864" y="10"/>
                  <a:pt x="862" y="11"/>
                  <a:pt x="864" y="11"/>
                </a:cubicBezTo>
                <a:cubicBezTo>
                  <a:pt x="876" y="11"/>
                  <a:pt x="890" y="12"/>
                  <a:pt x="901" y="12"/>
                </a:cubicBezTo>
                <a:cubicBezTo>
                  <a:pt x="909" y="12"/>
                  <a:pt x="912" y="11"/>
                  <a:pt x="912" y="11"/>
                </a:cubicBezTo>
                <a:cubicBezTo>
                  <a:pt x="891" y="10"/>
                  <a:pt x="873" y="9"/>
                  <a:pt x="853" y="8"/>
                </a:cubicBezTo>
                <a:close/>
                <a:moveTo>
                  <a:pt x="490" y="7"/>
                </a:moveTo>
                <a:cubicBezTo>
                  <a:pt x="489" y="7"/>
                  <a:pt x="489" y="7"/>
                  <a:pt x="488" y="7"/>
                </a:cubicBezTo>
                <a:cubicBezTo>
                  <a:pt x="489" y="7"/>
                  <a:pt x="489" y="7"/>
                  <a:pt x="490" y="7"/>
                </a:cubicBezTo>
                <a:close/>
              </a:path>
            </a:pathLst>
          </a:custGeom>
          <a:solidFill>
            <a:schemeClr val="accent1"/>
          </a:solidFill>
          <a:ln w="9525">
            <a:solidFill>
              <a:schemeClr val="tx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defTabSz="457200"/>
            <a:endParaRPr lang="en-US" sz="1800">
              <a:solidFill>
                <a:prstClr val="black"/>
              </a:solidFill>
              <a:latin typeface="Calibri"/>
            </a:endParaRPr>
          </a:p>
        </p:txBody>
      </p:sp>
      <p:sp>
        <p:nvSpPr>
          <p:cNvPr id="92" name="Freeform 384"/>
          <p:cNvSpPr>
            <a:spLocks/>
          </p:cNvSpPr>
          <p:nvPr/>
        </p:nvSpPr>
        <p:spPr bwMode="auto">
          <a:xfrm>
            <a:off x="492896" y="1829500"/>
            <a:ext cx="1670479" cy="623328"/>
          </a:xfrm>
          <a:custGeom>
            <a:avLst/>
            <a:gdLst/>
            <a:ahLst/>
            <a:cxnLst>
              <a:cxn ang="0">
                <a:pos x="296" y="25"/>
              </a:cxn>
              <a:cxn ang="0">
                <a:pos x="295" y="5"/>
              </a:cxn>
              <a:cxn ang="0">
                <a:pos x="287" y="0"/>
              </a:cxn>
              <a:cxn ang="0">
                <a:pos x="84" y="1"/>
              </a:cxn>
              <a:cxn ang="0">
                <a:pos x="48" y="2"/>
              </a:cxn>
              <a:cxn ang="0">
                <a:pos x="3" y="12"/>
              </a:cxn>
              <a:cxn ang="0">
                <a:pos x="3" y="51"/>
              </a:cxn>
              <a:cxn ang="0">
                <a:pos x="3" y="141"/>
              </a:cxn>
              <a:cxn ang="0">
                <a:pos x="3" y="200"/>
              </a:cxn>
              <a:cxn ang="0">
                <a:pos x="65" y="204"/>
              </a:cxn>
              <a:cxn ang="0">
                <a:pos x="139" y="204"/>
              </a:cxn>
              <a:cxn ang="0">
                <a:pos x="205" y="203"/>
              </a:cxn>
              <a:cxn ang="0">
                <a:pos x="246" y="201"/>
              </a:cxn>
              <a:cxn ang="0">
                <a:pos x="266" y="202"/>
              </a:cxn>
              <a:cxn ang="0">
                <a:pos x="275" y="201"/>
              </a:cxn>
              <a:cxn ang="0">
                <a:pos x="253" y="201"/>
              </a:cxn>
              <a:cxn ang="0">
                <a:pos x="243" y="200"/>
              </a:cxn>
              <a:cxn ang="0">
                <a:pos x="208" y="199"/>
              </a:cxn>
              <a:cxn ang="0">
                <a:pos x="178" y="199"/>
              </a:cxn>
              <a:cxn ang="0">
                <a:pos x="175" y="197"/>
              </a:cxn>
              <a:cxn ang="0">
                <a:pos x="169" y="196"/>
              </a:cxn>
              <a:cxn ang="0">
                <a:pos x="158" y="198"/>
              </a:cxn>
              <a:cxn ang="0">
                <a:pos x="147" y="199"/>
              </a:cxn>
              <a:cxn ang="0">
                <a:pos x="135" y="197"/>
              </a:cxn>
              <a:cxn ang="0">
                <a:pos x="124" y="198"/>
              </a:cxn>
              <a:cxn ang="0">
                <a:pos x="115" y="197"/>
              </a:cxn>
              <a:cxn ang="0">
                <a:pos x="102" y="197"/>
              </a:cxn>
              <a:cxn ang="0">
                <a:pos x="87" y="197"/>
              </a:cxn>
              <a:cxn ang="0">
                <a:pos x="73" y="199"/>
              </a:cxn>
              <a:cxn ang="0">
                <a:pos x="71" y="197"/>
              </a:cxn>
              <a:cxn ang="0">
                <a:pos x="58" y="197"/>
              </a:cxn>
              <a:cxn ang="0">
                <a:pos x="10" y="197"/>
              </a:cxn>
              <a:cxn ang="0">
                <a:pos x="9" y="181"/>
              </a:cxn>
              <a:cxn ang="0">
                <a:pos x="10" y="138"/>
              </a:cxn>
              <a:cxn ang="0">
                <a:pos x="9" y="118"/>
              </a:cxn>
              <a:cxn ang="0">
                <a:pos x="9" y="110"/>
              </a:cxn>
              <a:cxn ang="0">
                <a:pos x="9" y="104"/>
              </a:cxn>
              <a:cxn ang="0">
                <a:pos x="10" y="89"/>
              </a:cxn>
              <a:cxn ang="0">
                <a:pos x="9" y="74"/>
              </a:cxn>
              <a:cxn ang="0">
                <a:pos x="9" y="36"/>
              </a:cxn>
              <a:cxn ang="0">
                <a:pos x="10" y="17"/>
              </a:cxn>
              <a:cxn ang="0">
                <a:pos x="22" y="6"/>
              </a:cxn>
              <a:cxn ang="0">
                <a:pos x="35" y="7"/>
              </a:cxn>
              <a:cxn ang="0">
                <a:pos x="40" y="7"/>
              </a:cxn>
              <a:cxn ang="0">
                <a:pos x="65" y="7"/>
              </a:cxn>
              <a:cxn ang="0">
                <a:pos x="87" y="7"/>
              </a:cxn>
              <a:cxn ang="0">
                <a:pos x="107" y="6"/>
              </a:cxn>
              <a:cxn ang="0">
                <a:pos x="129" y="5"/>
              </a:cxn>
              <a:cxn ang="0">
                <a:pos x="146" y="6"/>
              </a:cxn>
              <a:cxn ang="0">
                <a:pos x="192" y="5"/>
              </a:cxn>
              <a:cxn ang="0">
                <a:pos x="212" y="5"/>
              </a:cxn>
              <a:cxn ang="0">
                <a:pos x="274" y="5"/>
              </a:cxn>
              <a:cxn ang="0">
                <a:pos x="290" y="6"/>
              </a:cxn>
              <a:cxn ang="0">
                <a:pos x="290" y="27"/>
              </a:cxn>
              <a:cxn ang="0">
                <a:pos x="292" y="90"/>
              </a:cxn>
              <a:cxn ang="0">
                <a:pos x="292" y="184"/>
              </a:cxn>
            </a:cxnLst>
            <a:rect l="0" t="0" r="r" b="b"/>
            <a:pathLst>
              <a:path w="300" h="209">
                <a:moveTo>
                  <a:pt x="295" y="112"/>
                </a:moveTo>
                <a:cubicBezTo>
                  <a:pt x="295" y="84"/>
                  <a:pt x="297" y="57"/>
                  <a:pt x="296" y="29"/>
                </a:cubicBezTo>
                <a:cubicBezTo>
                  <a:pt x="296" y="30"/>
                  <a:pt x="295" y="29"/>
                  <a:pt x="295" y="27"/>
                </a:cubicBezTo>
                <a:cubicBezTo>
                  <a:pt x="295" y="27"/>
                  <a:pt x="295" y="27"/>
                  <a:pt x="295" y="27"/>
                </a:cubicBezTo>
                <a:cubicBezTo>
                  <a:pt x="295" y="25"/>
                  <a:pt x="295" y="25"/>
                  <a:pt x="295" y="25"/>
                </a:cubicBezTo>
                <a:cubicBezTo>
                  <a:pt x="295" y="23"/>
                  <a:pt x="295" y="24"/>
                  <a:pt x="296" y="25"/>
                </a:cubicBezTo>
                <a:cubicBezTo>
                  <a:pt x="296" y="20"/>
                  <a:pt x="295" y="14"/>
                  <a:pt x="295" y="9"/>
                </a:cubicBezTo>
                <a:cubicBezTo>
                  <a:pt x="295" y="5"/>
                  <a:pt x="295" y="5"/>
                  <a:pt x="295" y="5"/>
                </a:cubicBezTo>
                <a:cubicBezTo>
                  <a:pt x="295" y="5"/>
                  <a:pt x="295" y="5"/>
                  <a:pt x="295" y="5"/>
                </a:cubicBezTo>
                <a:cubicBezTo>
                  <a:pt x="295" y="5"/>
                  <a:pt x="295" y="5"/>
                  <a:pt x="295" y="5"/>
                </a:cubicBezTo>
                <a:cubicBezTo>
                  <a:pt x="295" y="5"/>
                  <a:pt x="295" y="5"/>
                  <a:pt x="295" y="5"/>
                </a:cubicBezTo>
                <a:cubicBezTo>
                  <a:pt x="295" y="5"/>
                  <a:pt x="295" y="5"/>
                  <a:pt x="295" y="5"/>
                </a:cubicBezTo>
                <a:cubicBezTo>
                  <a:pt x="293" y="3"/>
                  <a:pt x="300" y="10"/>
                  <a:pt x="291" y="0"/>
                </a:cubicBezTo>
                <a:cubicBezTo>
                  <a:pt x="291" y="0"/>
                  <a:pt x="291" y="0"/>
                  <a:pt x="291" y="0"/>
                </a:cubicBezTo>
                <a:cubicBezTo>
                  <a:pt x="291" y="0"/>
                  <a:pt x="291" y="0"/>
                  <a:pt x="291" y="0"/>
                </a:cubicBezTo>
                <a:cubicBezTo>
                  <a:pt x="290" y="0"/>
                  <a:pt x="290" y="0"/>
                  <a:pt x="290" y="0"/>
                </a:cubicBezTo>
                <a:cubicBezTo>
                  <a:pt x="289" y="0"/>
                  <a:pt x="289" y="0"/>
                  <a:pt x="289" y="0"/>
                </a:cubicBezTo>
                <a:cubicBezTo>
                  <a:pt x="287" y="0"/>
                  <a:pt x="287" y="0"/>
                  <a:pt x="287" y="0"/>
                </a:cubicBezTo>
                <a:cubicBezTo>
                  <a:pt x="279" y="0"/>
                  <a:pt x="279" y="0"/>
                  <a:pt x="279" y="0"/>
                </a:cubicBezTo>
                <a:cubicBezTo>
                  <a:pt x="278" y="1"/>
                  <a:pt x="274" y="0"/>
                  <a:pt x="273" y="1"/>
                </a:cubicBezTo>
                <a:cubicBezTo>
                  <a:pt x="273" y="1"/>
                  <a:pt x="273" y="1"/>
                  <a:pt x="273" y="1"/>
                </a:cubicBezTo>
                <a:cubicBezTo>
                  <a:pt x="266" y="1"/>
                  <a:pt x="265" y="1"/>
                  <a:pt x="259" y="0"/>
                </a:cubicBezTo>
                <a:cubicBezTo>
                  <a:pt x="229" y="0"/>
                  <a:pt x="201" y="0"/>
                  <a:pt x="172" y="0"/>
                </a:cubicBezTo>
                <a:cubicBezTo>
                  <a:pt x="143" y="0"/>
                  <a:pt x="114" y="1"/>
                  <a:pt x="84" y="1"/>
                </a:cubicBezTo>
                <a:cubicBezTo>
                  <a:pt x="80" y="2"/>
                  <a:pt x="73" y="1"/>
                  <a:pt x="68" y="3"/>
                </a:cubicBezTo>
                <a:cubicBezTo>
                  <a:pt x="68" y="2"/>
                  <a:pt x="68" y="2"/>
                  <a:pt x="68" y="2"/>
                </a:cubicBezTo>
                <a:cubicBezTo>
                  <a:pt x="64" y="3"/>
                  <a:pt x="63" y="2"/>
                  <a:pt x="57" y="2"/>
                </a:cubicBezTo>
                <a:cubicBezTo>
                  <a:pt x="57" y="2"/>
                  <a:pt x="54" y="2"/>
                  <a:pt x="55" y="2"/>
                </a:cubicBezTo>
                <a:cubicBezTo>
                  <a:pt x="53" y="3"/>
                  <a:pt x="52" y="1"/>
                  <a:pt x="49" y="2"/>
                </a:cubicBezTo>
                <a:cubicBezTo>
                  <a:pt x="49" y="2"/>
                  <a:pt x="49" y="2"/>
                  <a:pt x="48" y="2"/>
                </a:cubicBezTo>
                <a:cubicBezTo>
                  <a:pt x="41" y="3"/>
                  <a:pt x="50" y="2"/>
                  <a:pt x="40" y="1"/>
                </a:cubicBezTo>
                <a:cubicBezTo>
                  <a:pt x="20" y="1"/>
                  <a:pt x="20" y="1"/>
                  <a:pt x="20" y="1"/>
                </a:cubicBezTo>
                <a:cubicBezTo>
                  <a:pt x="10" y="2"/>
                  <a:pt x="10" y="2"/>
                  <a:pt x="10" y="2"/>
                </a:cubicBezTo>
                <a:cubicBezTo>
                  <a:pt x="7" y="2"/>
                  <a:pt x="7" y="2"/>
                  <a:pt x="7" y="2"/>
                </a:cubicBezTo>
                <a:cubicBezTo>
                  <a:pt x="0" y="8"/>
                  <a:pt x="5" y="5"/>
                  <a:pt x="3" y="7"/>
                </a:cubicBezTo>
                <a:cubicBezTo>
                  <a:pt x="3" y="12"/>
                  <a:pt x="3" y="12"/>
                  <a:pt x="3" y="12"/>
                </a:cubicBezTo>
                <a:cubicBezTo>
                  <a:pt x="3" y="11"/>
                  <a:pt x="4" y="11"/>
                  <a:pt x="4" y="12"/>
                </a:cubicBezTo>
                <a:cubicBezTo>
                  <a:pt x="3" y="13"/>
                  <a:pt x="4" y="16"/>
                  <a:pt x="4" y="18"/>
                </a:cubicBezTo>
                <a:cubicBezTo>
                  <a:pt x="3" y="18"/>
                  <a:pt x="3" y="17"/>
                  <a:pt x="3" y="17"/>
                </a:cubicBezTo>
                <a:cubicBezTo>
                  <a:pt x="3" y="22"/>
                  <a:pt x="3" y="27"/>
                  <a:pt x="3" y="33"/>
                </a:cubicBezTo>
                <a:cubicBezTo>
                  <a:pt x="3" y="38"/>
                  <a:pt x="2" y="44"/>
                  <a:pt x="3" y="48"/>
                </a:cubicBezTo>
                <a:cubicBezTo>
                  <a:pt x="3" y="47"/>
                  <a:pt x="3" y="50"/>
                  <a:pt x="3" y="51"/>
                </a:cubicBezTo>
                <a:cubicBezTo>
                  <a:pt x="4" y="55"/>
                  <a:pt x="2" y="62"/>
                  <a:pt x="3" y="66"/>
                </a:cubicBezTo>
                <a:cubicBezTo>
                  <a:pt x="3" y="66"/>
                  <a:pt x="3" y="66"/>
                  <a:pt x="3" y="66"/>
                </a:cubicBezTo>
                <a:cubicBezTo>
                  <a:pt x="3" y="80"/>
                  <a:pt x="2" y="96"/>
                  <a:pt x="3" y="111"/>
                </a:cubicBezTo>
                <a:cubicBezTo>
                  <a:pt x="3" y="119"/>
                  <a:pt x="2" y="129"/>
                  <a:pt x="3" y="138"/>
                </a:cubicBezTo>
                <a:cubicBezTo>
                  <a:pt x="3" y="140"/>
                  <a:pt x="3" y="138"/>
                  <a:pt x="3" y="140"/>
                </a:cubicBezTo>
                <a:cubicBezTo>
                  <a:pt x="3" y="142"/>
                  <a:pt x="3" y="140"/>
                  <a:pt x="3" y="141"/>
                </a:cubicBezTo>
                <a:cubicBezTo>
                  <a:pt x="3" y="145"/>
                  <a:pt x="3" y="151"/>
                  <a:pt x="3" y="157"/>
                </a:cubicBezTo>
                <a:cubicBezTo>
                  <a:pt x="3" y="158"/>
                  <a:pt x="3" y="159"/>
                  <a:pt x="3" y="159"/>
                </a:cubicBezTo>
                <a:cubicBezTo>
                  <a:pt x="2" y="165"/>
                  <a:pt x="3" y="174"/>
                  <a:pt x="3" y="180"/>
                </a:cubicBezTo>
                <a:cubicBezTo>
                  <a:pt x="4" y="178"/>
                  <a:pt x="3" y="184"/>
                  <a:pt x="4" y="186"/>
                </a:cubicBezTo>
                <a:cubicBezTo>
                  <a:pt x="4" y="187"/>
                  <a:pt x="3" y="188"/>
                  <a:pt x="3" y="187"/>
                </a:cubicBezTo>
                <a:cubicBezTo>
                  <a:pt x="3" y="192"/>
                  <a:pt x="3" y="195"/>
                  <a:pt x="3" y="200"/>
                </a:cubicBezTo>
                <a:cubicBezTo>
                  <a:pt x="12" y="209"/>
                  <a:pt x="8" y="202"/>
                  <a:pt x="13" y="204"/>
                </a:cubicBezTo>
                <a:cubicBezTo>
                  <a:pt x="15" y="205"/>
                  <a:pt x="20" y="204"/>
                  <a:pt x="23" y="204"/>
                </a:cubicBezTo>
                <a:cubicBezTo>
                  <a:pt x="22" y="204"/>
                  <a:pt x="26" y="203"/>
                  <a:pt x="29" y="203"/>
                </a:cubicBezTo>
                <a:cubicBezTo>
                  <a:pt x="28" y="204"/>
                  <a:pt x="28" y="204"/>
                  <a:pt x="28" y="204"/>
                </a:cubicBezTo>
                <a:cubicBezTo>
                  <a:pt x="38" y="204"/>
                  <a:pt x="53" y="205"/>
                  <a:pt x="64" y="204"/>
                </a:cubicBezTo>
                <a:cubicBezTo>
                  <a:pt x="65" y="204"/>
                  <a:pt x="65" y="204"/>
                  <a:pt x="65" y="204"/>
                </a:cubicBezTo>
                <a:cubicBezTo>
                  <a:pt x="77" y="204"/>
                  <a:pt x="89" y="204"/>
                  <a:pt x="101" y="203"/>
                </a:cubicBezTo>
                <a:cubicBezTo>
                  <a:pt x="104" y="204"/>
                  <a:pt x="109" y="204"/>
                  <a:pt x="112" y="204"/>
                </a:cubicBezTo>
                <a:cubicBezTo>
                  <a:pt x="116" y="203"/>
                  <a:pt x="118" y="203"/>
                  <a:pt x="121" y="203"/>
                </a:cubicBezTo>
                <a:cubicBezTo>
                  <a:pt x="122" y="202"/>
                  <a:pt x="123" y="203"/>
                  <a:pt x="124" y="203"/>
                </a:cubicBezTo>
                <a:cubicBezTo>
                  <a:pt x="129" y="203"/>
                  <a:pt x="135" y="204"/>
                  <a:pt x="139" y="203"/>
                </a:cubicBezTo>
                <a:cubicBezTo>
                  <a:pt x="139" y="204"/>
                  <a:pt x="139" y="204"/>
                  <a:pt x="139" y="204"/>
                </a:cubicBezTo>
                <a:cubicBezTo>
                  <a:pt x="143" y="203"/>
                  <a:pt x="149" y="203"/>
                  <a:pt x="154" y="203"/>
                </a:cubicBezTo>
                <a:cubicBezTo>
                  <a:pt x="155" y="203"/>
                  <a:pt x="160" y="202"/>
                  <a:pt x="158" y="202"/>
                </a:cubicBezTo>
                <a:cubicBezTo>
                  <a:pt x="160" y="202"/>
                  <a:pt x="159" y="203"/>
                  <a:pt x="161" y="202"/>
                </a:cubicBezTo>
                <a:cubicBezTo>
                  <a:pt x="159" y="203"/>
                  <a:pt x="159" y="203"/>
                  <a:pt x="159" y="203"/>
                </a:cubicBezTo>
                <a:cubicBezTo>
                  <a:pt x="170" y="203"/>
                  <a:pt x="179" y="203"/>
                  <a:pt x="190" y="202"/>
                </a:cubicBezTo>
                <a:cubicBezTo>
                  <a:pt x="193" y="203"/>
                  <a:pt x="199" y="202"/>
                  <a:pt x="205" y="203"/>
                </a:cubicBezTo>
                <a:cubicBezTo>
                  <a:pt x="209" y="202"/>
                  <a:pt x="215" y="203"/>
                  <a:pt x="217" y="202"/>
                </a:cubicBezTo>
                <a:cubicBezTo>
                  <a:pt x="217" y="202"/>
                  <a:pt x="217" y="202"/>
                  <a:pt x="217" y="202"/>
                </a:cubicBezTo>
                <a:cubicBezTo>
                  <a:pt x="222" y="202"/>
                  <a:pt x="228" y="202"/>
                  <a:pt x="234" y="203"/>
                </a:cubicBezTo>
                <a:cubicBezTo>
                  <a:pt x="238" y="203"/>
                  <a:pt x="238" y="202"/>
                  <a:pt x="241" y="202"/>
                </a:cubicBezTo>
                <a:cubicBezTo>
                  <a:pt x="241" y="202"/>
                  <a:pt x="241" y="202"/>
                  <a:pt x="241" y="202"/>
                </a:cubicBezTo>
                <a:cubicBezTo>
                  <a:pt x="244" y="202"/>
                  <a:pt x="245" y="201"/>
                  <a:pt x="246" y="201"/>
                </a:cubicBezTo>
                <a:cubicBezTo>
                  <a:pt x="248" y="201"/>
                  <a:pt x="248" y="201"/>
                  <a:pt x="251" y="201"/>
                </a:cubicBezTo>
                <a:cubicBezTo>
                  <a:pt x="248" y="201"/>
                  <a:pt x="247" y="202"/>
                  <a:pt x="245" y="203"/>
                </a:cubicBezTo>
                <a:cubicBezTo>
                  <a:pt x="249" y="203"/>
                  <a:pt x="253" y="202"/>
                  <a:pt x="255" y="202"/>
                </a:cubicBezTo>
                <a:cubicBezTo>
                  <a:pt x="258" y="202"/>
                  <a:pt x="261" y="202"/>
                  <a:pt x="261" y="202"/>
                </a:cubicBezTo>
                <a:cubicBezTo>
                  <a:pt x="260" y="202"/>
                  <a:pt x="263" y="202"/>
                  <a:pt x="261" y="202"/>
                </a:cubicBezTo>
                <a:cubicBezTo>
                  <a:pt x="263" y="202"/>
                  <a:pt x="265" y="202"/>
                  <a:pt x="266" y="202"/>
                </a:cubicBezTo>
                <a:cubicBezTo>
                  <a:pt x="266" y="202"/>
                  <a:pt x="265" y="202"/>
                  <a:pt x="265" y="202"/>
                </a:cubicBezTo>
                <a:cubicBezTo>
                  <a:pt x="266" y="201"/>
                  <a:pt x="268" y="201"/>
                  <a:pt x="268" y="201"/>
                </a:cubicBezTo>
                <a:cubicBezTo>
                  <a:pt x="266" y="201"/>
                  <a:pt x="266" y="201"/>
                  <a:pt x="265" y="201"/>
                </a:cubicBezTo>
                <a:cubicBezTo>
                  <a:pt x="266" y="200"/>
                  <a:pt x="269" y="200"/>
                  <a:pt x="270" y="201"/>
                </a:cubicBezTo>
                <a:cubicBezTo>
                  <a:pt x="272" y="201"/>
                  <a:pt x="268" y="202"/>
                  <a:pt x="270" y="202"/>
                </a:cubicBezTo>
                <a:cubicBezTo>
                  <a:pt x="275" y="201"/>
                  <a:pt x="275" y="201"/>
                  <a:pt x="275" y="201"/>
                </a:cubicBezTo>
                <a:cubicBezTo>
                  <a:pt x="274" y="201"/>
                  <a:pt x="273" y="201"/>
                  <a:pt x="273" y="200"/>
                </a:cubicBezTo>
                <a:cubicBezTo>
                  <a:pt x="271" y="201"/>
                  <a:pt x="271" y="201"/>
                  <a:pt x="271" y="201"/>
                </a:cubicBezTo>
                <a:cubicBezTo>
                  <a:pt x="271" y="200"/>
                  <a:pt x="271" y="200"/>
                  <a:pt x="271" y="200"/>
                </a:cubicBezTo>
                <a:cubicBezTo>
                  <a:pt x="266" y="200"/>
                  <a:pt x="263" y="200"/>
                  <a:pt x="259" y="200"/>
                </a:cubicBezTo>
                <a:cubicBezTo>
                  <a:pt x="261" y="201"/>
                  <a:pt x="261" y="201"/>
                  <a:pt x="261" y="201"/>
                </a:cubicBezTo>
                <a:cubicBezTo>
                  <a:pt x="258" y="201"/>
                  <a:pt x="256" y="201"/>
                  <a:pt x="253" y="201"/>
                </a:cubicBezTo>
                <a:cubicBezTo>
                  <a:pt x="254" y="201"/>
                  <a:pt x="253" y="200"/>
                  <a:pt x="253" y="200"/>
                </a:cubicBezTo>
                <a:cubicBezTo>
                  <a:pt x="253" y="200"/>
                  <a:pt x="252" y="200"/>
                  <a:pt x="251" y="200"/>
                </a:cubicBezTo>
                <a:cubicBezTo>
                  <a:pt x="253" y="199"/>
                  <a:pt x="253" y="199"/>
                  <a:pt x="253" y="199"/>
                </a:cubicBezTo>
                <a:cubicBezTo>
                  <a:pt x="251" y="200"/>
                  <a:pt x="246" y="200"/>
                  <a:pt x="244" y="200"/>
                </a:cubicBezTo>
                <a:cubicBezTo>
                  <a:pt x="245" y="200"/>
                  <a:pt x="245" y="200"/>
                  <a:pt x="245" y="200"/>
                </a:cubicBezTo>
                <a:cubicBezTo>
                  <a:pt x="241" y="199"/>
                  <a:pt x="245" y="200"/>
                  <a:pt x="243" y="200"/>
                </a:cubicBezTo>
                <a:cubicBezTo>
                  <a:pt x="241" y="200"/>
                  <a:pt x="242" y="199"/>
                  <a:pt x="240" y="199"/>
                </a:cubicBezTo>
                <a:cubicBezTo>
                  <a:pt x="236" y="199"/>
                  <a:pt x="229" y="200"/>
                  <a:pt x="225" y="199"/>
                </a:cubicBezTo>
                <a:cubicBezTo>
                  <a:pt x="221" y="199"/>
                  <a:pt x="218" y="199"/>
                  <a:pt x="214" y="200"/>
                </a:cubicBezTo>
                <a:cubicBezTo>
                  <a:pt x="211" y="200"/>
                  <a:pt x="215" y="199"/>
                  <a:pt x="211" y="199"/>
                </a:cubicBezTo>
                <a:cubicBezTo>
                  <a:pt x="212" y="199"/>
                  <a:pt x="211" y="199"/>
                  <a:pt x="211" y="198"/>
                </a:cubicBezTo>
                <a:cubicBezTo>
                  <a:pt x="211" y="199"/>
                  <a:pt x="205" y="198"/>
                  <a:pt x="208" y="199"/>
                </a:cubicBezTo>
                <a:cubicBezTo>
                  <a:pt x="203" y="199"/>
                  <a:pt x="198" y="199"/>
                  <a:pt x="193" y="199"/>
                </a:cubicBezTo>
                <a:cubicBezTo>
                  <a:pt x="195" y="199"/>
                  <a:pt x="195" y="198"/>
                  <a:pt x="194" y="198"/>
                </a:cubicBezTo>
                <a:cubicBezTo>
                  <a:pt x="192" y="199"/>
                  <a:pt x="188" y="199"/>
                  <a:pt x="184" y="199"/>
                </a:cubicBezTo>
                <a:cubicBezTo>
                  <a:pt x="184" y="199"/>
                  <a:pt x="185" y="199"/>
                  <a:pt x="185" y="200"/>
                </a:cubicBezTo>
                <a:cubicBezTo>
                  <a:pt x="184" y="200"/>
                  <a:pt x="183" y="200"/>
                  <a:pt x="182" y="200"/>
                </a:cubicBezTo>
                <a:cubicBezTo>
                  <a:pt x="182" y="200"/>
                  <a:pt x="182" y="199"/>
                  <a:pt x="178" y="199"/>
                </a:cubicBezTo>
                <a:cubicBezTo>
                  <a:pt x="179" y="198"/>
                  <a:pt x="184" y="199"/>
                  <a:pt x="183" y="198"/>
                </a:cubicBezTo>
                <a:cubicBezTo>
                  <a:pt x="184" y="197"/>
                  <a:pt x="191" y="197"/>
                  <a:pt x="192" y="198"/>
                </a:cubicBezTo>
                <a:cubicBezTo>
                  <a:pt x="196" y="197"/>
                  <a:pt x="190" y="197"/>
                  <a:pt x="190" y="197"/>
                </a:cubicBezTo>
                <a:cubicBezTo>
                  <a:pt x="188" y="197"/>
                  <a:pt x="186" y="197"/>
                  <a:pt x="182" y="197"/>
                </a:cubicBezTo>
                <a:cubicBezTo>
                  <a:pt x="182" y="198"/>
                  <a:pt x="183" y="198"/>
                  <a:pt x="181" y="198"/>
                </a:cubicBezTo>
                <a:cubicBezTo>
                  <a:pt x="177" y="199"/>
                  <a:pt x="176" y="197"/>
                  <a:pt x="175" y="197"/>
                </a:cubicBezTo>
                <a:cubicBezTo>
                  <a:pt x="177" y="197"/>
                  <a:pt x="177" y="197"/>
                  <a:pt x="177" y="197"/>
                </a:cubicBezTo>
                <a:cubicBezTo>
                  <a:pt x="174" y="197"/>
                  <a:pt x="173" y="197"/>
                  <a:pt x="171" y="197"/>
                </a:cubicBezTo>
                <a:cubicBezTo>
                  <a:pt x="170" y="196"/>
                  <a:pt x="175" y="197"/>
                  <a:pt x="176" y="197"/>
                </a:cubicBezTo>
                <a:cubicBezTo>
                  <a:pt x="174" y="196"/>
                  <a:pt x="174" y="196"/>
                  <a:pt x="174" y="196"/>
                </a:cubicBezTo>
                <a:cubicBezTo>
                  <a:pt x="170" y="196"/>
                  <a:pt x="173" y="197"/>
                  <a:pt x="169" y="196"/>
                </a:cubicBezTo>
                <a:cubicBezTo>
                  <a:pt x="169" y="196"/>
                  <a:pt x="169" y="196"/>
                  <a:pt x="169" y="196"/>
                </a:cubicBezTo>
                <a:cubicBezTo>
                  <a:pt x="166" y="196"/>
                  <a:pt x="166" y="196"/>
                  <a:pt x="166" y="196"/>
                </a:cubicBezTo>
                <a:cubicBezTo>
                  <a:pt x="166" y="197"/>
                  <a:pt x="167" y="197"/>
                  <a:pt x="169" y="197"/>
                </a:cubicBezTo>
                <a:cubicBezTo>
                  <a:pt x="168" y="198"/>
                  <a:pt x="167" y="197"/>
                  <a:pt x="163" y="198"/>
                </a:cubicBezTo>
                <a:cubicBezTo>
                  <a:pt x="162" y="198"/>
                  <a:pt x="165" y="198"/>
                  <a:pt x="165" y="198"/>
                </a:cubicBezTo>
                <a:cubicBezTo>
                  <a:pt x="165" y="199"/>
                  <a:pt x="163" y="199"/>
                  <a:pt x="161" y="199"/>
                </a:cubicBezTo>
                <a:cubicBezTo>
                  <a:pt x="158" y="199"/>
                  <a:pt x="159" y="198"/>
                  <a:pt x="158" y="198"/>
                </a:cubicBezTo>
                <a:cubicBezTo>
                  <a:pt x="159" y="198"/>
                  <a:pt x="161" y="198"/>
                  <a:pt x="161" y="198"/>
                </a:cubicBezTo>
                <a:cubicBezTo>
                  <a:pt x="165" y="197"/>
                  <a:pt x="159" y="197"/>
                  <a:pt x="162" y="196"/>
                </a:cubicBezTo>
                <a:cubicBezTo>
                  <a:pt x="159" y="196"/>
                  <a:pt x="159" y="197"/>
                  <a:pt x="157" y="197"/>
                </a:cubicBezTo>
                <a:cubicBezTo>
                  <a:pt x="158" y="197"/>
                  <a:pt x="157" y="197"/>
                  <a:pt x="158" y="198"/>
                </a:cubicBezTo>
                <a:cubicBezTo>
                  <a:pt x="153" y="199"/>
                  <a:pt x="154" y="196"/>
                  <a:pt x="149" y="197"/>
                </a:cubicBezTo>
                <a:cubicBezTo>
                  <a:pt x="150" y="198"/>
                  <a:pt x="143" y="198"/>
                  <a:pt x="147" y="199"/>
                </a:cubicBezTo>
                <a:cubicBezTo>
                  <a:pt x="145" y="200"/>
                  <a:pt x="144" y="200"/>
                  <a:pt x="143" y="200"/>
                </a:cubicBezTo>
                <a:cubicBezTo>
                  <a:pt x="144" y="199"/>
                  <a:pt x="140" y="199"/>
                  <a:pt x="143" y="198"/>
                </a:cubicBezTo>
                <a:cubicBezTo>
                  <a:pt x="141" y="198"/>
                  <a:pt x="141" y="198"/>
                  <a:pt x="141" y="198"/>
                </a:cubicBezTo>
                <a:cubicBezTo>
                  <a:pt x="144" y="198"/>
                  <a:pt x="144" y="198"/>
                  <a:pt x="144" y="198"/>
                </a:cubicBezTo>
                <a:cubicBezTo>
                  <a:pt x="142" y="197"/>
                  <a:pt x="138" y="197"/>
                  <a:pt x="137" y="196"/>
                </a:cubicBezTo>
                <a:cubicBezTo>
                  <a:pt x="135" y="197"/>
                  <a:pt x="138" y="197"/>
                  <a:pt x="135" y="197"/>
                </a:cubicBezTo>
                <a:cubicBezTo>
                  <a:pt x="136" y="197"/>
                  <a:pt x="134" y="196"/>
                  <a:pt x="133" y="196"/>
                </a:cubicBezTo>
                <a:cubicBezTo>
                  <a:pt x="136" y="197"/>
                  <a:pt x="133" y="197"/>
                  <a:pt x="131" y="198"/>
                </a:cubicBezTo>
                <a:cubicBezTo>
                  <a:pt x="129" y="198"/>
                  <a:pt x="127" y="197"/>
                  <a:pt x="127" y="197"/>
                </a:cubicBezTo>
                <a:cubicBezTo>
                  <a:pt x="130" y="196"/>
                  <a:pt x="130" y="196"/>
                  <a:pt x="130" y="196"/>
                </a:cubicBezTo>
                <a:cubicBezTo>
                  <a:pt x="128" y="197"/>
                  <a:pt x="129" y="196"/>
                  <a:pt x="127" y="196"/>
                </a:cubicBezTo>
                <a:cubicBezTo>
                  <a:pt x="126" y="196"/>
                  <a:pt x="125" y="197"/>
                  <a:pt x="124" y="198"/>
                </a:cubicBezTo>
                <a:cubicBezTo>
                  <a:pt x="123" y="198"/>
                  <a:pt x="122" y="197"/>
                  <a:pt x="121" y="197"/>
                </a:cubicBezTo>
                <a:cubicBezTo>
                  <a:pt x="124" y="197"/>
                  <a:pt x="124" y="197"/>
                  <a:pt x="124" y="197"/>
                </a:cubicBezTo>
                <a:cubicBezTo>
                  <a:pt x="120" y="197"/>
                  <a:pt x="123" y="196"/>
                  <a:pt x="119" y="196"/>
                </a:cubicBezTo>
                <a:cubicBezTo>
                  <a:pt x="118" y="197"/>
                  <a:pt x="118" y="197"/>
                  <a:pt x="118" y="197"/>
                </a:cubicBezTo>
                <a:cubicBezTo>
                  <a:pt x="118" y="197"/>
                  <a:pt x="117" y="196"/>
                  <a:pt x="118" y="196"/>
                </a:cubicBezTo>
                <a:cubicBezTo>
                  <a:pt x="117" y="197"/>
                  <a:pt x="115" y="196"/>
                  <a:pt x="115" y="197"/>
                </a:cubicBezTo>
                <a:cubicBezTo>
                  <a:pt x="114" y="196"/>
                  <a:pt x="114" y="196"/>
                  <a:pt x="114" y="196"/>
                </a:cubicBezTo>
                <a:cubicBezTo>
                  <a:pt x="113" y="196"/>
                  <a:pt x="111" y="197"/>
                  <a:pt x="109" y="197"/>
                </a:cubicBezTo>
                <a:cubicBezTo>
                  <a:pt x="111" y="197"/>
                  <a:pt x="111" y="197"/>
                  <a:pt x="114" y="197"/>
                </a:cubicBezTo>
                <a:cubicBezTo>
                  <a:pt x="115" y="198"/>
                  <a:pt x="111" y="198"/>
                  <a:pt x="110" y="198"/>
                </a:cubicBezTo>
                <a:cubicBezTo>
                  <a:pt x="111" y="197"/>
                  <a:pt x="107" y="198"/>
                  <a:pt x="105" y="198"/>
                </a:cubicBezTo>
                <a:cubicBezTo>
                  <a:pt x="104" y="197"/>
                  <a:pt x="103" y="197"/>
                  <a:pt x="102" y="197"/>
                </a:cubicBezTo>
                <a:cubicBezTo>
                  <a:pt x="102" y="197"/>
                  <a:pt x="102" y="197"/>
                  <a:pt x="102" y="197"/>
                </a:cubicBezTo>
                <a:cubicBezTo>
                  <a:pt x="101" y="196"/>
                  <a:pt x="98" y="198"/>
                  <a:pt x="96" y="197"/>
                </a:cubicBezTo>
                <a:cubicBezTo>
                  <a:pt x="97" y="197"/>
                  <a:pt x="97" y="197"/>
                  <a:pt x="95" y="196"/>
                </a:cubicBezTo>
                <a:cubicBezTo>
                  <a:pt x="97" y="197"/>
                  <a:pt x="92" y="197"/>
                  <a:pt x="93" y="198"/>
                </a:cubicBezTo>
                <a:cubicBezTo>
                  <a:pt x="89" y="198"/>
                  <a:pt x="94" y="197"/>
                  <a:pt x="93" y="196"/>
                </a:cubicBezTo>
                <a:cubicBezTo>
                  <a:pt x="91" y="197"/>
                  <a:pt x="88" y="196"/>
                  <a:pt x="87" y="197"/>
                </a:cubicBezTo>
                <a:cubicBezTo>
                  <a:pt x="90" y="197"/>
                  <a:pt x="87" y="197"/>
                  <a:pt x="86" y="198"/>
                </a:cubicBezTo>
                <a:cubicBezTo>
                  <a:pt x="83" y="198"/>
                  <a:pt x="87" y="197"/>
                  <a:pt x="85" y="197"/>
                </a:cubicBezTo>
                <a:cubicBezTo>
                  <a:pt x="83" y="197"/>
                  <a:pt x="81" y="198"/>
                  <a:pt x="83" y="198"/>
                </a:cubicBezTo>
                <a:cubicBezTo>
                  <a:pt x="82" y="198"/>
                  <a:pt x="79" y="199"/>
                  <a:pt x="77" y="198"/>
                </a:cubicBezTo>
                <a:cubicBezTo>
                  <a:pt x="76" y="198"/>
                  <a:pt x="81" y="198"/>
                  <a:pt x="80" y="198"/>
                </a:cubicBezTo>
                <a:cubicBezTo>
                  <a:pt x="75" y="197"/>
                  <a:pt x="78" y="199"/>
                  <a:pt x="73" y="199"/>
                </a:cubicBezTo>
                <a:cubicBezTo>
                  <a:pt x="75" y="199"/>
                  <a:pt x="73" y="200"/>
                  <a:pt x="71" y="201"/>
                </a:cubicBezTo>
                <a:cubicBezTo>
                  <a:pt x="67" y="201"/>
                  <a:pt x="73" y="200"/>
                  <a:pt x="72" y="200"/>
                </a:cubicBezTo>
                <a:cubicBezTo>
                  <a:pt x="70" y="200"/>
                  <a:pt x="70" y="200"/>
                  <a:pt x="70" y="200"/>
                </a:cubicBezTo>
                <a:cubicBezTo>
                  <a:pt x="67" y="199"/>
                  <a:pt x="75" y="198"/>
                  <a:pt x="73" y="197"/>
                </a:cubicBezTo>
                <a:cubicBezTo>
                  <a:pt x="71" y="198"/>
                  <a:pt x="71" y="198"/>
                  <a:pt x="71" y="198"/>
                </a:cubicBezTo>
                <a:cubicBezTo>
                  <a:pt x="71" y="197"/>
                  <a:pt x="72" y="197"/>
                  <a:pt x="71" y="197"/>
                </a:cubicBezTo>
                <a:cubicBezTo>
                  <a:pt x="71" y="197"/>
                  <a:pt x="66" y="197"/>
                  <a:pt x="66" y="197"/>
                </a:cubicBezTo>
                <a:cubicBezTo>
                  <a:pt x="65" y="198"/>
                  <a:pt x="68" y="197"/>
                  <a:pt x="67" y="197"/>
                </a:cubicBezTo>
                <a:cubicBezTo>
                  <a:pt x="65" y="197"/>
                  <a:pt x="64" y="198"/>
                  <a:pt x="61" y="198"/>
                </a:cubicBezTo>
                <a:cubicBezTo>
                  <a:pt x="63" y="198"/>
                  <a:pt x="60" y="197"/>
                  <a:pt x="61" y="197"/>
                </a:cubicBezTo>
                <a:cubicBezTo>
                  <a:pt x="59" y="197"/>
                  <a:pt x="60" y="198"/>
                  <a:pt x="58" y="197"/>
                </a:cubicBezTo>
                <a:cubicBezTo>
                  <a:pt x="58" y="197"/>
                  <a:pt x="58" y="197"/>
                  <a:pt x="58" y="197"/>
                </a:cubicBezTo>
                <a:cubicBezTo>
                  <a:pt x="49" y="197"/>
                  <a:pt x="39" y="197"/>
                  <a:pt x="31" y="198"/>
                </a:cubicBezTo>
                <a:cubicBezTo>
                  <a:pt x="30" y="198"/>
                  <a:pt x="27" y="198"/>
                  <a:pt x="22" y="197"/>
                </a:cubicBezTo>
                <a:cubicBezTo>
                  <a:pt x="24" y="197"/>
                  <a:pt x="23" y="198"/>
                  <a:pt x="21" y="198"/>
                </a:cubicBezTo>
                <a:cubicBezTo>
                  <a:pt x="19" y="197"/>
                  <a:pt x="19" y="197"/>
                  <a:pt x="19" y="197"/>
                </a:cubicBezTo>
                <a:cubicBezTo>
                  <a:pt x="17" y="197"/>
                  <a:pt x="13" y="198"/>
                  <a:pt x="11" y="198"/>
                </a:cubicBezTo>
                <a:cubicBezTo>
                  <a:pt x="11" y="198"/>
                  <a:pt x="11" y="198"/>
                  <a:pt x="10" y="197"/>
                </a:cubicBezTo>
                <a:cubicBezTo>
                  <a:pt x="10" y="197"/>
                  <a:pt x="10" y="197"/>
                  <a:pt x="10" y="197"/>
                </a:cubicBezTo>
                <a:cubicBezTo>
                  <a:pt x="10" y="196"/>
                  <a:pt x="10" y="194"/>
                  <a:pt x="10" y="195"/>
                </a:cubicBezTo>
                <a:cubicBezTo>
                  <a:pt x="10" y="194"/>
                  <a:pt x="10" y="193"/>
                  <a:pt x="10" y="194"/>
                </a:cubicBezTo>
                <a:cubicBezTo>
                  <a:pt x="10" y="192"/>
                  <a:pt x="10" y="186"/>
                  <a:pt x="10" y="181"/>
                </a:cubicBezTo>
                <a:cubicBezTo>
                  <a:pt x="10" y="183"/>
                  <a:pt x="10" y="183"/>
                  <a:pt x="9" y="183"/>
                </a:cubicBezTo>
                <a:cubicBezTo>
                  <a:pt x="8" y="183"/>
                  <a:pt x="9" y="182"/>
                  <a:pt x="9" y="181"/>
                </a:cubicBezTo>
                <a:cubicBezTo>
                  <a:pt x="9" y="181"/>
                  <a:pt x="9" y="179"/>
                  <a:pt x="10" y="181"/>
                </a:cubicBezTo>
                <a:cubicBezTo>
                  <a:pt x="11" y="175"/>
                  <a:pt x="10" y="168"/>
                  <a:pt x="10" y="161"/>
                </a:cubicBezTo>
                <a:cubicBezTo>
                  <a:pt x="10" y="160"/>
                  <a:pt x="10" y="160"/>
                  <a:pt x="10" y="159"/>
                </a:cubicBezTo>
                <a:cubicBezTo>
                  <a:pt x="10" y="155"/>
                  <a:pt x="10" y="150"/>
                  <a:pt x="10" y="145"/>
                </a:cubicBezTo>
                <a:cubicBezTo>
                  <a:pt x="10" y="146"/>
                  <a:pt x="9" y="145"/>
                  <a:pt x="9" y="142"/>
                </a:cubicBezTo>
                <a:cubicBezTo>
                  <a:pt x="8" y="139"/>
                  <a:pt x="9" y="141"/>
                  <a:pt x="10" y="138"/>
                </a:cubicBezTo>
                <a:cubicBezTo>
                  <a:pt x="10" y="137"/>
                  <a:pt x="10" y="135"/>
                  <a:pt x="10" y="134"/>
                </a:cubicBezTo>
                <a:cubicBezTo>
                  <a:pt x="10" y="134"/>
                  <a:pt x="10" y="134"/>
                  <a:pt x="10" y="134"/>
                </a:cubicBezTo>
                <a:cubicBezTo>
                  <a:pt x="9" y="132"/>
                  <a:pt x="9" y="130"/>
                  <a:pt x="9" y="128"/>
                </a:cubicBezTo>
                <a:cubicBezTo>
                  <a:pt x="9" y="128"/>
                  <a:pt x="9" y="128"/>
                  <a:pt x="9" y="128"/>
                </a:cubicBezTo>
                <a:cubicBezTo>
                  <a:pt x="10" y="127"/>
                  <a:pt x="10" y="125"/>
                  <a:pt x="10" y="123"/>
                </a:cubicBezTo>
                <a:cubicBezTo>
                  <a:pt x="9" y="123"/>
                  <a:pt x="10" y="119"/>
                  <a:pt x="9" y="118"/>
                </a:cubicBezTo>
                <a:cubicBezTo>
                  <a:pt x="9" y="118"/>
                  <a:pt x="9" y="118"/>
                  <a:pt x="9" y="118"/>
                </a:cubicBezTo>
                <a:cubicBezTo>
                  <a:pt x="9" y="117"/>
                  <a:pt x="9" y="117"/>
                  <a:pt x="9" y="117"/>
                </a:cubicBezTo>
                <a:cubicBezTo>
                  <a:pt x="9" y="114"/>
                  <a:pt x="9" y="114"/>
                  <a:pt x="9" y="114"/>
                </a:cubicBezTo>
                <a:cubicBezTo>
                  <a:pt x="9" y="115"/>
                  <a:pt x="10" y="115"/>
                  <a:pt x="10" y="116"/>
                </a:cubicBezTo>
                <a:cubicBezTo>
                  <a:pt x="10" y="113"/>
                  <a:pt x="9" y="115"/>
                  <a:pt x="9" y="113"/>
                </a:cubicBezTo>
                <a:cubicBezTo>
                  <a:pt x="9" y="111"/>
                  <a:pt x="9" y="111"/>
                  <a:pt x="9" y="110"/>
                </a:cubicBezTo>
                <a:cubicBezTo>
                  <a:pt x="10" y="111"/>
                  <a:pt x="9" y="111"/>
                  <a:pt x="9" y="112"/>
                </a:cubicBezTo>
                <a:cubicBezTo>
                  <a:pt x="10" y="113"/>
                  <a:pt x="9" y="111"/>
                  <a:pt x="10" y="111"/>
                </a:cubicBezTo>
                <a:cubicBezTo>
                  <a:pt x="10" y="110"/>
                  <a:pt x="9" y="110"/>
                  <a:pt x="9" y="108"/>
                </a:cubicBezTo>
                <a:cubicBezTo>
                  <a:pt x="9" y="107"/>
                  <a:pt x="9" y="103"/>
                  <a:pt x="10" y="104"/>
                </a:cubicBezTo>
                <a:cubicBezTo>
                  <a:pt x="9" y="102"/>
                  <a:pt x="9" y="101"/>
                  <a:pt x="9" y="100"/>
                </a:cubicBezTo>
                <a:cubicBezTo>
                  <a:pt x="9" y="101"/>
                  <a:pt x="9" y="103"/>
                  <a:pt x="9" y="104"/>
                </a:cubicBezTo>
                <a:cubicBezTo>
                  <a:pt x="8" y="102"/>
                  <a:pt x="8" y="100"/>
                  <a:pt x="9" y="100"/>
                </a:cubicBezTo>
                <a:cubicBezTo>
                  <a:pt x="9" y="101"/>
                  <a:pt x="9" y="101"/>
                  <a:pt x="9" y="101"/>
                </a:cubicBezTo>
                <a:cubicBezTo>
                  <a:pt x="9" y="100"/>
                  <a:pt x="9" y="97"/>
                  <a:pt x="8" y="98"/>
                </a:cubicBezTo>
                <a:cubicBezTo>
                  <a:pt x="9" y="96"/>
                  <a:pt x="9" y="96"/>
                  <a:pt x="9" y="96"/>
                </a:cubicBezTo>
                <a:cubicBezTo>
                  <a:pt x="9" y="95"/>
                  <a:pt x="9" y="93"/>
                  <a:pt x="8" y="91"/>
                </a:cubicBezTo>
                <a:cubicBezTo>
                  <a:pt x="9" y="91"/>
                  <a:pt x="10" y="92"/>
                  <a:pt x="10" y="89"/>
                </a:cubicBezTo>
                <a:cubicBezTo>
                  <a:pt x="9" y="86"/>
                  <a:pt x="9" y="86"/>
                  <a:pt x="9" y="86"/>
                </a:cubicBezTo>
                <a:cubicBezTo>
                  <a:pt x="9" y="84"/>
                  <a:pt x="9" y="84"/>
                  <a:pt x="10" y="84"/>
                </a:cubicBezTo>
                <a:cubicBezTo>
                  <a:pt x="10" y="79"/>
                  <a:pt x="8" y="79"/>
                  <a:pt x="9" y="74"/>
                </a:cubicBezTo>
                <a:cubicBezTo>
                  <a:pt x="9" y="76"/>
                  <a:pt x="9" y="75"/>
                  <a:pt x="10" y="73"/>
                </a:cubicBezTo>
                <a:cubicBezTo>
                  <a:pt x="9" y="73"/>
                  <a:pt x="9" y="72"/>
                  <a:pt x="9" y="72"/>
                </a:cubicBezTo>
                <a:cubicBezTo>
                  <a:pt x="9" y="72"/>
                  <a:pt x="10" y="73"/>
                  <a:pt x="9" y="74"/>
                </a:cubicBezTo>
                <a:cubicBezTo>
                  <a:pt x="9" y="75"/>
                  <a:pt x="9" y="72"/>
                  <a:pt x="9" y="72"/>
                </a:cubicBezTo>
                <a:cubicBezTo>
                  <a:pt x="10" y="68"/>
                  <a:pt x="9" y="59"/>
                  <a:pt x="10" y="53"/>
                </a:cubicBezTo>
                <a:cubicBezTo>
                  <a:pt x="9" y="53"/>
                  <a:pt x="10" y="50"/>
                  <a:pt x="9" y="49"/>
                </a:cubicBezTo>
                <a:cubicBezTo>
                  <a:pt x="10" y="49"/>
                  <a:pt x="9" y="45"/>
                  <a:pt x="10" y="43"/>
                </a:cubicBezTo>
                <a:cubicBezTo>
                  <a:pt x="9" y="44"/>
                  <a:pt x="9" y="44"/>
                  <a:pt x="9" y="44"/>
                </a:cubicBezTo>
                <a:cubicBezTo>
                  <a:pt x="9" y="41"/>
                  <a:pt x="7" y="38"/>
                  <a:pt x="9" y="36"/>
                </a:cubicBezTo>
                <a:cubicBezTo>
                  <a:pt x="9" y="34"/>
                  <a:pt x="9" y="37"/>
                  <a:pt x="9" y="38"/>
                </a:cubicBezTo>
                <a:cubicBezTo>
                  <a:pt x="10" y="35"/>
                  <a:pt x="9" y="30"/>
                  <a:pt x="10" y="27"/>
                </a:cubicBezTo>
                <a:cubicBezTo>
                  <a:pt x="9" y="27"/>
                  <a:pt x="9" y="28"/>
                  <a:pt x="8" y="25"/>
                </a:cubicBezTo>
                <a:cubicBezTo>
                  <a:pt x="9" y="23"/>
                  <a:pt x="9" y="19"/>
                  <a:pt x="9" y="20"/>
                </a:cubicBezTo>
                <a:cubicBezTo>
                  <a:pt x="9" y="18"/>
                  <a:pt x="9" y="18"/>
                  <a:pt x="9" y="16"/>
                </a:cubicBezTo>
                <a:cubicBezTo>
                  <a:pt x="9" y="16"/>
                  <a:pt x="9" y="17"/>
                  <a:pt x="10" y="17"/>
                </a:cubicBezTo>
                <a:cubicBezTo>
                  <a:pt x="10" y="14"/>
                  <a:pt x="9" y="12"/>
                  <a:pt x="9" y="9"/>
                </a:cubicBezTo>
                <a:cubicBezTo>
                  <a:pt x="9" y="9"/>
                  <a:pt x="9" y="9"/>
                  <a:pt x="9" y="8"/>
                </a:cubicBezTo>
                <a:cubicBezTo>
                  <a:pt x="10" y="8"/>
                  <a:pt x="12" y="7"/>
                  <a:pt x="12" y="8"/>
                </a:cubicBezTo>
                <a:cubicBezTo>
                  <a:pt x="14" y="7"/>
                  <a:pt x="18" y="8"/>
                  <a:pt x="18" y="7"/>
                </a:cubicBezTo>
                <a:cubicBezTo>
                  <a:pt x="18" y="7"/>
                  <a:pt x="18" y="7"/>
                  <a:pt x="19" y="7"/>
                </a:cubicBezTo>
                <a:cubicBezTo>
                  <a:pt x="20" y="7"/>
                  <a:pt x="21" y="6"/>
                  <a:pt x="22" y="6"/>
                </a:cubicBezTo>
                <a:cubicBezTo>
                  <a:pt x="22" y="7"/>
                  <a:pt x="22" y="7"/>
                  <a:pt x="22" y="7"/>
                </a:cubicBezTo>
                <a:cubicBezTo>
                  <a:pt x="22" y="8"/>
                  <a:pt x="26" y="7"/>
                  <a:pt x="27" y="8"/>
                </a:cubicBezTo>
                <a:cubicBezTo>
                  <a:pt x="26" y="7"/>
                  <a:pt x="29" y="8"/>
                  <a:pt x="29" y="7"/>
                </a:cubicBezTo>
                <a:cubicBezTo>
                  <a:pt x="31" y="7"/>
                  <a:pt x="31" y="7"/>
                  <a:pt x="31" y="7"/>
                </a:cubicBezTo>
                <a:cubicBezTo>
                  <a:pt x="34" y="7"/>
                  <a:pt x="31" y="7"/>
                  <a:pt x="35" y="7"/>
                </a:cubicBezTo>
                <a:cubicBezTo>
                  <a:pt x="37" y="7"/>
                  <a:pt x="35" y="7"/>
                  <a:pt x="35" y="7"/>
                </a:cubicBezTo>
                <a:cubicBezTo>
                  <a:pt x="37" y="8"/>
                  <a:pt x="38" y="7"/>
                  <a:pt x="40" y="7"/>
                </a:cubicBezTo>
                <a:cubicBezTo>
                  <a:pt x="39" y="7"/>
                  <a:pt x="39" y="7"/>
                  <a:pt x="40" y="7"/>
                </a:cubicBezTo>
                <a:cubicBezTo>
                  <a:pt x="40" y="7"/>
                  <a:pt x="40" y="7"/>
                  <a:pt x="40" y="7"/>
                </a:cubicBezTo>
                <a:cubicBezTo>
                  <a:pt x="41" y="7"/>
                  <a:pt x="42" y="7"/>
                  <a:pt x="42" y="7"/>
                </a:cubicBezTo>
                <a:cubicBezTo>
                  <a:pt x="42" y="7"/>
                  <a:pt x="42" y="7"/>
                  <a:pt x="42" y="7"/>
                </a:cubicBezTo>
                <a:cubicBezTo>
                  <a:pt x="42" y="7"/>
                  <a:pt x="41" y="7"/>
                  <a:pt x="40" y="7"/>
                </a:cubicBezTo>
                <a:cubicBezTo>
                  <a:pt x="41" y="7"/>
                  <a:pt x="42" y="7"/>
                  <a:pt x="42" y="7"/>
                </a:cubicBezTo>
                <a:cubicBezTo>
                  <a:pt x="42" y="7"/>
                  <a:pt x="43" y="7"/>
                  <a:pt x="43" y="7"/>
                </a:cubicBezTo>
                <a:cubicBezTo>
                  <a:pt x="43" y="7"/>
                  <a:pt x="44" y="7"/>
                  <a:pt x="44" y="8"/>
                </a:cubicBezTo>
                <a:cubicBezTo>
                  <a:pt x="44" y="8"/>
                  <a:pt x="44" y="8"/>
                  <a:pt x="44" y="8"/>
                </a:cubicBezTo>
                <a:cubicBezTo>
                  <a:pt x="45" y="8"/>
                  <a:pt x="49" y="7"/>
                  <a:pt x="49" y="7"/>
                </a:cubicBezTo>
                <a:cubicBezTo>
                  <a:pt x="54" y="8"/>
                  <a:pt x="62" y="7"/>
                  <a:pt x="65" y="7"/>
                </a:cubicBezTo>
                <a:cubicBezTo>
                  <a:pt x="65" y="7"/>
                  <a:pt x="65" y="7"/>
                  <a:pt x="65" y="7"/>
                </a:cubicBezTo>
                <a:cubicBezTo>
                  <a:pt x="67" y="7"/>
                  <a:pt x="69" y="7"/>
                  <a:pt x="69" y="7"/>
                </a:cubicBezTo>
                <a:cubicBezTo>
                  <a:pt x="71" y="7"/>
                  <a:pt x="71" y="7"/>
                  <a:pt x="73" y="7"/>
                </a:cubicBezTo>
                <a:cubicBezTo>
                  <a:pt x="74" y="7"/>
                  <a:pt x="74" y="7"/>
                  <a:pt x="73" y="7"/>
                </a:cubicBezTo>
                <a:cubicBezTo>
                  <a:pt x="78" y="8"/>
                  <a:pt x="83" y="6"/>
                  <a:pt x="89" y="7"/>
                </a:cubicBezTo>
                <a:cubicBezTo>
                  <a:pt x="88" y="7"/>
                  <a:pt x="88" y="7"/>
                  <a:pt x="87" y="7"/>
                </a:cubicBezTo>
                <a:cubicBezTo>
                  <a:pt x="91" y="7"/>
                  <a:pt x="95" y="7"/>
                  <a:pt x="99" y="6"/>
                </a:cubicBezTo>
                <a:cubicBezTo>
                  <a:pt x="98" y="6"/>
                  <a:pt x="98" y="7"/>
                  <a:pt x="97" y="7"/>
                </a:cubicBezTo>
                <a:cubicBezTo>
                  <a:pt x="100" y="7"/>
                  <a:pt x="103" y="7"/>
                  <a:pt x="105" y="6"/>
                </a:cubicBezTo>
                <a:cubicBezTo>
                  <a:pt x="103" y="6"/>
                  <a:pt x="105" y="6"/>
                  <a:pt x="103" y="6"/>
                </a:cubicBezTo>
                <a:cubicBezTo>
                  <a:pt x="101" y="6"/>
                  <a:pt x="105" y="5"/>
                  <a:pt x="107" y="6"/>
                </a:cubicBezTo>
                <a:cubicBezTo>
                  <a:pt x="107" y="6"/>
                  <a:pt x="107" y="6"/>
                  <a:pt x="107" y="6"/>
                </a:cubicBezTo>
                <a:cubicBezTo>
                  <a:pt x="110" y="6"/>
                  <a:pt x="110" y="5"/>
                  <a:pt x="113" y="5"/>
                </a:cubicBezTo>
                <a:cubicBezTo>
                  <a:pt x="114" y="6"/>
                  <a:pt x="111" y="6"/>
                  <a:pt x="112" y="6"/>
                </a:cubicBezTo>
                <a:cubicBezTo>
                  <a:pt x="112" y="7"/>
                  <a:pt x="118" y="6"/>
                  <a:pt x="119" y="7"/>
                </a:cubicBezTo>
                <a:cubicBezTo>
                  <a:pt x="119" y="6"/>
                  <a:pt x="120" y="6"/>
                  <a:pt x="120" y="6"/>
                </a:cubicBezTo>
                <a:cubicBezTo>
                  <a:pt x="123" y="6"/>
                  <a:pt x="121" y="6"/>
                  <a:pt x="123" y="6"/>
                </a:cubicBezTo>
                <a:cubicBezTo>
                  <a:pt x="129" y="5"/>
                  <a:pt x="129" y="5"/>
                  <a:pt x="129" y="5"/>
                </a:cubicBezTo>
                <a:cubicBezTo>
                  <a:pt x="129" y="5"/>
                  <a:pt x="131" y="6"/>
                  <a:pt x="129" y="6"/>
                </a:cubicBezTo>
                <a:cubicBezTo>
                  <a:pt x="134" y="6"/>
                  <a:pt x="136" y="5"/>
                  <a:pt x="139" y="4"/>
                </a:cubicBezTo>
                <a:cubicBezTo>
                  <a:pt x="140" y="4"/>
                  <a:pt x="145" y="4"/>
                  <a:pt x="146" y="4"/>
                </a:cubicBezTo>
                <a:cubicBezTo>
                  <a:pt x="147" y="4"/>
                  <a:pt x="145" y="4"/>
                  <a:pt x="145" y="4"/>
                </a:cubicBezTo>
                <a:cubicBezTo>
                  <a:pt x="147" y="5"/>
                  <a:pt x="147" y="5"/>
                  <a:pt x="147" y="5"/>
                </a:cubicBezTo>
                <a:cubicBezTo>
                  <a:pt x="144" y="5"/>
                  <a:pt x="147" y="6"/>
                  <a:pt x="146" y="6"/>
                </a:cubicBezTo>
                <a:cubicBezTo>
                  <a:pt x="148" y="6"/>
                  <a:pt x="154" y="6"/>
                  <a:pt x="158" y="6"/>
                </a:cubicBezTo>
                <a:cubicBezTo>
                  <a:pt x="155" y="5"/>
                  <a:pt x="163" y="6"/>
                  <a:pt x="162" y="5"/>
                </a:cubicBezTo>
                <a:cubicBezTo>
                  <a:pt x="167" y="5"/>
                  <a:pt x="165" y="6"/>
                  <a:pt x="166" y="6"/>
                </a:cubicBezTo>
                <a:cubicBezTo>
                  <a:pt x="171" y="5"/>
                  <a:pt x="175" y="6"/>
                  <a:pt x="179" y="6"/>
                </a:cubicBezTo>
                <a:cubicBezTo>
                  <a:pt x="179" y="6"/>
                  <a:pt x="179" y="6"/>
                  <a:pt x="179" y="6"/>
                </a:cubicBezTo>
                <a:cubicBezTo>
                  <a:pt x="182" y="5"/>
                  <a:pt x="188" y="6"/>
                  <a:pt x="192" y="5"/>
                </a:cubicBezTo>
                <a:cubicBezTo>
                  <a:pt x="192" y="5"/>
                  <a:pt x="192" y="5"/>
                  <a:pt x="191" y="5"/>
                </a:cubicBezTo>
                <a:cubicBezTo>
                  <a:pt x="195" y="6"/>
                  <a:pt x="192" y="4"/>
                  <a:pt x="197" y="5"/>
                </a:cubicBezTo>
                <a:cubicBezTo>
                  <a:pt x="196" y="5"/>
                  <a:pt x="196" y="5"/>
                  <a:pt x="196" y="5"/>
                </a:cubicBezTo>
                <a:cubicBezTo>
                  <a:pt x="199" y="5"/>
                  <a:pt x="201" y="6"/>
                  <a:pt x="205" y="5"/>
                </a:cubicBezTo>
                <a:cubicBezTo>
                  <a:pt x="205" y="5"/>
                  <a:pt x="204" y="5"/>
                  <a:pt x="203" y="5"/>
                </a:cubicBezTo>
                <a:cubicBezTo>
                  <a:pt x="206" y="5"/>
                  <a:pt x="210" y="5"/>
                  <a:pt x="212" y="5"/>
                </a:cubicBezTo>
                <a:cubicBezTo>
                  <a:pt x="213" y="5"/>
                  <a:pt x="212" y="5"/>
                  <a:pt x="211" y="5"/>
                </a:cubicBezTo>
                <a:cubicBezTo>
                  <a:pt x="214" y="6"/>
                  <a:pt x="214" y="5"/>
                  <a:pt x="217" y="5"/>
                </a:cubicBezTo>
                <a:cubicBezTo>
                  <a:pt x="218" y="5"/>
                  <a:pt x="219" y="5"/>
                  <a:pt x="219" y="5"/>
                </a:cubicBezTo>
                <a:cubicBezTo>
                  <a:pt x="220" y="5"/>
                  <a:pt x="224" y="5"/>
                  <a:pt x="226" y="5"/>
                </a:cubicBezTo>
                <a:cubicBezTo>
                  <a:pt x="226" y="5"/>
                  <a:pt x="227" y="5"/>
                  <a:pt x="229" y="5"/>
                </a:cubicBezTo>
                <a:cubicBezTo>
                  <a:pt x="244" y="5"/>
                  <a:pt x="259" y="6"/>
                  <a:pt x="274" y="5"/>
                </a:cubicBezTo>
                <a:cubicBezTo>
                  <a:pt x="276" y="6"/>
                  <a:pt x="270" y="5"/>
                  <a:pt x="272" y="6"/>
                </a:cubicBezTo>
                <a:cubicBezTo>
                  <a:pt x="272" y="5"/>
                  <a:pt x="274" y="6"/>
                  <a:pt x="279" y="6"/>
                </a:cubicBezTo>
                <a:cubicBezTo>
                  <a:pt x="279" y="6"/>
                  <a:pt x="279" y="6"/>
                  <a:pt x="279" y="6"/>
                </a:cubicBezTo>
                <a:cubicBezTo>
                  <a:pt x="281" y="5"/>
                  <a:pt x="282" y="6"/>
                  <a:pt x="284" y="6"/>
                </a:cubicBezTo>
                <a:cubicBezTo>
                  <a:pt x="284" y="6"/>
                  <a:pt x="284" y="6"/>
                  <a:pt x="284" y="6"/>
                </a:cubicBezTo>
                <a:cubicBezTo>
                  <a:pt x="286" y="5"/>
                  <a:pt x="288" y="6"/>
                  <a:pt x="290" y="6"/>
                </a:cubicBezTo>
                <a:cubicBezTo>
                  <a:pt x="290" y="6"/>
                  <a:pt x="290" y="6"/>
                  <a:pt x="290" y="6"/>
                </a:cubicBezTo>
                <a:cubicBezTo>
                  <a:pt x="290" y="8"/>
                  <a:pt x="289" y="9"/>
                  <a:pt x="290" y="12"/>
                </a:cubicBezTo>
                <a:cubicBezTo>
                  <a:pt x="290" y="12"/>
                  <a:pt x="290" y="12"/>
                  <a:pt x="290" y="12"/>
                </a:cubicBezTo>
                <a:cubicBezTo>
                  <a:pt x="289" y="15"/>
                  <a:pt x="291" y="19"/>
                  <a:pt x="290" y="21"/>
                </a:cubicBezTo>
                <a:cubicBezTo>
                  <a:pt x="290" y="24"/>
                  <a:pt x="290" y="27"/>
                  <a:pt x="291" y="28"/>
                </a:cubicBezTo>
                <a:cubicBezTo>
                  <a:pt x="291" y="28"/>
                  <a:pt x="290" y="28"/>
                  <a:pt x="290" y="27"/>
                </a:cubicBezTo>
                <a:cubicBezTo>
                  <a:pt x="291" y="39"/>
                  <a:pt x="290" y="52"/>
                  <a:pt x="291" y="62"/>
                </a:cubicBezTo>
                <a:cubicBezTo>
                  <a:pt x="291" y="62"/>
                  <a:pt x="291" y="62"/>
                  <a:pt x="291" y="61"/>
                </a:cubicBezTo>
                <a:cubicBezTo>
                  <a:pt x="292" y="68"/>
                  <a:pt x="290" y="74"/>
                  <a:pt x="292" y="79"/>
                </a:cubicBezTo>
                <a:cubicBezTo>
                  <a:pt x="292" y="81"/>
                  <a:pt x="292" y="81"/>
                  <a:pt x="292" y="81"/>
                </a:cubicBezTo>
                <a:cubicBezTo>
                  <a:pt x="292" y="82"/>
                  <a:pt x="292" y="82"/>
                  <a:pt x="291" y="83"/>
                </a:cubicBezTo>
                <a:cubicBezTo>
                  <a:pt x="292" y="85"/>
                  <a:pt x="291" y="89"/>
                  <a:pt x="292" y="90"/>
                </a:cubicBezTo>
                <a:cubicBezTo>
                  <a:pt x="292" y="91"/>
                  <a:pt x="292" y="90"/>
                  <a:pt x="291" y="90"/>
                </a:cubicBezTo>
                <a:cubicBezTo>
                  <a:pt x="291" y="93"/>
                  <a:pt x="292" y="96"/>
                  <a:pt x="292" y="99"/>
                </a:cubicBezTo>
                <a:cubicBezTo>
                  <a:pt x="292" y="98"/>
                  <a:pt x="292" y="98"/>
                  <a:pt x="292" y="98"/>
                </a:cubicBezTo>
                <a:cubicBezTo>
                  <a:pt x="291" y="112"/>
                  <a:pt x="290" y="131"/>
                  <a:pt x="291" y="143"/>
                </a:cubicBezTo>
                <a:cubicBezTo>
                  <a:pt x="292" y="146"/>
                  <a:pt x="290" y="144"/>
                  <a:pt x="291" y="146"/>
                </a:cubicBezTo>
                <a:cubicBezTo>
                  <a:pt x="292" y="158"/>
                  <a:pt x="290" y="173"/>
                  <a:pt x="292" y="184"/>
                </a:cubicBezTo>
                <a:cubicBezTo>
                  <a:pt x="292" y="193"/>
                  <a:pt x="294" y="196"/>
                  <a:pt x="294" y="196"/>
                </a:cubicBezTo>
                <a:cubicBezTo>
                  <a:pt x="293" y="174"/>
                  <a:pt x="294" y="156"/>
                  <a:pt x="295" y="135"/>
                </a:cubicBezTo>
                <a:cubicBezTo>
                  <a:pt x="295" y="128"/>
                  <a:pt x="295" y="118"/>
                  <a:pt x="295" y="112"/>
                </a:cubicBezTo>
                <a:close/>
              </a:path>
            </a:pathLst>
          </a:custGeom>
          <a:noFill/>
          <a:ln w="9525" cap="flat" cmpd="sng" algn="ctr">
            <a:noFill/>
            <a:prstDash val="solid"/>
            <a:headEnd/>
            <a:tailEnd/>
          </a:ln>
          <a:effectLst/>
        </p:spPr>
        <p:txBody>
          <a:bodyPr vert="horz" wrap="square" lIns="36000" tIns="72000" rIns="36000" bIns="36000" numCol="1" anchor="ctr" anchorCtr="1" compatLnSpc="1">
            <a:prstTxWarp prst="textNoShape">
              <a:avLst/>
            </a:prstTxWarp>
          </a:bodyPr>
          <a:lstStyle/>
          <a:p>
            <a:pPr algn="ctr">
              <a:defRPr/>
            </a:pPr>
            <a:r>
              <a:rPr lang="en-US" sz="2000" kern="0" dirty="0" smtClean="0">
                <a:solidFill>
                  <a:srgbClr val="003366"/>
                </a:solidFill>
                <a:latin typeface="Courier"/>
                <a:cs typeface="Courier"/>
              </a:rPr>
              <a:t>Cadence</a:t>
            </a:r>
          </a:p>
          <a:p>
            <a:pPr algn="ctr">
              <a:defRPr/>
            </a:pPr>
            <a:r>
              <a:rPr lang="en-US" sz="2000" kern="0" dirty="0" smtClean="0">
                <a:solidFill>
                  <a:srgbClr val="003366"/>
                </a:solidFill>
                <a:latin typeface="Courier"/>
                <a:cs typeface="Courier"/>
              </a:rPr>
              <a:t>work</a:t>
            </a:r>
            <a:endParaRPr lang="en-US" sz="2000" kern="0" dirty="0">
              <a:solidFill>
                <a:srgbClr val="003366"/>
              </a:solidFill>
              <a:latin typeface="Courier"/>
              <a:cs typeface="Courier"/>
            </a:endParaRPr>
          </a:p>
        </p:txBody>
      </p:sp>
      <p:grpSp>
        <p:nvGrpSpPr>
          <p:cNvPr id="93" name="Grupa 57"/>
          <p:cNvGrpSpPr/>
          <p:nvPr/>
        </p:nvGrpSpPr>
        <p:grpSpPr>
          <a:xfrm rot="351806">
            <a:off x="3928354" y="1889963"/>
            <a:ext cx="724133" cy="444241"/>
            <a:chOff x="5246340" y="1637308"/>
            <a:chExt cx="1384384" cy="936106"/>
          </a:xfrm>
          <a:solidFill>
            <a:srgbClr val="D916D4"/>
          </a:solidFill>
        </p:grpSpPr>
        <p:sp>
          <p:nvSpPr>
            <p:cNvPr id="94" name="Freeform 6"/>
            <p:cNvSpPr>
              <a:spLocks/>
            </p:cNvSpPr>
            <p:nvPr/>
          </p:nvSpPr>
          <p:spPr bwMode="auto">
            <a:xfrm>
              <a:off x="5287978" y="1637310"/>
              <a:ext cx="1342746"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pFill/>
            <a:ln w="9525" cap="flat" cmpd="sng" algn="ctr">
              <a:solidFill>
                <a:srgbClr val="000000"/>
              </a:solidFill>
              <a:prstDash val="solid"/>
              <a:headEnd/>
              <a:tailEnd/>
            </a:ln>
            <a:effectLst/>
          </p:spPr>
          <p:txBody>
            <a:bodyPr vert="horz" wrap="square" lIns="36000" tIns="72000" rIns="36000" bIns="36000" numCol="1" anchor="ctr" anchorCtr="1" compatLnSpc="1">
              <a:prstTxWarp prst="textNoShape">
                <a:avLst/>
              </a:prstTxWarp>
            </a:bodyPr>
            <a:lstStyle/>
            <a:p>
              <a:pPr algn="ctr" defTabSz="914400">
                <a:defRPr/>
              </a:pPr>
              <a:r>
                <a:rPr lang="en-US" kern="0" baseline="-16000" dirty="0" smtClean="0">
                  <a:solidFill>
                    <a:srgbClr val="FFFFFF"/>
                  </a:solidFill>
                  <a:latin typeface="Segoe Print" pitchFamily="2" charset="0"/>
                  <a:cs typeface="Arial" pitchFamily="34" charset="0"/>
                </a:rPr>
                <a:t>30</a:t>
              </a:r>
              <a:endParaRPr lang="en-US" kern="0" baseline="-16000" dirty="0">
                <a:solidFill>
                  <a:srgbClr val="FFFFFF"/>
                </a:solidFill>
                <a:latin typeface="Segoe Print" pitchFamily="2" charset="0"/>
                <a:cs typeface="Arial" pitchFamily="34" charset="0"/>
              </a:endParaRPr>
            </a:p>
          </p:txBody>
        </p:sp>
        <p:sp>
          <p:nvSpPr>
            <p:cNvPr id="95"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grpFill/>
            <a:ln w="9525">
              <a:solidFill>
                <a:srgbClr val="000000"/>
              </a:solidFill>
              <a:round/>
              <a:headEnd/>
              <a:tailEnd/>
            </a:ln>
          </p:spPr>
          <p:txBody>
            <a:bodyPr vert="horz" wrap="square" lIns="36000" tIns="72000" rIns="36000" bIns="36000" numCol="1" anchor="ctr" anchorCtr="1" compatLnSpc="1">
              <a:prstTxWarp prst="textNoShape">
                <a:avLst/>
              </a:prstTxWarp>
            </a:bodyPr>
            <a:lstStyle/>
            <a:p>
              <a:pPr defTabSz="914400">
                <a:defRPr/>
              </a:pPr>
              <a:endParaRPr lang="en-US" sz="1600" kern="0">
                <a:solidFill>
                  <a:sysClr val="windowText" lastClr="000000"/>
                </a:solidFill>
                <a:latin typeface="Segoe Print" pitchFamily="2" charset="0"/>
              </a:endParaRPr>
            </a:p>
          </p:txBody>
        </p:sp>
      </p:grpSp>
      <p:grpSp>
        <p:nvGrpSpPr>
          <p:cNvPr id="99" name="Grupa 57"/>
          <p:cNvGrpSpPr/>
          <p:nvPr/>
        </p:nvGrpSpPr>
        <p:grpSpPr>
          <a:xfrm>
            <a:off x="6968205" y="2699359"/>
            <a:ext cx="514604" cy="269709"/>
            <a:chOff x="5246340" y="1637308"/>
            <a:chExt cx="1384382" cy="936104"/>
          </a:xfrm>
          <a:solidFill>
            <a:schemeClr val="accent1"/>
          </a:solidFill>
        </p:grpSpPr>
        <p:sp>
          <p:nvSpPr>
            <p:cNvPr id="100"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solidFill>
              <a:srgbClr val="4EBDD8"/>
            </a:solidFill>
            <a:ln w="9525" cap="flat" cmpd="sng" algn="ctr">
              <a:solidFill>
                <a:srgbClr val="000000"/>
              </a:solidFill>
              <a:prstDash val="solid"/>
              <a:headEnd/>
              <a:tailEnd/>
            </a:ln>
            <a:effectLst/>
          </p:spPr>
          <p:txBody>
            <a:bodyPr vert="horz" wrap="square" lIns="36000" tIns="72000" rIns="36000" bIns="36000" numCol="1" anchor="ctr" anchorCtr="1" compatLnSpc="1">
              <a:prstTxWarp prst="textNoShape">
                <a:avLst/>
              </a:prstTxWarp>
            </a:bodyPr>
            <a:lstStyle/>
            <a:p>
              <a:pPr algn="ctr" defTabSz="914400">
                <a:defRPr/>
              </a:pPr>
              <a:endParaRPr lang="en-US" sz="1600" kern="0" baseline="-16000" dirty="0">
                <a:solidFill>
                  <a:sysClr val="windowText" lastClr="000000">
                    <a:lumMod val="95000"/>
                    <a:lumOff val="5000"/>
                  </a:sysClr>
                </a:solidFill>
                <a:latin typeface="Segoe Print" pitchFamily="2" charset="0"/>
                <a:cs typeface="Arial" pitchFamily="34" charset="0"/>
              </a:endParaRPr>
            </a:p>
          </p:txBody>
        </p:sp>
        <p:sp>
          <p:nvSpPr>
            <p:cNvPr id="101"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grpFill/>
            <a:ln w="9525">
              <a:solidFill>
                <a:srgbClr val="000000"/>
              </a:solidFill>
              <a:round/>
              <a:headEnd/>
              <a:tailEnd/>
            </a:ln>
          </p:spPr>
          <p:txBody>
            <a:bodyPr vert="horz" wrap="square" lIns="36000" tIns="72000" rIns="36000" bIns="36000" numCol="1" anchor="ctr" anchorCtr="1" compatLnSpc="1">
              <a:prstTxWarp prst="textNoShape">
                <a:avLst/>
              </a:prstTxWarp>
            </a:bodyPr>
            <a:lstStyle/>
            <a:p>
              <a:pPr defTabSz="914400">
                <a:defRPr/>
              </a:pPr>
              <a:endParaRPr lang="en-US" sz="1600" kern="0">
                <a:solidFill>
                  <a:sysClr val="windowText" lastClr="000000"/>
                </a:solidFill>
                <a:latin typeface="Segoe Print" pitchFamily="2" charset="0"/>
              </a:endParaRPr>
            </a:p>
          </p:txBody>
        </p:sp>
      </p:grpSp>
      <p:grpSp>
        <p:nvGrpSpPr>
          <p:cNvPr id="102" name="Grupa 57"/>
          <p:cNvGrpSpPr/>
          <p:nvPr/>
        </p:nvGrpSpPr>
        <p:grpSpPr>
          <a:xfrm>
            <a:off x="7120605" y="2851759"/>
            <a:ext cx="514604" cy="269709"/>
            <a:chOff x="5246340" y="1637308"/>
            <a:chExt cx="1384382" cy="936104"/>
          </a:xfrm>
          <a:solidFill>
            <a:schemeClr val="accent1"/>
          </a:solidFill>
        </p:grpSpPr>
        <p:sp>
          <p:nvSpPr>
            <p:cNvPr id="103"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solidFill>
              <a:srgbClr val="4EBDD8"/>
            </a:solidFill>
            <a:ln w="9525" cap="flat" cmpd="sng" algn="ctr">
              <a:solidFill>
                <a:srgbClr val="000000"/>
              </a:solidFill>
              <a:prstDash val="solid"/>
              <a:headEnd/>
              <a:tailEnd/>
            </a:ln>
            <a:effectLst/>
          </p:spPr>
          <p:txBody>
            <a:bodyPr vert="horz" wrap="square" lIns="36000" tIns="72000" rIns="36000" bIns="36000" numCol="1" anchor="ctr" anchorCtr="1" compatLnSpc="1">
              <a:prstTxWarp prst="textNoShape">
                <a:avLst/>
              </a:prstTxWarp>
            </a:bodyPr>
            <a:lstStyle/>
            <a:p>
              <a:pPr algn="ctr" defTabSz="914400">
                <a:defRPr/>
              </a:pPr>
              <a:endParaRPr lang="en-US" sz="1600" kern="0" baseline="-16000" dirty="0">
                <a:solidFill>
                  <a:sysClr val="windowText" lastClr="000000">
                    <a:lumMod val="95000"/>
                    <a:lumOff val="5000"/>
                  </a:sysClr>
                </a:solidFill>
                <a:latin typeface="Segoe Print" pitchFamily="2" charset="0"/>
                <a:cs typeface="Arial" pitchFamily="34" charset="0"/>
              </a:endParaRPr>
            </a:p>
          </p:txBody>
        </p:sp>
        <p:sp>
          <p:nvSpPr>
            <p:cNvPr id="104"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grpFill/>
            <a:ln w="9525">
              <a:solidFill>
                <a:srgbClr val="000000"/>
              </a:solidFill>
              <a:round/>
              <a:headEnd/>
              <a:tailEnd/>
            </a:ln>
          </p:spPr>
          <p:txBody>
            <a:bodyPr vert="horz" wrap="square" lIns="36000" tIns="72000" rIns="36000" bIns="36000" numCol="1" anchor="ctr" anchorCtr="1" compatLnSpc="1">
              <a:prstTxWarp prst="textNoShape">
                <a:avLst/>
              </a:prstTxWarp>
            </a:bodyPr>
            <a:lstStyle/>
            <a:p>
              <a:pPr defTabSz="914400">
                <a:defRPr/>
              </a:pPr>
              <a:endParaRPr lang="en-US" sz="1600" kern="0">
                <a:solidFill>
                  <a:sysClr val="windowText" lastClr="000000"/>
                </a:solidFill>
                <a:latin typeface="Segoe Print" pitchFamily="2" charset="0"/>
              </a:endParaRPr>
            </a:p>
          </p:txBody>
        </p:sp>
      </p:grpSp>
      <p:grpSp>
        <p:nvGrpSpPr>
          <p:cNvPr id="105" name="Grupa 57"/>
          <p:cNvGrpSpPr/>
          <p:nvPr/>
        </p:nvGrpSpPr>
        <p:grpSpPr>
          <a:xfrm>
            <a:off x="7273005" y="3004159"/>
            <a:ext cx="514604" cy="269709"/>
            <a:chOff x="5246340" y="1637308"/>
            <a:chExt cx="1384382" cy="936104"/>
          </a:xfrm>
          <a:solidFill>
            <a:schemeClr val="accent1"/>
          </a:solidFill>
        </p:grpSpPr>
        <p:sp>
          <p:nvSpPr>
            <p:cNvPr id="106"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solidFill>
              <a:srgbClr val="4EBDD8"/>
            </a:solidFill>
            <a:ln w="9525" cap="flat" cmpd="sng" algn="ctr">
              <a:solidFill>
                <a:srgbClr val="000000"/>
              </a:solidFill>
              <a:prstDash val="solid"/>
              <a:headEnd/>
              <a:tailEnd/>
            </a:ln>
            <a:effectLst/>
          </p:spPr>
          <p:txBody>
            <a:bodyPr vert="horz" wrap="square" lIns="36000" tIns="72000" rIns="36000" bIns="36000" numCol="1" anchor="ctr" anchorCtr="1" compatLnSpc="1">
              <a:prstTxWarp prst="textNoShape">
                <a:avLst/>
              </a:prstTxWarp>
            </a:bodyPr>
            <a:lstStyle/>
            <a:p>
              <a:pPr algn="ctr" defTabSz="914400">
                <a:defRPr/>
              </a:pPr>
              <a:endParaRPr lang="en-US" sz="1600" kern="0" baseline="-16000" dirty="0">
                <a:solidFill>
                  <a:sysClr val="windowText" lastClr="000000">
                    <a:lumMod val="95000"/>
                    <a:lumOff val="5000"/>
                  </a:sysClr>
                </a:solidFill>
                <a:latin typeface="Segoe Print" pitchFamily="2" charset="0"/>
                <a:cs typeface="Arial" pitchFamily="34" charset="0"/>
              </a:endParaRPr>
            </a:p>
          </p:txBody>
        </p:sp>
        <p:sp>
          <p:nvSpPr>
            <p:cNvPr id="107"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grpFill/>
            <a:ln w="9525">
              <a:solidFill>
                <a:srgbClr val="000000"/>
              </a:solidFill>
              <a:round/>
              <a:headEnd/>
              <a:tailEnd/>
            </a:ln>
          </p:spPr>
          <p:txBody>
            <a:bodyPr vert="horz" wrap="square" lIns="36000" tIns="72000" rIns="36000" bIns="36000" numCol="1" anchor="ctr" anchorCtr="1" compatLnSpc="1">
              <a:prstTxWarp prst="textNoShape">
                <a:avLst/>
              </a:prstTxWarp>
            </a:bodyPr>
            <a:lstStyle/>
            <a:p>
              <a:pPr defTabSz="914400">
                <a:defRPr/>
              </a:pPr>
              <a:endParaRPr lang="en-US" sz="1600" kern="0">
                <a:solidFill>
                  <a:sysClr val="windowText" lastClr="000000"/>
                </a:solidFill>
                <a:latin typeface="Segoe Print" pitchFamily="2" charset="0"/>
              </a:endParaRPr>
            </a:p>
          </p:txBody>
        </p:sp>
      </p:grpSp>
      <p:grpSp>
        <p:nvGrpSpPr>
          <p:cNvPr id="108" name="Grupa 57"/>
          <p:cNvGrpSpPr/>
          <p:nvPr/>
        </p:nvGrpSpPr>
        <p:grpSpPr>
          <a:xfrm>
            <a:off x="7643103" y="2734450"/>
            <a:ext cx="514604" cy="269709"/>
            <a:chOff x="5246340" y="1637308"/>
            <a:chExt cx="1384382" cy="936104"/>
          </a:xfrm>
          <a:solidFill>
            <a:schemeClr val="accent1"/>
          </a:solidFill>
        </p:grpSpPr>
        <p:sp>
          <p:nvSpPr>
            <p:cNvPr id="109"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solidFill>
              <a:srgbClr val="4EBDD8"/>
            </a:solidFill>
            <a:ln w="9525" cap="flat" cmpd="sng" algn="ctr">
              <a:solidFill>
                <a:srgbClr val="000000"/>
              </a:solidFill>
              <a:prstDash val="solid"/>
              <a:headEnd/>
              <a:tailEnd/>
            </a:ln>
            <a:effectLst/>
          </p:spPr>
          <p:txBody>
            <a:bodyPr vert="horz" wrap="square" lIns="36000" tIns="72000" rIns="36000" bIns="36000" numCol="1" anchor="ctr" anchorCtr="1" compatLnSpc="1">
              <a:prstTxWarp prst="textNoShape">
                <a:avLst/>
              </a:prstTxWarp>
            </a:bodyPr>
            <a:lstStyle/>
            <a:p>
              <a:pPr algn="ctr" defTabSz="914400">
                <a:defRPr/>
              </a:pPr>
              <a:endParaRPr lang="en-US" sz="1600" kern="0" baseline="-16000" dirty="0">
                <a:solidFill>
                  <a:sysClr val="windowText" lastClr="000000">
                    <a:lumMod val="95000"/>
                    <a:lumOff val="5000"/>
                  </a:sysClr>
                </a:solidFill>
                <a:latin typeface="Segoe Print" pitchFamily="2" charset="0"/>
                <a:cs typeface="Arial" pitchFamily="34" charset="0"/>
              </a:endParaRPr>
            </a:p>
          </p:txBody>
        </p:sp>
        <p:sp>
          <p:nvSpPr>
            <p:cNvPr id="110"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grpFill/>
            <a:ln w="9525">
              <a:solidFill>
                <a:srgbClr val="000000"/>
              </a:solidFill>
              <a:round/>
              <a:headEnd/>
              <a:tailEnd/>
            </a:ln>
          </p:spPr>
          <p:txBody>
            <a:bodyPr vert="horz" wrap="square" lIns="36000" tIns="72000" rIns="36000" bIns="36000" numCol="1" anchor="ctr" anchorCtr="1" compatLnSpc="1">
              <a:prstTxWarp prst="textNoShape">
                <a:avLst/>
              </a:prstTxWarp>
            </a:bodyPr>
            <a:lstStyle/>
            <a:p>
              <a:pPr defTabSz="914400">
                <a:defRPr/>
              </a:pPr>
              <a:endParaRPr lang="en-US" sz="1600" kern="0">
                <a:solidFill>
                  <a:sysClr val="windowText" lastClr="000000"/>
                </a:solidFill>
                <a:latin typeface="Segoe Print" pitchFamily="2" charset="0"/>
              </a:endParaRPr>
            </a:p>
          </p:txBody>
        </p:sp>
      </p:grpSp>
    </p:spTree>
    <p:extLst>
      <p:ext uri="{BB962C8B-B14F-4D97-AF65-F5344CB8AC3E}">
        <p14:creationId xmlns:p14="http://schemas.microsoft.com/office/powerpoint/2010/main" val="523521324"/>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970575"/>
          </a:xfrm>
          <a:solidFill>
            <a:srgbClr val="D9D9D9"/>
          </a:solidFill>
        </p:spPr>
        <p:txBody>
          <a:bodyPr>
            <a:normAutofit fontScale="90000"/>
          </a:bodyPr>
          <a:lstStyle/>
          <a:p>
            <a:pPr algn="l"/>
            <a:r>
              <a:rPr lang="en-US" dirty="0" smtClean="0">
                <a:latin typeface="Gotham HTF Light"/>
                <a:cs typeface="Gotham HTF Light"/>
              </a:rPr>
              <a:t/>
            </a:r>
            <a:br>
              <a:rPr lang="en-US" dirty="0" smtClean="0">
                <a:latin typeface="Gotham HTF Light"/>
                <a:cs typeface="Gotham HTF Light"/>
              </a:rPr>
            </a:br>
            <a:r>
              <a:rPr lang="en-US" dirty="0" smtClean="0">
                <a:latin typeface="Gotham HTF Light"/>
                <a:cs typeface="Gotham HTF Light"/>
              </a:rPr>
              <a:t>   </a:t>
            </a:r>
            <a:r>
              <a:rPr lang="en-US" sz="3600" dirty="0" smtClean="0">
                <a:solidFill>
                  <a:schemeClr val="accent3"/>
                </a:solidFill>
                <a:latin typeface="Gotham HTF Medium"/>
                <a:cs typeface="Gotham HTF Medium"/>
              </a:rPr>
              <a:t>#3</a:t>
            </a:r>
            <a:r>
              <a:rPr lang="en-US" sz="3600" dirty="0" smtClean="0">
                <a:latin typeface="Gotham HTF Medium"/>
                <a:cs typeface="Gotham HTF Medium"/>
              </a:rPr>
              <a:t> </a:t>
            </a:r>
            <a:r>
              <a:rPr lang="en-US" sz="3600" dirty="0" smtClean="0">
                <a:solidFill>
                  <a:schemeClr val="accent3"/>
                </a:solidFill>
                <a:latin typeface="Gotham HTF Medium"/>
                <a:cs typeface="Gotham HTF Medium"/>
              </a:rPr>
              <a:t>dependencies</a:t>
            </a:r>
            <a:r>
              <a:rPr lang="en-US" dirty="0" smtClean="0">
                <a:latin typeface="Gotham HTF Light"/>
                <a:cs typeface="Gotham HTF Light"/>
              </a:rPr>
              <a:t> </a:t>
            </a:r>
            <a:r>
              <a:rPr lang="en-US" dirty="0"/>
              <a:t/>
            </a:r>
            <a:br>
              <a:rPr lang="en-US" dirty="0"/>
            </a:br>
            <a:r>
              <a:rPr lang="en-US" sz="2400" dirty="0"/>
              <a:t/>
            </a:r>
            <a:br>
              <a:rPr lang="en-US" sz="2400" dirty="0"/>
            </a:br>
            <a:endParaRPr lang="en-US" sz="2700" dirty="0">
              <a:latin typeface="Gotham HTF Light"/>
              <a:cs typeface="Gotham HTF Light"/>
            </a:endParaRPr>
          </a:p>
        </p:txBody>
      </p:sp>
      <p:sp>
        <p:nvSpPr>
          <p:cNvPr id="4" name="Footer Placeholder 3"/>
          <p:cNvSpPr>
            <a:spLocks noGrp="1"/>
          </p:cNvSpPr>
          <p:nvPr>
            <p:ph type="ftr" sz="quarter" idx="3"/>
          </p:nvPr>
        </p:nvSpPr>
        <p:spPr>
          <a:xfrm>
            <a:off x="0" y="4767264"/>
            <a:ext cx="1134533" cy="376236"/>
          </a:xfrm>
        </p:spPr>
        <p:txBody>
          <a:bodyPr/>
          <a:lstStyle/>
          <a:p>
            <a:r>
              <a:rPr lang="en-US" dirty="0" smtClean="0">
                <a:solidFill>
                  <a:srgbClr val="9FA39B"/>
                </a:solidFill>
              </a:rPr>
              <a:t>@dominicad</a:t>
            </a:r>
          </a:p>
        </p:txBody>
      </p:sp>
      <p:sp>
        <p:nvSpPr>
          <p:cNvPr id="3" name="Rectangle 2"/>
          <p:cNvSpPr/>
          <p:nvPr/>
        </p:nvSpPr>
        <p:spPr>
          <a:xfrm>
            <a:off x="724530" y="1566956"/>
            <a:ext cx="3347937" cy="2215991"/>
          </a:xfrm>
          <a:prstGeom prst="rect">
            <a:avLst/>
          </a:prstGeom>
        </p:spPr>
        <p:txBody>
          <a:bodyPr wrap="square">
            <a:spAutoFit/>
          </a:bodyPr>
          <a:lstStyle/>
          <a:p>
            <a:r>
              <a:rPr lang="en-US" sz="2400" dirty="0" smtClean="0">
                <a:latin typeface="Gotham HTF Light"/>
                <a:cs typeface="Gotham HTF Light"/>
              </a:rPr>
              <a:t>Dependencies affect almost everyone</a:t>
            </a:r>
            <a:r>
              <a:rPr lang="en-US" sz="2400" dirty="0">
                <a:latin typeface="Gotham HTF Light"/>
                <a:cs typeface="Gotham HTF Light"/>
              </a:rPr>
              <a:t>. </a:t>
            </a:r>
            <a:endParaRPr lang="en-US" sz="2400" dirty="0" smtClean="0">
              <a:latin typeface="Gotham HTF Light"/>
              <a:cs typeface="Gotham HTF Light"/>
            </a:endParaRPr>
          </a:p>
          <a:p>
            <a:endParaRPr lang="en-US" sz="2400" dirty="0" smtClean="0">
              <a:latin typeface="Gotham HTF Light"/>
              <a:cs typeface="Gotham HTF Light"/>
            </a:endParaRPr>
          </a:p>
          <a:p>
            <a:r>
              <a:rPr lang="en-US" sz="2400" dirty="0">
                <a:latin typeface="Gotham HTF Light"/>
                <a:cs typeface="Gotham HTF Light"/>
              </a:rPr>
              <a:t>We work in webs of interdependencies</a:t>
            </a:r>
            <a:endParaRPr lang="en-US" sz="2400" dirty="0" smtClean="0">
              <a:latin typeface="Gotham HTF Light"/>
              <a:cs typeface="Gotham HTF Light"/>
            </a:endParaRPr>
          </a:p>
          <a:p>
            <a:endParaRPr lang="en-US" dirty="0"/>
          </a:p>
        </p:txBody>
      </p:sp>
      <p:sp>
        <p:nvSpPr>
          <p:cNvPr id="5" name="Freeform 145"/>
          <p:cNvSpPr>
            <a:spLocks/>
          </p:cNvSpPr>
          <p:nvPr/>
        </p:nvSpPr>
        <p:spPr bwMode="auto">
          <a:xfrm>
            <a:off x="0" y="940795"/>
            <a:ext cx="9143999" cy="45719"/>
          </a:xfrm>
          <a:custGeom>
            <a:avLst/>
            <a:gdLst/>
            <a:ahLst/>
            <a:cxnLst>
              <a:cxn ang="0">
                <a:pos x="543" y="15"/>
              </a:cxn>
              <a:cxn ang="0">
                <a:pos x="525" y="15"/>
              </a:cxn>
              <a:cxn ang="0">
                <a:pos x="488" y="18"/>
              </a:cxn>
              <a:cxn ang="0">
                <a:pos x="475" y="17"/>
              </a:cxn>
              <a:cxn ang="0">
                <a:pos x="436" y="15"/>
              </a:cxn>
              <a:cxn ang="0">
                <a:pos x="423" y="15"/>
              </a:cxn>
              <a:cxn ang="0">
                <a:pos x="401" y="16"/>
              </a:cxn>
              <a:cxn ang="0">
                <a:pos x="382" y="15"/>
              </a:cxn>
              <a:cxn ang="0">
                <a:pos x="372" y="14"/>
              </a:cxn>
              <a:cxn ang="0">
                <a:pos x="363" y="16"/>
              </a:cxn>
              <a:cxn ang="0">
                <a:pos x="341" y="18"/>
              </a:cxn>
              <a:cxn ang="0">
                <a:pos x="329" y="17"/>
              </a:cxn>
              <a:cxn ang="0">
                <a:pos x="316" y="19"/>
              </a:cxn>
              <a:cxn ang="0">
                <a:pos x="300" y="17"/>
              </a:cxn>
              <a:cxn ang="0">
                <a:pos x="282" y="17"/>
              </a:cxn>
              <a:cxn ang="0">
                <a:pos x="259" y="16"/>
              </a:cxn>
              <a:cxn ang="0">
                <a:pos x="250" y="17"/>
              </a:cxn>
              <a:cxn ang="0">
                <a:pos x="241" y="15"/>
              </a:cxn>
              <a:cxn ang="0">
                <a:pos x="233" y="17"/>
              </a:cxn>
              <a:cxn ang="0">
                <a:pos x="230" y="17"/>
              </a:cxn>
              <a:cxn ang="0">
                <a:pos x="219" y="17"/>
              </a:cxn>
              <a:cxn ang="0">
                <a:pos x="188" y="17"/>
              </a:cxn>
              <a:cxn ang="0">
                <a:pos x="176" y="17"/>
              </a:cxn>
              <a:cxn ang="0">
                <a:pos x="166" y="17"/>
              </a:cxn>
              <a:cxn ang="0">
                <a:pos x="140" y="16"/>
              </a:cxn>
              <a:cxn ang="0">
                <a:pos x="134" y="12"/>
              </a:cxn>
              <a:cxn ang="0">
                <a:pos x="125" y="16"/>
              </a:cxn>
              <a:cxn ang="0">
                <a:pos x="118" y="20"/>
              </a:cxn>
              <a:cxn ang="0">
                <a:pos x="106" y="18"/>
              </a:cxn>
              <a:cxn ang="0">
                <a:pos x="102" y="20"/>
              </a:cxn>
              <a:cxn ang="0">
                <a:pos x="97" y="18"/>
              </a:cxn>
              <a:cxn ang="0">
                <a:pos x="88" y="15"/>
              </a:cxn>
              <a:cxn ang="0">
                <a:pos x="78" y="18"/>
              </a:cxn>
              <a:cxn ang="0">
                <a:pos x="73" y="16"/>
              </a:cxn>
              <a:cxn ang="0">
                <a:pos x="65" y="18"/>
              </a:cxn>
              <a:cxn ang="0">
                <a:pos x="56" y="18"/>
              </a:cxn>
              <a:cxn ang="0">
                <a:pos x="60" y="13"/>
              </a:cxn>
              <a:cxn ang="0">
                <a:pos x="44" y="16"/>
              </a:cxn>
              <a:cxn ang="0">
                <a:pos x="22" y="9"/>
              </a:cxn>
              <a:cxn ang="0">
                <a:pos x="15" y="8"/>
              </a:cxn>
              <a:cxn ang="0">
                <a:pos x="0" y="8"/>
              </a:cxn>
              <a:cxn ang="0">
                <a:pos x="6" y="5"/>
              </a:cxn>
              <a:cxn ang="0">
                <a:pos x="20" y="8"/>
              </a:cxn>
              <a:cxn ang="0">
                <a:pos x="46" y="4"/>
              </a:cxn>
              <a:cxn ang="0">
                <a:pos x="89" y="3"/>
              </a:cxn>
              <a:cxn ang="0">
                <a:pos x="137" y="2"/>
              </a:cxn>
              <a:cxn ang="0">
                <a:pos x="176" y="2"/>
              </a:cxn>
              <a:cxn ang="0">
                <a:pos x="204" y="1"/>
              </a:cxn>
              <a:cxn ang="0">
                <a:pos x="263" y="3"/>
              </a:cxn>
              <a:cxn ang="0">
                <a:pos x="294" y="5"/>
              </a:cxn>
              <a:cxn ang="0">
                <a:pos x="334" y="7"/>
              </a:cxn>
              <a:cxn ang="0">
                <a:pos x="467" y="4"/>
              </a:cxn>
              <a:cxn ang="0">
                <a:pos x="502" y="5"/>
              </a:cxn>
              <a:cxn ang="0">
                <a:pos x="604" y="17"/>
              </a:cxn>
            </a:cxnLst>
            <a:rect l="0" t="0" r="r" b="b"/>
            <a:pathLst>
              <a:path w="613" h="21">
                <a:moveTo>
                  <a:pt x="604" y="17"/>
                </a:moveTo>
                <a:cubicBezTo>
                  <a:pt x="597" y="21"/>
                  <a:pt x="587" y="16"/>
                  <a:pt x="579" y="18"/>
                </a:cubicBezTo>
                <a:cubicBezTo>
                  <a:pt x="578" y="19"/>
                  <a:pt x="580" y="16"/>
                  <a:pt x="577" y="17"/>
                </a:cubicBezTo>
                <a:cubicBezTo>
                  <a:pt x="570" y="20"/>
                  <a:pt x="557" y="17"/>
                  <a:pt x="548" y="15"/>
                </a:cubicBezTo>
                <a:cubicBezTo>
                  <a:pt x="549" y="14"/>
                  <a:pt x="549" y="14"/>
                  <a:pt x="549" y="14"/>
                </a:cubicBezTo>
                <a:cubicBezTo>
                  <a:pt x="547" y="13"/>
                  <a:pt x="545" y="15"/>
                  <a:pt x="543" y="15"/>
                </a:cubicBezTo>
                <a:cubicBezTo>
                  <a:pt x="543" y="15"/>
                  <a:pt x="543" y="14"/>
                  <a:pt x="543" y="14"/>
                </a:cubicBezTo>
                <a:cubicBezTo>
                  <a:pt x="542" y="15"/>
                  <a:pt x="539" y="14"/>
                  <a:pt x="539" y="15"/>
                </a:cubicBezTo>
                <a:cubicBezTo>
                  <a:pt x="538" y="15"/>
                  <a:pt x="538" y="14"/>
                  <a:pt x="537" y="13"/>
                </a:cubicBezTo>
                <a:cubicBezTo>
                  <a:pt x="536" y="15"/>
                  <a:pt x="536" y="15"/>
                  <a:pt x="536" y="15"/>
                </a:cubicBezTo>
                <a:cubicBezTo>
                  <a:pt x="533" y="18"/>
                  <a:pt x="529" y="14"/>
                  <a:pt x="524" y="16"/>
                </a:cubicBezTo>
                <a:cubicBezTo>
                  <a:pt x="525" y="16"/>
                  <a:pt x="525" y="15"/>
                  <a:pt x="525" y="15"/>
                </a:cubicBezTo>
                <a:cubicBezTo>
                  <a:pt x="518" y="17"/>
                  <a:pt x="510" y="16"/>
                  <a:pt x="502" y="17"/>
                </a:cubicBezTo>
                <a:cubicBezTo>
                  <a:pt x="503" y="16"/>
                  <a:pt x="503" y="15"/>
                  <a:pt x="502" y="15"/>
                </a:cubicBezTo>
                <a:cubicBezTo>
                  <a:pt x="502" y="16"/>
                  <a:pt x="500" y="17"/>
                  <a:pt x="498" y="17"/>
                </a:cubicBezTo>
                <a:cubicBezTo>
                  <a:pt x="497" y="15"/>
                  <a:pt x="494" y="18"/>
                  <a:pt x="492" y="17"/>
                </a:cubicBezTo>
                <a:cubicBezTo>
                  <a:pt x="492" y="17"/>
                  <a:pt x="492" y="17"/>
                  <a:pt x="492" y="17"/>
                </a:cubicBezTo>
                <a:cubicBezTo>
                  <a:pt x="490" y="19"/>
                  <a:pt x="490" y="16"/>
                  <a:pt x="488" y="18"/>
                </a:cubicBezTo>
                <a:cubicBezTo>
                  <a:pt x="487" y="17"/>
                  <a:pt x="487" y="17"/>
                  <a:pt x="487" y="17"/>
                </a:cubicBezTo>
                <a:cubicBezTo>
                  <a:pt x="486" y="19"/>
                  <a:pt x="485" y="16"/>
                  <a:pt x="483" y="17"/>
                </a:cubicBezTo>
                <a:cubicBezTo>
                  <a:pt x="483" y="17"/>
                  <a:pt x="483" y="17"/>
                  <a:pt x="483" y="17"/>
                </a:cubicBezTo>
                <a:cubicBezTo>
                  <a:pt x="482" y="18"/>
                  <a:pt x="481" y="16"/>
                  <a:pt x="480" y="17"/>
                </a:cubicBezTo>
                <a:cubicBezTo>
                  <a:pt x="480" y="17"/>
                  <a:pt x="480" y="17"/>
                  <a:pt x="480" y="17"/>
                </a:cubicBezTo>
                <a:cubicBezTo>
                  <a:pt x="477" y="17"/>
                  <a:pt x="475" y="16"/>
                  <a:pt x="475" y="17"/>
                </a:cubicBezTo>
                <a:cubicBezTo>
                  <a:pt x="474" y="16"/>
                  <a:pt x="478" y="17"/>
                  <a:pt x="477" y="15"/>
                </a:cubicBezTo>
                <a:cubicBezTo>
                  <a:pt x="467" y="16"/>
                  <a:pt x="457" y="16"/>
                  <a:pt x="447" y="16"/>
                </a:cubicBezTo>
                <a:cubicBezTo>
                  <a:pt x="446" y="15"/>
                  <a:pt x="446" y="15"/>
                  <a:pt x="445" y="14"/>
                </a:cubicBezTo>
                <a:cubicBezTo>
                  <a:pt x="444" y="15"/>
                  <a:pt x="442" y="14"/>
                  <a:pt x="441" y="15"/>
                </a:cubicBezTo>
                <a:cubicBezTo>
                  <a:pt x="441" y="15"/>
                  <a:pt x="440" y="14"/>
                  <a:pt x="440" y="14"/>
                </a:cubicBezTo>
                <a:cubicBezTo>
                  <a:pt x="438" y="14"/>
                  <a:pt x="438" y="16"/>
                  <a:pt x="436" y="15"/>
                </a:cubicBezTo>
                <a:cubicBezTo>
                  <a:pt x="437" y="15"/>
                  <a:pt x="437" y="14"/>
                  <a:pt x="437" y="14"/>
                </a:cubicBezTo>
                <a:cubicBezTo>
                  <a:pt x="435" y="15"/>
                  <a:pt x="433" y="15"/>
                  <a:pt x="431" y="15"/>
                </a:cubicBezTo>
                <a:cubicBezTo>
                  <a:pt x="431" y="15"/>
                  <a:pt x="432" y="15"/>
                  <a:pt x="431" y="14"/>
                </a:cubicBezTo>
                <a:cubicBezTo>
                  <a:pt x="429" y="16"/>
                  <a:pt x="428" y="14"/>
                  <a:pt x="426" y="15"/>
                </a:cubicBezTo>
                <a:cubicBezTo>
                  <a:pt x="426" y="14"/>
                  <a:pt x="426" y="14"/>
                  <a:pt x="426" y="14"/>
                </a:cubicBezTo>
                <a:cubicBezTo>
                  <a:pt x="423" y="12"/>
                  <a:pt x="426" y="16"/>
                  <a:pt x="423" y="15"/>
                </a:cubicBezTo>
                <a:cubicBezTo>
                  <a:pt x="424" y="15"/>
                  <a:pt x="423" y="14"/>
                  <a:pt x="423" y="14"/>
                </a:cubicBezTo>
                <a:cubicBezTo>
                  <a:pt x="421" y="16"/>
                  <a:pt x="417" y="15"/>
                  <a:pt x="415" y="16"/>
                </a:cubicBezTo>
                <a:cubicBezTo>
                  <a:pt x="415" y="15"/>
                  <a:pt x="415" y="15"/>
                  <a:pt x="415" y="15"/>
                </a:cubicBezTo>
                <a:cubicBezTo>
                  <a:pt x="412" y="15"/>
                  <a:pt x="409" y="15"/>
                  <a:pt x="406" y="15"/>
                </a:cubicBezTo>
                <a:cubicBezTo>
                  <a:pt x="405" y="15"/>
                  <a:pt x="407" y="13"/>
                  <a:pt x="404" y="13"/>
                </a:cubicBezTo>
                <a:cubicBezTo>
                  <a:pt x="404" y="15"/>
                  <a:pt x="399" y="14"/>
                  <a:pt x="401" y="16"/>
                </a:cubicBezTo>
                <a:cubicBezTo>
                  <a:pt x="399" y="16"/>
                  <a:pt x="395" y="15"/>
                  <a:pt x="393" y="16"/>
                </a:cubicBezTo>
                <a:cubicBezTo>
                  <a:pt x="394" y="15"/>
                  <a:pt x="392" y="13"/>
                  <a:pt x="394" y="13"/>
                </a:cubicBezTo>
                <a:cubicBezTo>
                  <a:pt x="393" y="12"/>
                  <a:pt x="393" y="12"/>
                  <a:pt x="393" y="12"/>
                </a:cubicBezTo>
                <a:cubicBezTo>
                  <a:pt x="393" y="11"/>
                  <a:pt x="394" y="12"/>
                  <a:pt x="394" y="11"/>
                </a:cubicBezTo>
                <a:cubicBezTo>
                  <a:pt x="393" y="11"/>
                  <a:pt x="390" y="12"/>
                  <a:pt x="389" y="12"/>
                </a:cubicBezTo>
                <a:cubicBezTo>
                  <a:pt x="387" y="13"/>
                  <a:pt x="385" y="15"/>
                  <a:pt x="382" y="15"/>
                </a:cubicBezTo>
                <a:cubicBezTo>
                  <a:pt x="384" y="15"/>
                  <a:pt x="382" y="13"/>
                  <a:pt x="383" y="13"/>
                </a:cubicBezTo>
                <a:cubicBezTo>
                  <a:pt x="378" y="17"/>
                  <a:pt x="378" y="17"/>
                  <a:pt x="378" y="17"/>
                </a:cubicBezTo>
                <a:cubicBezTo>
                  <a:pt x="377" y="17"/>
                  <a:pt x="378" y="15"/>
                  <a:pt x="377" y="16"/>
                </a:cubicBezTo>
                <a:cubicBezTo>
                  <a:pt x="377" y="16"/>
                  <a:pt x="376" y="16"/>
                  <a:pt x="376" y="17"/>
                </a:cubicBezTo>
                <a:cubicBezTo>
                  <a:pt x="375" y="17"/>
                  <a:pt x="372" y="17"/>
                  <a:pt x="371" y="15"/>
                </a:cubicBezTo>
                <a:cubicBezTo>
                  <a:pt x="371" y="15"/>
                  <a:pt x="373" y="15"/>
                  <a:pt x="372" y="14"/>
                </a:cubicBezTo>
                <a:cubicBezTo>
                  <a:pt x="370" y="14"/>
                  <a:pt x="370" y="15"/>
                  <a:pt x="368" y="15"/>
                </a:cubicBezTo>
                <a:cubicBezTo>
                  <a:pt x="368" y="15"/>
                  <a:pt x="368" y="15"/>
                  <a:pt x="368" y="15"/>
                </a:cubicBezTo>
                <a:cubicBezTo>
                  <a:pt x="367" y="14"/>
                  <a:pt x="364" y="15"/>
                  <a:pt x="366" y="16"/>
                </a:cubicBezTo>
                <a:cubicBezTo>
                  <a:pt x="366" y="17"/>
                  <a:pt x="365" y="15"/>
                  <a:pt x="367" y="16"/>
                </a:cubicBezTo>
                <a:cubicBezTo>
                  <a:pt x="366" y="17"/>
                  <a:pt x="364" y="17"/>
                  <a:pt x="362" y="17"/>
                </a:cubicBezTo>
                <a:cubicBezTo>
                  <a:pt x="362" y="17"/>
                  <a:pt x="362" y="16"/>
                  <a:pt x="363" y="16"/>
                </a:cubicBezTo>
                <a:cubicBezTo>
                  <a:pt x="360" y="17"/>
                  <a:pt x="357" y="18"/>
                  <a:pt x="355" y="18"/>
                </a:cubicBezTo>
                <a:cubicBezTo>
                  <a:pt x="355" y="19"/>
                  <a:pt x="356" y="17"/>
                  <a:pt x="356" y="17"/>
                </a:cubicBezTo>
                <a:cubicBezTo>
                  <a:pt x="353" y="16"/>
                  <a:pt x="349" y="19"/>
                  <a:pt x="346" y="17"/>
                </a:cubicBezTo>
                <a:cubicBezTo>
                  <a:pt x="346" y="17"/>
                  <a:pt x="346" y="18"/>
                  <a:pt x="346" y="18"/>
                </a:cubicBezTo>
                <a:cubicBezTo>
                  <a:pt x="344" y="18"/>
                  <a:pt x="345" y="17"/>
                  <a:pt x="343" y="17"/>
                </a:cubicBezTo>
                <a:cubicBezTo>
                  <a:pt x="343" y="16"/>
                  <a:pt x="342" y="17"/>
                  <a:pt x="341" y="18"/>
                </a:cubicBezTo>
                <a:cubicBezTo>
                  <a:pt x="340" y="18"/>
                  <a:pt x="341" y="17"/>
                  <a:pt x="342" y="17"/>
                </a:cubicBezTo>
                <a:cubicBezTo>
                  <a:pt x="340" y="18"/>
                  <a:pt x="334" y="19"/>
                  <a:pt x="330" y="18"/>
                </a:cubicBezTo>
                <a:cubicBezTo>
                  <a:pt x="330" y="18"/>
                  <a:pt x="328" y="20"/>
                  <a:pt x="327" y="19"/>
                </a:cubicBezTo>
                <a:cubicBezTo>
                  <a:pt x="327" y="18"/>
                  <a:pt x="327" y="18"/>
                  <a:pt x="327" y="18"/>
                </a:cubicBezTo>
                <a:cubicBezTo>
                  <a:pt x="327" y="17"/>
                  <a:pt x="324" y="18"/>
                  <a:pt x="324" y="17"/>
                </a:cubicBezTo>
                <a:cubicBezTo>
                  <a:pt x="322" y="19"/>
                  <a:pt x="331" y="16"/>
                  <a:pt x="329" y="17"/>
                </a:cubicBezTo>
                <a:cubicBezTo>
                  <a:pt x="328" y="16"/>
                  <a:pt x="325" y="19"/>
                  <a:pt x="326" y="17"/>
                </a:cubicBezTo>
                <a:cubicBezTo>
                  <a:pt x="324" y="17"/>
                  <a:pt x="323" y="19"/>
                  <a:pt x="321" y="18"/>
                </a:cubicBezTo>
                <a:cubicBezTo>
                  <a:pt x="321" y="18"/>
                  <a:pt x="322" y="16"/>
                  <a:pt x="321" y="16"/>
                </a:cubicBezTo>
                <a:cubicBezTo>
                  <a:pt x="319" y="16"/>
                  <a:pt x="320" y="17"/>
                  <a:pt x="318" y="17"/>
                </a:cubicBezTo>
                <a:cubicBezTo>
                  <a:pt x="317" y="17"/>
                  <a:pt x="317" y="17"/>
                  <a:pt x="317" y="17"/>
                </a:cubicBezTo>
                <a:cubicBezTo>
                  <a:pt x="317" y="19"/>
                  <a:pt x="315" y="17"/>
                  <a:pt x="316" y="19"/>
                </a:cubicBezTo>
                <a:cubicBezTo>
                  <a:pt x="316" y="18"/>
                  <a:pt x="312" y="19"/>
                  <a:pt x="313" y="17"/>
                </a:cubicBezTo>
                <a:cubicBezTo>
                  <a:pt x="313" y="16"/>
                  <a:pt x="313" y="16"/>
                  <a:pt x="313" y="16"/>
                </a:cubicBezTo>
                <a:cubicBezTo>
                  <a:pt x="312" y="16"/>
                  <a:pt x="311" y="17"/>
                  <a:pt x="310" y="18"/>
                </a:cubicBezTo>
                <a:cubicBezTo>
                  <a:pt x="310" y="18"/>
                  <a:pt x="310" y="17"/>
                  <a:pt x="310" y="17"/>
                </a:cubicBezTo>
                <a:cubicBezTo>
                  <a:pt x="310" y="20"/>
                  <a:pt x="308" y="17"/>
                  <a:pt x="306" y="19"/>
                </a:cubicBezTo>
                <a:cubicBezTo>
                  <a:pt x="304" y="18"/>
                  <a:pt x="301" y="19"/>
                  <a:pt x="300" y="17"/>
                </a:cubicBezTo>
                <a:cubicBezTo>
                  <a:pt x="298" y="18"/>
                  <a:pt x="297" y="19"/>
                  <a:pt x="295" y="18"/>
                </a:cubicBezTo>
                <a:cubicBezTo>
                  <a:pt x="295" y="18"/>
                  <a:pt x="296" y="18"/>
                  <a:pt x="296" y="17"/>
                </a:cubicBezTo>
                <a:cubicBezTo>
                  <a:pt x="295" y="17"/>
                  <a:pt x="294" y="17"/>
                  <a:pt x="293" y="18"/>
                </a:cubicBezTo>
                <a:cubicBezTo>
                  <a:pt x="293" y="17"/>
                  <a:pt x="291" y="16"/>
                  <a:pt x="289" y="15"/>
                </a:cubicBezTo>
                <a:cubicBezTo>
                  <a:pt x="288" y="16"/>
                  <a:pt x="288" y="17"/>
                  <a:pt x="288" y="18"/>
                </a:cubicBezTo>
                <a:cubicBezTo>
                  <a:pt x="287" y="16"/>
                  <a:pt x="283" y="20"/>
                  <a:pt x="282" y="17"/>
                </a:cubicBezTo>
                <a:cubicBezTo>
                  <a:pt x="282" y="17"/>
                  <a:pt x="284" y="16"/>
                  <a:pt x="283" y="16"/>
                </a:cubicBezTo>
                <a:cubicBezTo>
                  <a:pt x="281" y="13"/>
                  <a:pt x="280" y="17"/>
                  <a:pt x="277" y="16"/>
                </a:cubicBezTo>
                <a:cubicBezTo>
                  <a:pt x="278" y="18"/>
                  <a:pt x="278" y="18"/>
                  <a:pt x="278" y="18"/>
                </a:cubicBezTo>
                <a:cubicBezTo>
                  <a:pt x="277" y="17"/>
                  <a:pt x="274" y="19"/>
                  <a:pt x="274" y="17"/>
                </a:cubicBezTo>
                <a:cubicBezTo>
                  <a:pt x="273" y="18"/>
                  <a:pt x="271" y="17"/>
                  <a:pt x="272" y="18"/>
                </a:cubicBezTo>
                <a:cubicBezTo>
                  <a:pt x="268" y="17"/>
                  <a:pt x="262" y="19"/>
                  <a:pt x="259" y="16"/>
                </a:cubicBezTo>
                <a:cubicBezTo>
                  <a:pt x="259" y="16"/>
                  <a:pt x="257" y="16"/>
                  <a:pt x="258" y="17"/>
                </a:cubicBezTo>
                <a:cubicBezTo>
                  <a:pt x="259" y="18"/>
                  <a:pt x="259" y="16"/>
                  <a:pt x="259" y="17"/>
                </a:cubicBezTo>
                <a:cubicBezTo>
                  <a:pt x="259" y="17"/>
                  <a:pt x="259" y="17"/>
                  <a:pt x="259" y="18"/>
                </a:cubicBezTo>
                <a:cubicBezTo>
                  <a:pt x="257" y="17"/>
                  <a:pt x="256" y="17"/>
                  <a:pt x="258" y="15"/>
                </a:cubicBezTo>
                <a:cubicBezTo>
                  <a:pt x="255" y="14"/>
                  <a:pt x="255" y="19"/>
                  <a:pt x="251" y="18"/>
                </a:cubicBezTo>
                <a:cubicBezTo>
                  <a:pt x="251" y="17"/>
                  <a:pt x="251" y="17"/>
                  <a:pt x="250" y="17"/>
                </a:cubicBezTo>
                <a:cubicBezTo>
                  <a:pt x="248" y="18"/>
                  <a:pt x="248" y="18"/>
                  <a:pt x="248" y="18"/>
                </a:cubicBezTo>
                <a:cubicBezTo>
                  <a:pt x="246" y="18"/>
                  <a:pt x="247" y="16"/>
                  <a:pt x="247" y="15"/>
                </a:cubicBezTo>
                <a:cubicBezTo>
                  <a:pt x="246" y="15"/>
                  <a:pt x="244" y="15"/>
                  <a:pt x="243" y="16"/>
                </a:cubicBezTo>
                <a:cubicBezTo>
                  <a:pt x="242" y="14"/>
                  <a:pt x="242" y="14"/>
                  <a:pt x="242" y="14"/>
                </a:cubicBezTo>
                <a:cubicBezTo>
                  <a:pt x="243" y="16"/>
                  <a:pt x="241" y="15"/>
                  <a:pt x="240" y="16"/>
                </a:cubicBezTo>
                <a:cubicBezTo>
                  <a:pt x="241" y="15"/>
                  <a:pt x="241" y="15"/>
                  <a:pt x="241" y="15"/>
                </a:cubicBezTo>
                <a:cubicBezTo>
                  <a:pt x="241" y="15"/>
                  <a:pt x="239" y="15"/>
                  <a:pt x="239" y="15"/>
                </a:cubicBezTo>
                <a:cubicBezTo>
                  <a:pt x="239" y="16"/>
                  <a:pt x="240" y="16"/>
                  <a:pt x="241" y="17"/>
                </a:cubicBezTo>
                <a:cubicBezTo>
                  <a:pt x="240" y="17"/>
                  <a:pt x="239" y="17"/>
                  <a:pt x="239" y="18"/>
                </a:cubicBezTo>
                <a:cubicBezTo>
                  <a:pt x="239" y="16"/>
                  <a:pt x="237" y="17"/>
                  <a:pt x="236" y="17"/>
                </a:cubicBezTo>
                <a:cubicBezTo>
                  <a:pt x="235" y="16"/>
                  <a:pt x="234" y="18"/>
                  <a:pt x="234" y="18"/>
                </a:cubicBezTo>
                <a:cubicBezTo>
                  <a:pt x="234" y="17"/>
                  <a:pt x="232" y="18"/>
                  <a:pt x="233" y="17"/>
                </a:cubicBezTo>
                <a:cubicBezTo>
                  <a:pt x="233" y="16"/>
                  <a:pt x="234" y="17"/>
                  <a:pt x="235" y="17"/>
                </a:cubicBezTo>
                <a:cubicBezTo>
                  <a:pt x="234" y="16"/>
                  <a:pt x="234" y="15"/>
                  <a:pt x="232" y="16"/>
                </a:cubicBezTo>
                <a:cubicBezTo>
                  <a:pt x="231" y="16"/>
                  <a:pt x="233" y="18"/>
                  <a:pt x="231" y="18"/>
                </a:cubicBezTo>
                <a:cubicBezTo>
                  <a:pt x="231" y="17"/>
                  <a:pt x="231" y="17"/>
                  <a:pt x="232" y="16"/>
                </a:cubicBezTo>
                <a:cubicBezTo>
                  <a:pt x="230" y="16"/>
                  <a:pt x="230" y="16"/>
                  <a:pt x="230" y="16"/>
                </a:cubicBezTo>
                <a:cubicBezTo>
                  <a:pt x="230" y="17"/>
                  <a:pt x="230" y="17"/>
                  <a:pt x="230" y="17"/>
                </a:cubicBezTo>
                <a:cubicBezTo>
                  <a:pt x="229" y="16"/>
                  <a:pt x="229" y="16"/>
                  <a:pt x="229" y="16"/>
                </a:cubicBezTo>
                <a:cubicBezTo>
                  <a:pt x="229" y="17"/>
                  <a:pt x="226" y="17"/>
                  <a:pt x="226" y="18"/>
                </a:cubicBezTo>
                <a:cubicBezTo>
                  <a:pt x="225" y="18"/>
                  <a:pt x="224" y="17"/>
                  <a:pt x="223" y="17"/>
                </a:cubicBezTo>
                <a:cubicBezTo>
                  <a:pt x="223" y="17"/>
                  <a:pt x="223" y="17"/>
                  <a:pt x="223" y="17"/>
                </a:cubicBezTo>
                <a:cubicBezTo>
                  <a:pt x="222" y="16"/>
                  <a:pt x="220" y="17"/>
                  <a:pt x="219" y="17"/>
                </a:cubicBezTo>
                <a:cubicBezTo>
                  <a:pt x="219" y="17"/>
                  <a:pt x="219" y="17"/>
                  <a:pt x="219" y="17"/>
                </a:cubicBezTo>
                <a:cubicBezTo>
                  <a:pt x="218" y="17"/>
                  <a:pt x="217" y="17"/>
                  <a:pt x="216" y="18"/>
                </a:cubicBezTo>
                <a:cubicBezTo>
                  <a:pt x="214" y="17"/>
                  <a:pt x="215" y="13"/>
                  <a:pt x="214" y="15"/>
                </a:cubicBezTo>
                <a:cubicBezTo>
                  <a:pt x="212" y="15"/>
                  <a:pt x="211" y="17"/>
                  <a:pt x="212" y="18"/>
                </a:cubicBezTo>
                <a:cubicBezTo>
                  <a:pt x="209" y="17"/>
                  <a:pt x="205" y="19"/>
                  <a:pt x="202" y="17"/>
                </a:cubicBezTo>
                <a:cubicBezTo>
                  <a:pt x="202" y="17"/>
                  <a:pt x="202" y="18"/>
                  <a:pt x="201" y="18"/>
                </a:cubicBezTo>
                <a:cubicBezTo>
                  <a:pt x="197" y="17"/>
                  <a:pt x="192" y="19"/>
                  <a:pt x="188" y="17"/>
                </a:cubicBezTo>
                <a:cubicBezTo>
                  <a:pt x="190" y="16"/>
                  <a:pt x="188" y="16"/>
                  <a:pt x="188" y="15"/>
                </a:cubicBezTo>
                <a:cubicBezTo>
                  <a:pt x="187" y="16"/>
                  <a:pt x="187" y="14"/>
                  <a:pt x="187" y="16"/>
                </a:cubicBezTo>
                <a:cubicBezTo>
                  <a:pt x="187" y="17"/>
                  <a:pt x="187" y="17"/>
                  <a:pt x="188" y="18"/>
                </a:cubicBezTo>
                <a:cubicBezTo>
                  <a:pt x="185" y="18"/>
                  <a:pt x="181" y="18"/>
                  <a:pt x="180" y="17"/>
                </a:cubicBezTo>
                <a:cubicBezTo>
                  <a:pt x="181" y="18"/>
                  <a:pt x="180" y="18"/>
                  <a:pt x="179" y="18"/>
                </a:cubicBezTo>
                <a:cubicBezTo>
                  <a:pt x="180" y="17"/>
                  <a:pt x="178" y="16"/>
                  <a:pt x="176" y="17"/>
                </a:cubicBezTo>
                <a:cubicBezTo>
                  <a:pt x="176" y="18"/>
                  <a:pt x="176" y="18"/>
                  <a:pt x="176" y="18"/>
                </a:cubicBezTo>
                <a:cubicBezTo>
                  <a:pt x="175" y="17"/>
                  <a:pt x="175" y="17"/>
                  <a:pt x="175" y="17"/>
                </a:cubicBezTo>
                <a:cubicBezTo>
                  <a:pt x="174" y="17"/>
                  <a:pt x="174" y="19"/>
                  <a:pt x="173" y="18"/>
                </a:cubicBezTo>
                <a:cubicBezTo>
                  <a:pt x="172" y="17"/>
                  <a:pt x="172" y="17"/>
                  <a:pt x="172" y="17"/>
                </a:cubicBezTo>
                <a:cubicBezTo>
                  <a:pt x="171" y="18"/>
                  <a:pt x="169" y="19"/>
                  <a:pt x="167" y="18"/>
                </a:cubicBezTo>
                <a:cubicBezTo>
                  <a:pt x="166" y="17"/>
                  <a:pt x="166" y="17"/>
                  <a:pt x="166" y="17"/>
                </a:cubicBezTo>
                <a:cubicBezTo>
                  <a:pt x="165" y="17"/>
                  <a:pt x="164" y="18"/>
                  <a:pt x="165" y="18"/>
                </a:cubicBezTo>
                <a:cubicBezTo>
                  <a:pt x="162" y="17"/>
                  <a:pt x="160" y="17"/>
                  <a:pt x="160" y="16"/>
                </a:cubicBezTo>
                <a:cubicBezTo>
                  <a:pt x="155" y="19"/>
                  <a:pt x="147" y="19"/>
                  <a:pt x="142" y="19"/>
                </a:cubicBezTo>
                <a:cubicBezTo>
                  <a:pt x="142" y="18"/>
                  <a:pt x="142" y="18"/>
                  <a:pt x="142" y="18"/>
                </a:cubicBezTo>
                <a:cubicBezTo>
                  <a:pt x="140" y="17"/>
                  <a:pt x="141" y="19"/>
                  <a:pt x="140" y="19"/>
                </a:cubicBezTo>
                <a:cubicBezTo>
                  <a:pt x="141" y="18"/>
                  <a:pt x="139" y="17"/>
                  <a:pt x="140" y="16"/>
                </a:cubicBezTo>
                <a:cubicBezTo>
                  <a:pt x="138" y="15"/>
                  <a:pt x="137" y="17"/>
                  <a:pt x="136" y="18"/>
                </a:cubicBezTo>
                <a:cubicBezTo>
                  <a:pt x="136" y="19"/>
                  <a:pt x="137" y="17"/>
                  <a:pt x="137" y="18"/>
                </a:cubicBezTo>
                <a:cubicBezTo>
                  <a:pt x="137" y="19"/>
                  <a:pt x="134" y="18"/>
                  <a:pt x="133" y="19"/>
                </a:cubicBezTo>
                <a:cubicBezTo>
                  <a:pt x="133" y="18"/>
                  <a:pt x="133" y="17"/>
                  <a:pt x="134" y="17"/>
                </a:cubicBezTo>
                <a:cubicBezTo>
                  <a:pt x="132" y="17"/>
                  <a:pt x="132" y="17"/>
                  <a:pt x="132" y="17"/>
                </a:cubicBezTo>
                <a:cubicBezTo>
                  <a:pt x="131" y="16"/>
                  <a:pt x="136" y="14"/>
                  <a:pt x="134" y="12"/>
                </a:cubicBezTo>
                <a:cubicBezTo>
                  <a:pt x="133" y="12"/>
                  <a:pt x="133" y="12"/>
                  <a:pt x="133" y="12"/>
                </a:cubicBezTo>
                <a:cubicBezTo>
                  <a:pt x="132" y="11"/>
                  <a:pt x="136" y="10"/>
                  <a:pt x="133" y="10"/>
                </a:cubicBezTo>
                <a:cubicBezTo>
                  <a:pt x="132" y="11"/>
                  <a:pt x="131" y="13"/>
                  <a:pt x="132" y="14"/>
                </a:cubicBezTo>
                <a:cubicBezTo>
                  <a:pt x="129" y="14"/>
                  <a:pt x="131" y="17"/>
                  <a:pt x="128" y="17"/>
                </a:cubicBezTo>
                <a:cubicBezTo>
                  <a:pt x="127" y="16"/>
                  <a:pt x="130" y="17"/>
                  <a:pt x="129" y="16"/>
                </a:cubicBezTo>
                <a:cubicBezTo>
                  <a:pt x="128" y="14"/>
                  <a:pt x="127" y="16"/>
                  <a:pt x="125" y="16"/>
                </a:cubicBezTo>
                <a:cubicBezTo>
                  <a:pt x="127" y="16"/>
                  <a:pt x="126" y="18"/>
                  <a:pt x="125" y="18"/>
                </a:cubicBezTo>
                <a:cubicBezTo>
                  <a:pt x="123" y="17"/>
                  <a:pt x="126" y="17"/>
                  <a:pt x="124" y="17"/>
                </a:cubicBezTo>
                <a:cubicBezTo>
                  <a:pt x="123" y="17"/>
                  <a:pt x="121" y="18"/>
                  <a:pt x="123" y="19"/>
                </a:cubicBezTo>
                <a:cubicBezTo>
                  <a:pt x="122" y="21"/>
                  <a:pt x="121" y="18"/>
                  <a:pt x="119" y="20"/>
                </a:cubicBezTo>
                <a:cubicBezTo>
                  <a:pt x="119" y="18"/>
                  <a:pt x="122" y="16"/>
                  <a:pt x="119" y="16"/>
                </a:cubicBezTo>
                <a:cubicBezTo>
                  <a:pt x="120" y="17"/>
                  <a:pt x="116" y="17"/>
                  <a:pt x="118" y="20"/>
                </a:cubicBezTo>
                <a:cubicBezTo>
                  <a:pt x="117" y="19"/>
                  <a:pt x="117" y="18"/>
                  <a:pt x="117" y="17"/>
                </a:cubicBezTo>
                <a:cubicBezTo>
                  <a:pt x="116" y="16"/>
                  <a:pt x="114" y="20"/>
                  <a:pt x="114" y="17"/>
                </a:cubicBezTo>
                <a:cubicBezTo>
                  <a:pt x="113" y="18"/>
                  <a:pt x="113" y="18"/>
                  <a:pt x="113" y="18"/>
                </a:cubicBezTo>
                <a:cubicBezTo>
                  <a:pt x="113" y="18"/>
                  <a:pt x="112" y="18"/>
                  <a:pt x="111" y="17"/>
                </a:cubicBezTo>
                <a:cubicBezTo>
                  <a:pt x="110" y="17"/>
                  <a:pt x="108" y="19"/>
                  <a:pt x="108" y="16"/>
                </a:cubicBezTo>
                <a:cubicBezTo>
                  <a:pt x="107" y="17"/>
                  <a:pt x="105" y="17"/>
                  <a:pt x="106" y="18"/>
                </a:cubicBezTo>
                <a:cubicBezTo>
                  <a:pt x="107" y="19"/>
                  <a:pt x="108" y="17"/>
                  <a:pt x="109" y="19"/>
                </a:cubicBezTo>
                <a:cubicBezTo>
                  <a:pt x="107" y="17"/>
                  <a:pt x="106" y="19"/>
                  <a:pt x="105" y="20"/>
                </a:cubicBezTo>
                <a:cubicBezTo>
                  <a:pt x="105" y="19"/>
                  <a:pt x="105" y="19"/>
                  <a:pt x="105" y="19"/>
                </a:cubicBezTo>
                <a:cubicBezTo>
                  <a:pt x="105" y="19"/>
                  <a:pt x="103" y="19"/>
                  <a:pt x="103" y="20"/>
                </a:cubicBezTo>
                <a:cubicBezTo>
                  <a:pt x="103" y="19"/>
                  <a:pt x="103" y="19"/>
                  <a:pt x="103" y="19"/>
                </a:cubicBezTo>
                <a:cubicBezTo>
                  <a:pt x="102" y="20"/>
                  <a:pt x="102" y="20"/>
                  <a:pt x="102" y="20"/>
                </a:cubicBezTo>
                <a:cubicBezTo>
                  <a:pt x="100" y="20"/>
                  <a:pt x="101" y="18"/>
                  <a:pt x="99" y="18"/>
                </a:cubicBezTo>
                <a:cubicBezTo>
                  <a:pt x="101" y="17"/>
                  <a:pt x="101" y="17"/>
                  <a:pt x="101" y="17"/>
                </a:cubicBezTo>
                <a:cubicBezTo>
                  <a:pt x="101" y="17"/>
                  <a:pt x="100" y="16"/>
                  <a:pt x="99" y="16"/>
                </a:cubicBezTo>
                <a:cubicBezTo>
                  <a:pt x="98" y="18"/>
                  <a:pt x="97" y="19"/>
                  <a:pt x="97" y="20"/>
                </a:cubicBezTo>
                <a:cubicBezTo>
                  <a:pt x="96" y="20"/>
                  <a:pt x="97" y="19"/>
                  <a:pt x="95" y="20"/>
                </a:cubicBezTo>
                <a:cubicBezTo>
                  <a:pt x="97" y="18"/>
                  <a:pt x="97" y="18"/>
                  <a:pt x="97" y="18"/>
                </a:cubicBezTo>
                <a:cubicBezTo>
                  <a:pt x="97" y="18"/>
                  <a:pt x="96" y="16"/>
                  <a:pt x="94" y="16"/>
                </a:cubicBezTo>
                <a:cubicBezTo>
                  <a:pt x="93" y="17"/>
                  <a:pt x="91" y="18"/>
                  <a:pt x="93" y="19"/>
                </a:cubicBezTo>
                <a:cubicBezTo>
                  <a:pt x="92" y="19"/>
                  <a:pt x="91" y="18"/>
                  <a:pt x="92" y="18"/>
                </a:cubicBezTo>
                <a:cubicBezTo>
                  <a:pt x="90" y="18"/>
                  <a:pt x="92" y="19"/>
                  <a:pt x="90" y="19"/>
                </a:cubicBezTo>
                <a:cubicBezTo>
                  <a:pt x="90" y="19"/>
                  <a:pt x="87" y="18"/>
                  <a:pt x="86" y="16"/>
                </a:cubicBezTo>
                <a:cubicBezTo>
                  <a:pt x="88" y="15"/>
                  <a:pt x="88" y="15"/>
                  <a:pt x="88" y="15"/>
                </a:cubicBezTo>
                <a:cubicBezTo>
                  <a:pt x="87" y="15"/>
                  <a:pt x="87" y="15"/>
                  <a:pt x="87" y="15"/>
                </a:cubicBezTo>
                <a:cubicBezTo>
                  <a:pt x="88" y="13"/>
                  <a:pt x="86" y="13"/>
                  <a:pt x="87" y="12"/>
                </a:cubicBezTo>
                <a:cubicBezTo>
                  <a:pt x="86" y="12"/>
                  <a:pt x="85" y="12"/>
                  <a:pt x="84" y="12"/>
                </a:cubicBezTo>
                <a:cubicBezTo>
                  <a:pt x="87" y="15"/>
                  <a:pt x="82" y="16"/>
                  <a:pt x="82" y="18"/>
                </a:cubicBezTo>
                <a:cubicBezTo>
                  <a:pt x="79" y="19"/>
                  <a:pt x="81" y="13"/>
                  <a:pt x="77" y="16"/>
                </a:cubicBezTo>
                <a:cubicBezTo>
                  <a:pt x="78" y="17"/>
                  <a:pt x="76" y="19"/>
                  <a:pt x="78" y="18"/>
                </a:cubicBezTo>
                <a:cubicBezTo>
                  <a:pt x="76" y="18"/>
                  <a:pt x="77" y="20"/>
                  <a:pt x="74" y="19"/>
                </a:cubicBezTo>
                <a:cubicBezTo>
                  <a:pt x="76" y="18"/>
                  <a:pt x="73" y="17"/>
                  <a:pt x="75" y="15"/>
                </a:cubicBezTo>
                <a:cubicBezTo>
                  <a:pt x="75" y="16"/>
                  <a:pt x="76" y="16"/>
                  <a:pt x="77" y="16"/>
                </a:cubicBezTo>
                <a:cubicBezTo>
                  <a:pt x="76" y="15"/>
                  <a:pt x="77" y="13"/>
                  <a:pt x="75" y="13"/>
                </a:cubicBezTo>
                <a:cubicBezTo>
                  <a:pt x="74" y="14"/>
                  <a:pt x="72" y="14"/>
                  <a:pt x="72" y="15"/>
                </a:cubicBezTo>
                <a:cubicBezTo>
                  <a:pt x="72" y="16"/>
                  <a:pt x="74" y="15"/>
                  <a:pt x="73" y="16"/>
                </a:cubicBezTo>
                <a:cubicBezTo>
                  <a:pt x="71" y="17"/>
                  <a:pt x="71" y="15"/>
                  <a:pt x="70" y="17"/>
                </a:cubicBezTo>
                <a:cubicBezTo>
                  <a:pt x="71" y="17"/>
                  <a:pt x="71" y="18"/>
                  <a:pt x="71" y="19"/>
                </a:cubicBezTo>
                <a:cubicBezTo>
                  <a:pt x="70" y="20"/>
                  <a:pt x="70" y="20"/>
                  <a:pt x="70" y="20"/>
                </a:cubicBezTo>
                <a:cubicBezTo>
                  <a:pt x="70" y="19"/>
                  <a:pt x="70" y="19"/>
                  <a:pt x="70" y="19"/>
                </a:cubicBezTo>
                <a:cubicBezTo>
                  <a:pt x="67" y="18"/>
                  <a:pt x="69" y="20"/>
                  <a:pt x="66" y="20"/>
                </a:cubicBezTo>
                <a:cubicBezTo>
                  <a:pt x="65" y="18"/>
                  <a:pt x="65" y="18"/>
                  <a:pt x="65" y="18"/>
                </a:cubicBezTo>
                <a:cubicBezTo>
                  <a:pt x="66" y="17"/>
                  <a:pt x="69" y="19"/>
                  <a:pt x="69" y="16"/>
                </a:cubicBezTo>
                <a:cubicBezTo>
                  <a:pt x="67" y="16"/>
                  <a:pt x="66" y="18"/>
                  <a:pt x="64" y="17"/>
                </a:cubicBezTo>
                <a:cubicBezTo>
                  <a:pt x="66" y="16"/>
                  <a:pt x="66" y="16"/>
                  <a:pt x="66" y="16"/>
                </a:cubicBezTo>
                <a:cubicBezTo>
                  <a:pt x="65" y="16"/>
                  <a:pt x="65" y="13"/>
                  <a:pt x="62" y="15"/>
                </a:cubicBezTo>
                <a:cubicBezTo>
                  <a:pt x="61" y="16"/>
                  <a:pt x="62" y="16"/>
                  <a:pt x="61" y="17"/>
                </a:cubicBezTo>
                <a:cubicBezTo>
                  <a:pt x="59" y="17"/>
                  <a:pt x="58" y="18"/>
                  <a:pt x="56" y="18"/>
                </a:cubicBezTo>
                <a:cubicBezTo>
                  <a:pt x="56" y="16"/>
                  <a:pt x="52" y="18"/>
                  <a:pt x="55" y="16"/>
                </a:cubicBezTo>
                <a:cubicBezTo>
                  <a:pt x="55" y="17"/>
                  <a:pt x="60" y="17"/>
                  <a:pt x="61" y="15"/>
                </a:cubicBezTo>
                <a:cubicBezTo>
                  <a:pt x="60" y="13"/>
                  <a:pt x="63" y="16"/>
                  <a:pt x="64" y="13"/>
                </a:cubicBezTo>
                <a:cubicBezTo>
                  <a:pt x="61" y="13"/>
                  <a:pt x="62" y="11"/>
                  <a:pt x="61" y="10"/>
                </a:cubicBezTo>
                <a:cubicBezTo>
                  <a:pt x="61" y="10"/>
                  <a:pt x="60" y="10"/>
                  <a:pt x="60" y="11"/>
                </a:cubicBezTo>
                <a:cubicBezTo>
                  <a:pt x="59" y="12"/>
                  <a:pt x="60" y="12"/>
                  <a:pt x="60" y="13"/>
                </a:cubicBezTo>
                <a:cubicBezTo>
                  <a:pt x="57" y="13"/>
                  <a:pt x="55" y="13"/>
                  <a:pt x="53" y="15"/>
                </a:cubicBezTo>
                <a:cubicBezTo>
                  <a:pt x="53" y="14"/>
                  <a:pt x="53" y="13"/>
                  <a:pt x="54" y="13"/>
                </a:cubicBezTo>
                <a:cubicBezTo>
                  <a:pt x="51" y="13"/>
                  <a:pt x="48" y="13"/>
                  <a:pt x="45" y="12"/>
                </a:cubicBezTo>
                <a:cubicBezTo>
                  <a:pt x="46" y="14"/>
                  <a:pt x="41" y="13"/>
                  <a:pt x="43" y="15"/>
                </a:cubicBezTo>
                <a:cubicBezTo>
                  <a:pt x="44" y="15"/>
                  <a:pt x="45" y="17"/>
                  <a:pt x="45" y="18"/>
                </a:cubicBezTo>
                <a:cubicBezTo>
                  <a:pt x="44" y="17"/>
                  <a:pt x="45" y="17"/>
                  <a:pt x="44" y="16"/>
                </a:cubicBezTo>
                <a:cubicBezTo>
                  <a:pt x="43" y="17"/>
                  <a:pt x="42" y="14"/>
                  <a:pt x="41" y="16"/>
                </a:cubicBezTo>
                <a:cubicBezTo>
                  <a:pt x="44" y="15"/>
                  <a:pt x="42" y="13"/>
                  <a:pt x="42" y="12"/>
                </a:cubicBezTo>
                <a:cubicBezTo>
                  <a:pt x="40" y="13"/>
                  <a:pt x="42" y="11"/>
                  <a:pt x="40" y="11"/>
                </a:cubicBezTo>
                <a:cubicBezTo>
                  <a:pt x="38" y="11"/>
                  <a:pt x="36" y="12"/>
                  <a:pt x="33" y="12"/>
                </a:cubicBezTo>
                <a:cubicBezTo>
                  <a:pt x="31" y="11"/>
                  <a:pt x="26" y="12"/>
                  <a:pt x="24" y="12"/>
                </a:cubicBezTo>
                <a:cubicBezTo>
                  <a:pt x="22" y="11"/>
                  <a:pt x="23" y="10"/>
                  <a:pt x="22" y="9"/>
                </a:cubicBezTo>
                <a:cubicBezTo>
                  <a:pt x="20" y="9"/>
                  <a:pt x="23" y="11"/>
                  <a:pt x="20" y="10"/>
                </a:cubicBezTo>
                <a:cubicBezTo>
                  <a:pt x="21" y="10"/>
                  <a:pt x="21" y="10"/>
                  <a:pt x="21" y="10"/>
                </a:cubicBezTo>
                <a:cubicBezTo>
                  <a:pt x="20" y="10"/>
                  <a:pt x="16" y="9"/>
                  <a:pt x="15" y="11"/>
                </a:cubicBezTo>
                <a:cubicBezTo>
                  <a:pt x="16" y="9"/>
                  <a:pt x="16" y="9"/>
                  <a:pt x="16" y="9"/>
                </a:cubicBezTo>
                <a:cubicBezTo>
                  <a:pt x="16" y="9"/>
                  <a:pt x="15" y="9"/>
                  <a:pt x="15" y="10"/>
                </a:cubicBezTo>
                <a:cubicBezTo>
                  <a:pt x="15" y="9"/>
                  <a:pt x="14" y="8"/>
                  <a:pt x="15" y="8"/>
                </a:cubicBezTo>
                <a:cubicBezTo>
                  <a:pt x="14" y="7"/>
                  <a:pt x="12" y="8"/>
                  <a:pt x="10" y="8"/>
                </a:cubicBezTo>
                <a:cubicBezTo>
                  <a:pt x="11" y="9"/>
                  <a:pt x="11" y="9"/>
                  <a:pt x="11" y="9"/>
                </a:cubicBezTo>
                <a:cubicBezTo>
                  <a:pt x="8" y="10"/>
                  <a:pt x="6" y="9"/>
                  <a:pt x="4" y="9"/>
                </a:cubicBezTo>
                <a:cubicBezTo>
                  <a:pt x="4" y="8"/>
                  <a:pt x="4" y="8"/>
                  <a:pt x="4" y="8"/>
                </a:cubicBezTo>
                <a:cubicBezTo>
                  <a:pt x="2" y="9"/>
                  <a:pt x="2" y="9"/>
                  <a:pt x="2" y="9"/>
                </a:cubicBezTo>
                <a:cubicBezTo>
                  <a:pt x="2" y="8"/>
                  <a:pt x="1" y="7"/>
                  <a:pt x="0" y="8"/>
                </a:cubicBezTo>
                <a:cubicBezTo>
                  <a:pt x="4" y="5"/>
                  <a:pt x="4" y="5"/>
                  <a:pt x="4" y="5"/>
                </a:cubicBezTo>
                <a:cubicBezTo>
                  <a:pt x="6" y="6"/>
                  <a:pt x="3" y="6"/>
                  <a:pt x="4" y="8"/>
                </a:cubicBezTo>
                <a:cubicBezTo>
                  <a:pt x="4" y="9"/>
                  <a:pt x="7" y="8"/>
                  <a:pt x="8" y="7"/>
                </a:cubicBezTo>
                <a:cubicBezTo>
                  <a:pt x="7" y="7"/>
                  <a:pt x="6" y="7"/>
                  <a:pt x="6" y="8"/>
                </a:cubicBezTo>
                <a:cubicBezTo>
                  <a:pt x="5" y="6"/>
                  <a:pt x="7" y="6"/>
                  <a:pt x="8" y="5"/>
                </a:cubicBezTo>
                <a:cubicBezTo>
                  <a:pt x="7" y="5"/>
                  <a:pt x="6" y="5"/>
                  <a:pt x="6" y="5"/>
                </a:cubicBezTo>
                <a:cubicBezTo>
                  <a:pt x="7" y="4"/>
                  <a:pt x="8" y="4"/>
                  <a:pt x="10" y="4"/>
                </a:cubicBezTo>
                <a:cubicBezTo>
                  <a:pt x="9" y="5"/>
                  <a:pt x="11" y="5"/>
                  <a:pt x="10" y="6"/>
                </a:cubicBezTo>
                <a:cubicBezTo>
                  <a:pt x="10" y="4"/>
                  <a:pt x="12" y="4"/>
                  <a:pt x="14" y="4"/>
                </a:cubicBezTo>
                <a:cubicBezTo>
                  <a:pt x="16" y="6"/>
                  <a:pt x="18" y="4"/>
                  <a:pt x="20" y="4"/>
                </a:cubicBezTo>
                <a:cubicBezTo>
                  <a:pt x="19" y="5"/>
                  <a:pt x="18" y="7"/>
                  <a:pt x="17" y="7"/>
                </a:cubicBezTo>
                <a:cubicBezTo>
                  <a:pt x="18" y="8"/>
                  <a:pt x="18" y="7"/>
                  <a:pt x="20" y="8"/>
                </a:cubicBezTo>
                <a:cubicBezTo>
                  <a:pt x="21" y="7"/>
                  <a:pt x="21" y="5"/>
                  <a:pt x="23" y="5"/>
                </a:cubicBezTo>
                <a:cubicBezTo>
                  <a:pt x="23" y="6"/>
                  <a:pt x="23" y="6"/>
                  <a:pt x="23" y="6"/>
                </a:cubicBezTo>
                <a:cubicBezTo>
                  <a:pt x="25" y="5"/>
                  <a:pt x="25" y="4"/>
                  <a:pt x="27" y="4"/>
                </a:cubicBezTo>
                <a:cubicBezTo>
                  <a:pt x="31" y="5"/>
                  <a:pt x="35" y="5"/>
                  <a:pt x="38" y="5"/>
                </a:cubicBezTo>
                <a:cubicBezTo>
                  <a:pt x="38" y="6"/>
                  <a:pt x="38" y="6"/>
                  <a:pt x="38" y="6"/>
                </a:cubicBezTo>
                <a:cubicBezTo>
                  <a:pt x="40" y="4"/>
                  <a:pt x="44" y="5"/>
                  <a:pt x="46" y="4"/>
                </a:cubicBezTo>
                <a:cubicBezTo>
                  <a:pt x="50" y="5"/>
                  <a:pt x="55" y="3"/>
                  <a:pt x="57" y="5"/>
                </a:cubicBezTo>
                <a:cubicBezTo>
                  <a:pt x="63" y="4"/>
                  <a:pt x="69" y="4"/>
                  <a:pt x="76" y="4"/>
                </a:cubicBezTo>
                <a:cubicBezTo>
                  <a:pt x="75" y="6"/>
                  <a:pt x="75" y="6"/>
                  <a:pt x="75" y="6"/>
                </a:cubicBezTo>
                <a:cubicBezTo>
                  <a:pt x="76" y="5"/>
                  <a:pt x="76" y="7"/>
                  <a:pt x="77" y="7"/>
                </a:cubicBezTo>
                <a:cubicBezTo>
                  <a:pt x="76" y="5"/>
                  <a:pt x="79" y="5"/>
                  <a:pt x="80" y="4"/>
                </a:cubicBezTo>
                <a:cubicBezTo>
                  <a:pt x="83" y="5"/>
                  <a:pt x="87" y="4"/>
                  <a:pt x="89" y="3"/>
                </a:cubicBezTo>
                <a:cubicBezTo>
                  <a:pt x="90" y="4"/>
                  <a:pt x="90" y="4"/>
                  <a:pt x="90" y="4"/>
                </a:cubicBezTo>
                <a:cubicBezTo>
                  <a:pt x="92" y="2"/>
                  <a:pt x="96" y="4"/>
                  <a:pt x="99" y="4"/>
                </a:cubicBezTo>
                <a:cubicBezTo>
                  <a:pt x="100" y="5"/>
                  <a:pt x="100" y="6"/>
                  <a:pt x="101" y="6"/>
                </a:cubicBezTo>
                <a:cubicBezTo>
                  <a:pt x="103" y="4"/>
                  <a:pt x="104" y="4"/>
                  <a:pt x="107" y="3"/>
                </a:cubicBezTo>
                <a:cubicBezTo>
                  <a:pt x="109" y="3"/>
                  <a:pt x="112" y="4"/>
                  <a:pt x="114" y="4"/>
                </a:cubicBezTo>
                <a:cubicBezTo>
                  <a:pt x="122" y="2"/>
                  <a:pt x="130" y="4"/>
                  <a:pt x="137" y="2"/>
                </a:cubicBezTo>
                <a:cubicBezTo>
                  <a:pt x="138" y="3"/>
                  <a:pt x="138" y="3"/>
                  <a:pt x="138" y="3"/>
                </a:cubicBezTo>
                <a:cubicBezTo>
                  <a:pt x="146" y="1"/>
                  <a:pt x="155" y="3"/>
                  <a:pt x="162" y="2"/>
                </a:cubicBezTo>
                <a:cubicBezTo>
                  <a:pt x="161" y="4"/>
                  <a:pt x="161" y="4"/>
                  <a:pt x="161" y="4"/>
                </a:cubicBezTo>
                <a:cubicBezTo>
                  <a:pt x="163" y="5"/>
                  <a:pt x="166" y="4"/>
                  <a:pt x="165" y="2"/>
                </a:cubicBezTo>
                <a:cubicBezTo>
                  <a:pt x="167" y="3"/>
                  <a:pt x="170" y="1"/>
                  <a:pt x="172" y="3"/>
                </a:cubicBezTo>
                <a:cubicBezTo>
                  <a:pt x="174" y="4"/>
                  <a:pt x="174" y="2"/>
                  <a:pt x="176" y="2"/>
                </a:cubicBezTo>
                <a:cubicBezTo>
                  <a:pt x="180" y="3"/>
                  <a:pt x="182" y="3"/>
                  <a:pt x="186" y="2"/>
                </a:cubicBezTo>
                <a:cubicBezTo>
                  <a:pt x="185" y="2"/>
                  <a:pt x="185" y="2"/>
                  <a:pt x="185" y="2"/>
                </a:cubicBezTo>
                <a:cubicBezTo>
                  <a:pt x="184" y="3"/>
                  <a:pt x="184" y="3"/>
                  <a:pt x="185" y="4"/>
                </a:cubicBezTo>
                <a:cubicBezTo>
                  <a:pt x="187" y="3"/>
                  <a:pt x="190" y="4"/>
                  <a:pt x="189" y="2"/>
                </a:cubicBezTo>
                <a:cubicBezTo>
                  <a:pt x="193" y="3"/>
                  <a:pt x="199" y="1"/>
                  <a:pt x="203" y="3"/>
                </a:cubicBezTo>
                <a:cubicBezTo>
                  <a:pt x="203" y="2"/>
                  <a:pt x="204" y="2"/>
                  <a:pt x="204" y="1"/>
                </a:cubicBezTo>
                <a:cubicBezTo>
                  <a:pt x="208" y="1"/>
                  <a:pt x="212" y="3"/>
                  <a:pt x="215" y="2"/>
                </a:cubicBezTo>
                <a:cubicBezTo>
                  <a:pt x="215" y="2"/>
                  <a:pt x="214" y="3"/>
                  <a:pt x="215" y="3"/>
                </a:cubicBezTo>
                <a:cubicBezTo>
                  <a:pt x="216" y="3"/>
                  <a:pt x="215" y="2"/>
                  <a:pt x="216" y="2"/>
                </a:cubicBezTo>
                <a:cubicBezTo>
                  <a:pt x="222" y="0"/>
                  <a:pt x="229" y="3"/>
                  <a:pt x="234" y="3"/>
                </a:cubicBezTo>
                <a:cubicBezTo>
                  <a:pt x="244" y="2"/>
                  <a:pt x="254" y="3"/>
                  <a:pt x="263" y="3"/>
                </a:cubicBezTo>
                <a:cubicBezTo>
                  <a:pt x="263" y="3"/>
                  <a:pt x="263" y="3"/>
                  <a:pt x="263" y="3"/>
                </a:cubicBezTo>
                <a:cubicBezTo>
                  <a:pt x="266" y="1"/>
                  <a:pt x="270" y="5"/>
                  <a:pt x="273" y="2"/>
                </a:cubicBezTo>
                <a:cubicBezTo>
                  <a:pt x="274" y="3"/>
                  <a:pt x="276" y="2"/>
                  <a:pt x="275" y="3"/>
                </a:cubicBezTo>
                <a:cubicBezTo>
                  <a:pt x="278" y="2"/>
                  <a:pt x="282" y="5"/>
                  <a:pt x="286" y="3"/>
                </a:cubicBezTo>
                <a:cubicBezTo>
                  <a:pt x="285" y="3"/>
                  <a:pt x="285" y="3"/>
                  <a:pt x="285" y="3"/>
                </a:cubicBezTo>
                <a:cubicBezTo>
                  <a:pt x="288" y="5"/>
                  <a:pt x="292" y="3"/>
                  <a:pt x="295" y="4"/>
                </a:cubicBezTo>
                <a:cubicBezTo>
                  <a:pt x="295" y="4"/>
                  <a:pt x="294" y="5"/>
                  <a:pt x="294" y="5"/>
                </a:cubicBezTo>
                <a:cubicBezTo>
                  <a:pt x="296" y="6"/>
                  <a:pt x="298" y="3"/>
                  <a:pt x="298" y="5"/>
                </a:cubicBezTo>
                <a:cubicBezTo>
                  <a:pt x="299" y="5"/>
                  <a:pt x="299" y="4"/>
                  <a:pt x="299" y="4"/>
                </a:cubicBezTo>
                <a:cubicBezTo>
                  <a:pt x="307" y="5"/>
                  <a:pt x="316" y="4"/>
                  <a:pt x="325" y="3"/>
                </a:cubicBezTo>
                <a:cubicBezTo>
                  <a:pt x="331" y="5"/>
                  <a:pt x="325" y="8"/>
                  <a:pt x="330" y="6"/>
                </a:cubicBezTo>
                <a:cubicBezTo>
                  <a:pt x="330" y="6"/>
                  <a:pt x="330" y="5"/>
                  <a:pt x="330" y="5"/>
                </a:cubicBezTo>
                <a:cubicBezTo>
                  <a:pt x="332" y="5"/>
                  <a:pt x="333" y="8"/>
                  <a:pt x="334" y="7"/>
                </a:cubicBezTo>
                <a:cubicBezTo>
                  <a:pt x="334" y="5"/>
                  <a:pt x="335" y="6"/>
                  <a:pt x="335" y="5"/>
                </a:cubicBezTo>
                <a:cubicBezTo>
                  <a:pt x="339" y="6"/>
                  <a:pt x="340" y="8"/>
                  <a:pt x="343" y="7"/>
                </a:cubicBezTo>
                <a:cubicBezTo>
                  <a:pt x="343" y="7"/>
                  <a:pt x="343" y="7"/>
                  <a:pt x="343" y="7"/>
                </a:cubicBezTo>
                <a:cubicBezTo>
                  <a:pt x="346" y="5"/>
                  <a:pt x="350" y="6"/>
                  <a:pt x="353" y="4"/>
                </a:cubicBezTo>
                <a:cubicBezTo>
                  <a:pt x="373" y="4"/>
                  <a:pt x="392" y="3"/>
                  <a:pt x="411" y="3"/>
                </a:cubicBezTo>
                <a:cubicBezTo>
                  <a:pt x="429" y="3"/>
                  <a:pt x="448" y="3"/>
                  <a:pt x="467" y="4"/>
                </a:cubicBezTo>
                <a:cubicBezTo>
                  <a:pt x="471" y="7"/>
                  <a:pt x="472" y="6"/>
                  <a:pt x="476" y="6"/>
                </a:cubicBezTo>
                <a:cubicBezTo>
                  <a:pt x="476" y="6"/>
                  <a:pt x="476" y="6"/>
                  <a:pt x="476" y="6"/>
                </a:cubicBezTo>
                <a:cubicBezTo>
                  <a:pt x="477" y="5"/>
                  <a:pt x="480" y="6"/>
                  <a:pt x="480" y="5"/>
                </a:cubicBezTo>
                <a:cubicBezTo>
                  <a:pt x="487" y="5"/>
                  <a:pt x="494" y="5"/>
                  <a:pt x="501" y="5"/>
                </a:cubicBezTo>
                <a:cubicBezTo>
                  <a:pt x="500" y="5"/>
                  <a:pt x="499" y="7"/>
                  <a:pt x="501" y="7"/>
                </a:cubicBezTo>
                <a:cubicBezTo>
                  <a:pt x="502" y="5"/>
                  <a:pt x="502" y="5"/>
                  <a:pt x="502" y="5"/>
                </a:cubicBezTo>
                <a:cubicBezTo>
                  <a:pt x="502" y="6"/>
                  <a:pt x="502" y="6"/>
                  <a:pt x="502" y="6"/>
                </a:cubicBezTo>
                <a:cubicBezTo>
                  <a:pt x="503" y="6"/>
                  <a:pt x="504" y="5"/>
                  <a:pt x="503" y="4"/>
                </a:cubicBezTo>
                <a:cubicBezTo>
                  <a:pt x="522" y="3"/>
                  <a:pt x="539" y="7"/>
                  <a:pt x="557" y="7"/>
                </a:cubicBezTo>
                <a:cubicBezTo>
                  <a:pt x="562" y="8"/>
                  <a:pt x="568" y="8"/>
                  <a:pt x="572" y="7"/>
                </a:cubicBezTo>
                <a:cubicBezTo>
                  <a:pt x="586" y="10"/>
                  <a:pt x="598" y="13"/>
                  <a:pt x="613" y="12"/>
                </a:cubicBezTo>
                <a:cubicBezTo>
                  <a:pt x="613" y="12"/>
                  <a:pt x="610" y="17"/>
                  <a:pt x="604" y="17"/>
                </a:cubicBezTo>
                <a:close/>
              </a:path>
            </a:pathLst>
          </a:custGeom>
          <a:solidFill>
            <a:schemeClr val="tx1"/>
          </a:solidFill>
          <a:ln w="9525">
            <a:noFill/>
            <a:round/>
            <a:headEnd/>
            <a:tailEnd/>
          </a:ln>
        </p:spPr>
        <p:txBody>
          <a:bodyPr vert="horz" wrap="square" lIns="91440" tIns="45720" rIns="91440" bIns="45720" numCol="1" anchor="t" anchorCtr="0" compatLnSpc="1">
            <a:prstTxWarp prst="textNoShape">
              <a:avLst/>
            </a:prstTxWarp>
          </a:bodyPr>
          <a:lstStyle/>
          <a:p>
            <a:pPr algn="ctr" defTabSz="457200"/>
            <a:endParaRPr lang="en-US" sz="1600">
              <a:solidFill>
                <a:prstClr val="black"/>
              </a:solidFill>
              <a:latin typeface="Calibri"/>
            </a:endParaRPr>
          </a:p>
        </p:txBody>
      </p:sp>
      <p:pic>
        <p:nvPicPr>
          <p:cNvPr id="8" name="Picture 7" descr="IMG_Man Waiting on time clock.png"/>
          <p:cNvPicPr>
            <a:picLocks noChangeAspect="1"/>
          </p:cNvPicPr>
          <p:nvPr/>
        </p:nvPicPr>
        <p:blipFill rotWithShape="1">
          <a:blip r:embed="rId3">
            <a:extLst>
              <a:ext uri="{28A0092B-C50C-407E-A947-70E740481C1C}">
                <a14:useLocalDpi xmlns:a14="http://schemas.microsoft.com/office/drawing/2010/main" val="0"/>
              </a:ext>
            </a:extLst>
          </a:blip>
          <a:srcRect l="20864" t="12346" r="20987" b="18189"/>
          <a:stretch/>
        </p:blipFill>
        <p:spPr>
          <a:xfrm>
            <a:off x="4351868" y="1312334"/>
            <a:ext cx="3987800" cy="3572933"/>
          </a:xfrm>
          <a:prstGeom prst="rect">
            <a:avLst/>
          </a:prstGeom>
        </p:spPr>
      </p:pic>
      <p:sp>
        <p:nvSpPr>
          <p:cNvPr id="9" name="Rectangle 8"/>
          <p:cNvSpPr/>
          <p:nvPr/>
        </p:nvSpPr>
        <p:spPr>
          <a:xfrm>
            <a:off x="1261534" y="4620505"/>
            <a:ext cx="4572000" cy="461665"/>
          </a:xfrm>
          <a:prstGeom prst="rect">
            <a:avLst/>
          </a:prstGeom>
        </p:spPr>
        <p:txBody>
          <a:bodyPr>
            <a:spAutoFit/>
          </a:bodyPr>
          <a:lstStyle/>
          <a:p>
            <a:r>
              <a:rPr lang="en-US" sz="1200" dirty="0"/>
              <a:t>https://</a:t>
            </a:r>
            <a:r>
              <a:rPr lang="en-US" sz="1200" dirty="0" err="1"/>
              <a:t>medium.com</a:t>
            </a:r>
            <a:r>
              <a:rPr lang="en-US" sz="1200" dirty="0"/>
              <a:t>/</a:t>
            </a:r>
            <a:r>
              <a:rPr lang="en-US" sz="1200" dirty="0" err="1"/>
              <a:t>netflix-techblog</a:t>
            </a:r>
            <a:r>
              <a:rPr lang="en-US" sz="1200" dirty="0"/>
              <a:t>/towards-true-continuous-integration-distributed-repositories-and-dependencies-2a2e3108c051</a:t>
            </a:r>
          </a:p>
        </p:txBody>
      </p:sp>
    </p:spTree>
    <p:extLst>
      <p:ext uri="{BB962C8B-B14F-4D97-AF65-F5344CB8AC3E}">
        <p14:creationId xmlns:p14="http://schemas.microsoft.com/office/powerpoint/2010/main" val="264556093"/>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970575"/>
          </a:xfrm>
          <a:solidFill>
            <a:srgbClr val="D9D9D9"/>
          </a:solidFill>
        </p:spPr>
        <p:txBody>
          <a:bodyPr>
            <a:normAutofit fontScale="90000"/>
          </a:bodyPr>
          <a:lstStyle/>
          <a:p>
            <a:pPr algn="l"/>
            <a:r>
              <a:rPr lang="en-US" dirty="0" smtClean="0">
                <a:latin typeface="Gotham HTF Light"/>
                <a:cs typeface="Gotham HTF Light"/>
              </a:rPr>
              <a:t/>
            </a:r>
            <a:br>
              <a:rPr lang="en-US" dirty="0" smtClean="0">
                <a:latin typeface="Gotham HTF Light"/>
                <a:cs typeface="Gotham HTF Light"/>
              </a:rPr>
            </a:br>
            <a:r>
              <a:rPr lang="en-US" dirty="0" smtClean="0">
                <a:latin typeface="Gotham HTF Light"/>
                <a:cs typeface="Gotham HTF Light"/>
              </a:rPr>
              <a:t>   </a:t>
            </a:r>
            <a:r>
              <a:rPr lang="en-US" sz="3600" dirty="0" smtClean="0">
                <a:latin typeface="Gotham HTF Medium"/>
                <a:cs typeface="Gotham HTF Medium"/>
              </a:rPr>
              <a:t>Expect </a:t>
            </a:r>
            <a:r>
              <a:rPr lang="en-US" sz="3600" dirty="0" smtClean="0">
                <a:solidFill>
                  <a:schemeClr val="accent3"/>
                </a:solidFill>
                <a:latin typeface="Gotham HTF Medium"/>
                <a:cs typeface="Gotham HTF Medium"/>
              </a:rPr>
              <a:t>dependencies</a:t>
            </a:r>
            <a:r>
              <a:rPr lang="en-US" dirty="0" smtClean="0">
                <a:latin typeface="Gotham HTF Light"/>
                <a:cs typeface="Gotham HTF Light"/>
              </a:rPr>
              <a:t> </a:t>
            </a:r>
            <a:r>
              <a:rPr lang="en-US" dirty="0"/>
              <a:t/>
            </a:r>
            <a:br>
              <a:rPr lang="en-US" dirty="0"/>
            </a:br>
            <a:r>
              <a:rPr lang="en-US" sz="2400" dirty="0"/>
              <a:t/>
            </a:r>
            <a:br>
              <a:rPr lang="en-US" sz="2400" dirty="0"/>
            </a:br>
            <a:endParaRPr lang="en-US" sz="2700" dirty="0">
              <a:latin typeface="Gotham HTF Light"/>
              <a:cs typeface="Gotham HTF Light"/>
            </a:endParaRPr>
          </a:p>
        </p:txBody>
      </p:sp>
      <p:sp>
        <p:nvSpPr>
          <p:cNvPr id="4" name="Footer Placeholder 3"/>
          <p:cNvSpPr>
            <a:spLocks noGrp="1"/>
          </p:cNvSpPr>
          <p:nvPr>
            <p:ph type="ftr" sz="quarter" idx="3"/>
          </p:nvPr>
        </p:nvSpPr>
        <p:spPr>
          <a:xfrm>
            <a:off x="0" y="4767264"/>
            <a:ext cx="1134533" cy="376236"/>
          </a:xfrm>
        </p:spPr>
        <p:txBody>
          <a:bodyPr/>
          <a:lstStyle/>
          <a:p>
            <a:r>
              <a:rPr lang="en-US" dirty="0" smtClean="0">
                <a:solidFill>
                  <a:srgbClr val="9FA39B"/>
                </a:solidFill>
              </a:rPr>
              <a:t>@dominicad</a:t>
            </a:r>
          </a:p>
        </p:txBody>
      </p:sp>
      <p:sp>
        <p:nvSpPr>
          <p:cNvPr id="5" name="Freeform 145"/>
          <p:cNvSpPr>
            <a:spLocks/>
          </p:cNvSpPr>
          <p:nvPr/>
        </p:nvSpPr>
        <p:spPr bwMode="auto">
          <a:xfrm>
            <a:off x="0" y="940795"/>
            <a:ext cx="9143999" cy="45719"/>
          </a:xfrm>
          <a:custGeom>
            <a:avLst/>
            <a:gdLst/>
            <a:ahLst/>
            <a:cxnLst>
              <a:cxn ang="0">
                <a:pos x="543" y="15"/>
              </a:cxn>
              <a:cxn ang="0">
                <a:pos x="525" y="15"/>
              </a:cxn>
              <a:cxn ang="0">
                <a:pos x="488" y="18"/>
              </a:cxn>
              <a:cxn ang="0">
                <a:pos x="475" y="17"/>
              </a:cxn>
              <a:cxn ang="0">
                <a:pos x="436" y="15"/>
              </a:cxn>
              <a:cxn ang="0">
                <a:pos x="423" y="15"/>
              </a:cxn>
              <a:cxn ang="0">
                <a:pos x="401" y="16"/>
              </a:cxn>
              <a:cxn ang="0">
                <a:pos x="382" y="15"/>
              </a:cxn>
              <a:cxn ang="0">
                <a:pos x="372" y="14"/>
              </a:cxn>
              <a:cxn ang="0">
                <a:pos x="363" y="16"/>
              </a:cxn>
              <a:cxn ang="0">
                <a:pos x="341" y="18"/>
              </a:cxn>
              <a:cxn ang="0">
                <a:pos x="329" y="17"/>
              </a:cxn>
              <a:cxn ang="0">
                <a:pos x="316" y="19"/>
              </a:cxn>
              <a:cxn ang="0">
                <a:pos x="300" y="17"/>
              </a:cxn>
              <a:cxn ang="0">
                <a:pos x="282" y="17"/>
              </a:cxn>
              <a:cxn ang="0">
                <a:pos x="259" y="16"/>
              </a:cxn>
              <a:cxn ang="0">
                <a:pos x="250" y="17"/>
              </a:cxn>
              <a:cxn ang="0">
                <a:pos x="241" y="15"/>
              </a:cxn>
              <a:cxn ang="0">
                <a:pos x="233" y="17"/>
              </a:cxn>
              <a:cxn ang="0">
                <a:pos x="230" y="17"/>
              </a:cxn>
              <a:cxn ang="0">
                <a:pos x="219" y="17"/>
              </a:cxn>
              <a:cxn ang="0">
                <a:pos x="188" y="17"/>
              </a:cxn>
              <a:cxn ang="0">
                <a:pos x="176" y="17"/>
              </a:cxn>
              <a:cxn ang="0">
                <a:pos x="166" y="17"/>
              </a:cxn>
              <a:cxn ang="0">
                <a:pos x="140" y="16"/>
              </a:cxn>
              <a:cxn ang="0">
                <a:pos x="134" y="12"/>
              </a:cxn>
              <a:cxn ang="0">
                <a:pos x="125" y="16"/>
              </a:cxn>
              <a:cxn ang="0">
                <a:pos x="118" y="20"/>
              </a:cxn>
              <a:cxn ang="0">
                <a:pos x="106" y="18"/>
              </a:cxn>
              <a:cxn ang="0">
                <a:pos x="102" y="20"/>
              </a:cxn>
              <a:cxn ang="0">
                <a:pos x="97" y="18"/>
              </a:cxn>
              <a:cxn ang="0">
                <a:pos x="88" y="15"/>
              </a:cxn>
              <a:cxn ang="0">
                <a:pos x="78" y="18"/>
              </a:cxn>
              <a:cxn ang="0">
                <a:pos x="73" y="16"/>
              </a:cxn>
              <a:cxn ang="0">
                <a:pos x="65" y="18"/>
              </a:cxn>
              <a:cxn ang="0">
                <a:pos x="56" y="18"/>
              </a:cxn>
              <a:cxn ang="0">
                <a:pos x="60" y="13"/>
              </a:cxn>
              <a:cxn ang="0">
                <a:pos x="44" y="16"/>
              </a:cxn>
              <a:cxn ang="0">
                <a:pos x="22" y="9"/>
              </a:cxn>
              <a:cxn ang="0">
                <a:pos x="15" y="8"/>
              </a:cxn>
              <a:cxn ang="0">
                <a:pos x="0" y="8"/>
              </a:cxn>
              <a:cxn ang="0">
                <a:pos x="6" y="5"/>
              </a:cxn>
              <a:cxn ang="0">
                <a:pos x="20" y="8"/>
              </a:cxn>
              <a:cxn ang="0">
                <a:pos x="46" y="4"/>
              </a:cxn>
              <a:cxn ang="0">
                <a:pos x="89" y="3"/>
              </a:cxn>
              <a:cxn ang="0">
                <a:pos x="137" y="2"/>
              </a:cxn>
              <a:cxn ang="0">
                <a:pos x="176" y="2"/>
              </a:cxn>
              <a:cxn ang="0">
                <a:pos x="204" y="1"/>
              </a:cxn>
              <a:cxn ang="0">
                <a:pos x="263" y="3"/>
              </a:cxn>
              <a:cxn ang="0">
                <a:pos x="294" y="5"/>
              </a:cxn>
              <a:cxn ang="0">
                <a:pos x="334" y="7"/>
              </a:cxn>
              <a:cxn ang="0">
                <a:pos x="467" y="4"/>
              </a:cxn>
              <a:cxn ang="0">
                <a:pos x="502" y="5"/>
              </a:cxn>
              <a:cxn ang="0">
                <a:pos x="604" y="17"/>
              </a:cxn>
            </a:cxnLst>
            <a:rect l="0" t="0" r="r" b="b"/>
            <a:pathLst>
              <a:path w="613" h="21">
                <a:moveTo>
                  <a:pt x="604" y="17"/>
                </a:moveTo>
                <a:cubicBezTo>
                  <a:pt x="597" y="21"/>
                  <a:pt x="587" y="16"/>
                  <a:pt x="579" y="18"/>
                </a:cubicBezTo>
                <a:cubicBezTo>
                  <a:pt x="578" y="19"/>
                  <a:pt x="580" y="16"/>
                  <a:pt x="577" y="17"/>
                </a:cubicBezTo>
                <a:cubicBezTo>
                  <a:pt x="570" y="20"/>
                  <a:pt x="557" y="17"/>
                  <a:pt x="548" y="15"/>
                </a:cubicBezTo>
                <a:cubicBezTo>
                  <a:pt x="549" y="14"/>
                  <a:pt x="549" y="14"/>
                  <a:pt x="549" y="14"/>
                </a:cubicBezTo>
                <a:cubicBezTo>
                  <a:pt x="547" y="13"/>
                  <a:pt x="545" y="15"/>
                  <a:pt x="543" y="15"/>
                </a:cubicBezTo>
                <a:cubicBezTo>
                  <a:pt x="543" y="15"/>
                  <a:pt x="543" y="14"/>
                  <a:pt x="543" y="14"/>
                </a:cubicBezTo>
                <a:cubicBezTo>
                  <a:pt x="542" y="15"/>
                  <a:pt x="539" y="14"/>
                  <a:pt x="539" y="15"/>
                </a:cubicBezTo>
                <a:cubicBezTo>
                  <a:pt x="538" y="15"/>
                  <a:pt x="538" y="14"/>
                  <a:pt x="537" y="13"/>
                </a:cubicBezTo>
                <a:cubicBezTo>
                  <a:pt x="536" y="15"/>
                  <a:pt x="536" y="15"/>
                  <a:pt x="536" y="15"/>
                </a:cubicBezTo>
                <a:cubicBezTo>
                  <a:pt x="533" y="18"/>
                  <a:pt x="529" y="14"/>
                  <a:pt x="524" y="16"/>
                </a:cubicBezTo>
                <a:cubicBezTo>
                  <a:pt x="525" y="16"/>
                  <a:pt x="525" y="15"/>
                  <a:pt x="525" y="15"/>
                </a:cubicBezTo>
                <a:cubicBezTo>
                  <a:pt x="518" y="17"/>
                  <a:pt x="510" y="16"/>
                  <a:pt x="502" y="17"/>
                </a:cubicBezTo>
                <a:cubicBezTo>
                  <a:pt x="503" y="16"/>
                  <a:pt x="503" y="15"/>
                  <a:pt x="502" y="15"/>
                </a:cubicBezTo>
                <a:cubicBezTo>
                  <a:pt x="502" y="16"/>
                  <a:pt x="500" y="17"/>
                  <a:pt x="498" y="17"/>
                </a:cubicBezTo>
                <a:cubicBezTo>
                  <a:pt x="497" y="15"/>
                  <a:pt x="494" y="18"/>
                  <a:pt x="492" y="17"/>
                </a:cubicBezTo>
                <a:cubicBezTo>
                  <a:pt x="492" y="17"/>
                  <a:pt x="492" y="17"/>
                  <a:pt x="492" y="17"/>
                </a:cubicBezTo>
                <a:cubicBezTo>
                  <a:pt x="490" y="19"/>
                  <a:pt x="490" y="16"/>
                  <a:pt x="488" y="18"/>
                </a:cubicBezTo>
                <a:cubicBezTo>
                  <a:pt x="487" y="17"/>
                  <a:pt x="487" y="17"/>
                  <a:pt x="487" y="17"/>
                </a:cubicBezTo>
                <a:cubicBezTo>
                  <a:pt x="486" y="19"/>
                  <a:pt x="485" y="16"/>
                  <a:pt x="483" y="17"/>
                </a:cubicBezTo>
                <a:cubicBezTo>
                  <a:pt x="483" y="17"/>
                  <a:pt x="483" y="17"/>
                  <a:pt x="483" y="17"/>
                </a:cubicBezTo>
                <a:cubicBezTo>
                  <a:pt x="482" y="18"/>
                  <a:pt x="481" y="16"/>
                  <a:pt x="480" y="17"/>
                </a:cubicBezTo>
                <a:cubicBezTo>
                  <a:pt x="480" y="17"/>
                  <a:pt x="480" y="17"/>
                  <a:pt x="480" y="17"/>
                </a:cubicBezTo>
                <a:cubicBezTo>
                  <a:pt x="477" y="17"/>
                  <a:pt x="475" y="16"/>
                  <a:pt x="475" y="17"/>
                </a:cubicBezTo>
                <a:cubicBezTo>
                  <a:pt x="474" y="16"/>
                  <a:pt x="478" y="17"/>
                  <a:pt x="477" y="15"/>
                </a:cubicBezTo>
                <a:cubicBezTo>
                  <a:pt x="467" y="16"/>
                  <a:pt x="457" y="16"/>
                  <a:pt x="447" y="16"/>
                </a:cubicBezTo>
                <a:cubicBezTo>
                  <a:pt x="446" y="15"/>
                  <a:pt x="446" y="15"/>
                  <a:pt x="445" y="14"/>
                </a:cubicBezTo>
                <a:cubicBezTo>
                  <a:pt x="444" y="15"/>
                  <a:pt x="442" y="14"/>
                  <a:pt x="441" y="15"/>
                </a:cubicBezTo>
                <a:cubicBezTo>
                  <a:pt x="441" y="15"/>
                  <a:pt x="440" y="14"/>
                  <a:pt x="440" y="14"/>
                </a:cubicBezTo>
                <a:cubicBezTo>
                  <a:pt x="438" y="14"/>
                  <a:pt x="438" y="16"/>
                  <a:pt x="436" y="15"/>
                </a:cubicBezTo>
                <a:cubicBezTo>
                  <a:pt x="437" y="15"/>
                  <a:pt x="437" y="14"/>
                  <a:pt x="437" y="14"/>
                </a:cubicBezTo>
                <a:cubicBezTo>
                  <a:pt x="435" y="15"/>
                  <a:pt x="433" y="15"/>
                  <a:pt x="431" y="15"/>
                </a:cubicBezTo>
                <a:cubicBezTo>
                  <a:pt x="431" y="15"/>
                  <a:pt x="432" y="15"/>
                  <a:pt x="431" y="14"/>
                </a:cubicBezTo>
                <a:cubicBezTo>
                  <a:pt x="429" y="16"/>
                  <a:pt x="428" y="14"/>
                  <a:pt x="426" y="15"/>
                </a:cubicBezTo>
                <a:cubicBezTo>
                  <a:pt x="426" y="14"/>
                  <a:pt x="426" y="14"/>
                  <a:pt x="426" y="14"/>
                </a:cubicBezTo>
                <a:cubicBezTo>
                  <a:pt x="423" y="12"/>
                  <a:pt x="426" y="16"/>
                  <a:pt x="423" y="15"/>
                </a:cubicBezTo>
                <a:cubicBezTo>
                  <a:pt x="424" y="15"/>
                  <a:pt x="423" y="14"/>
                  <a:pt x="423" y="14"/>
                </a:cubicBezTo>
                <a:cubicBezTo>
                  <a:pt x="421" y="16"/>
                  <a:pt x="417" y="15"/>
                  <a:pt x="415" y="16"/>
                </a:cubicBezTo>
                <a:cubicBezTo>
                  <a:pt x="415" y="15"/>
                  <a:pt x="415" y="15"/>
                  <a:pt x="415" y="15"/>
                </a:cubicBezTo>
                <a:cubicBezTo>
                  <a:pt x="412" y="15"/>
                  <a:pt x="409" y="15"/>
                  <a:pt x="406" y="15"/>
                </a:cubicBezTo>
                <a:cubicBezTo>
                  <a:pt x="405" y="15"/>
                  <a:pt x="407" y="13"/>
                  <a:pt x="404" y="13"/>
                </a:cubicBezTo>
                <a:cubicBezTo>
                  <a:pt x="404" y="15"/>
                  <a:pt x="399" y="14"/>
                  <a:pt x="401" y="16"/>
                </a:cubicBezTo>
                <a:cubicBezTo>
                  <a:pt x="399" y="16"/>
                  <a:pt x="395" y="15"/>
                  <a:pt x="393" y="16"/>
                </a:cubicBezTo>
                <a:cubicBezTo>
                  <a:pt x="394" y="15"/>
                  <a:pt x="392" y="13"/>
                  <a:pt x="394" y="13"/>
                </a:cubicBezTo>
                <a:cubicBezTo>
                  <a:pt x="393" y="12"/>
                  <a:pt x="393" y="12"/>
                  <a:pt x="393" y="12"/>
                </a:cubicBezTo>
                <a:cubicBezTo>
                  <a:pt x="393" y="11"/>
                  <a:pt x="394" y="12"/>
                  <a:pt x="394" y="11"/>
                </a:cubicBezTo>
                <a:cubicBezTo>
                  <a:pt x="393" y="11"/>
                  <a:pt x="390" y="12"/>
                  <a:pt x="389" y="12"/>
                </a:cubicBezTo>
                <a:cubicBezTo>
                  <a:pt x="387" y="13"/>
                  <a:pt x="385" y="15"/>
                  <a:pt x="382" y="15"/>
                </a:cubicBezTo>
                <a:cubicBezTo>
                  <a:pt x="384" y="15"/>
                  <a:pt x="382" y="13"/>
                  <a:pt x="383" y="13"/>
                </a:cubicBezTo>
                <a:cubicBezTo>
                  <a:pt x="378" y="17"/>
                  <a:pt x="378" y="17"/>
                  <a:pt x="378" y="17"/>
                </a:cubicBezTo>
                <a:cubicBezTo>
                  <a:pt x="377" y="17"/>
                  <a:pt x="378" y="15"/>
                  <a:pt x="377" y="16"/>
                </a:cubicBezTo>
                <a:cubicBezTo>
                  <a:pt x="377" y="16"/>
                  <a:pt x="376" y="16"/>
                  <a:pt x="376" y="17"/>
                </a:cubicBezTo>
                <a:cubicBezTo>
                  <a:pt x="375" y="17"/>
                  <a:pt x="372" y="17"/>
                  <a:pt x="371" y="15"/>
                </a:cubicBezTo>
                <a:cubicBezTo>
                  <a:pt x="371" y="15"/>
                  <a:pt x="373" y="15"/>
                  <a:pt x="372" y="14"/>
                </a:cubicBezTo>
                <a:cubicBezTo>
                  <a:pt x="370" y="14"/>
                  <a:pt x="370" y="15"/>
                  <a:pt x="368" y="15"/>
                </a:cubicBezTo>
                <a:cubicBezTo>
                  <a:pt x="368" y="15"/>
                  <a:pt x="368" y="15"/>
                  <a:pt x="368" y="15"/>
                </a:cubicBezTo>
                <a:cubicBezTo>
                  <a:pt x="367" y="14"/>
                  <a:pt x="364" y="15"/>
                  <a:pt x="366" y="16"/>
                </a:cubicBezTo>
                <a:cubicBezTo>
                  <a:pt x="366" y="17"/>
                  <a:pt x="365" y="15"/>
                  <a:pt x="367" y="16"/>
                </a:cubicBezTo>
                <a:cubicBezTo>
                  <a:pt x="366" y="17"/>
                  <a:pt x="364" y="17"/>
                  <a:pt x="362" y="17"/>
                </a:cubicBezTo>
                <a:cubicBezTo>
                  <a:pt x="362" y="17"/>
                  <a:pt x="362" y="16"/>
                  <a:pt x="363" y="16"/>
                </a:cubicBezTo>
                <a:cubicBezTo>
                  <a:pt x="360" y="17"/>
                  <a:pt x="357" y="18"/>
                  <a:pt x="355" y="18"/>
                </a:cubicBezTo>
                <a:cubicBezTo>
                  <a:pt x="355" y="19"/>
                  <a:pt x="356" y="17"/>
                  <a:pt x="356" y="17"/>
                </a:cubicBezTo>
                <a:cubicBezTo>
                  <a:pt x="353" y="16"/>
                  <a:pt x="349" y="19"/>
                  <a:pt x="346" y="17"/>
                </a:cubicBezTo>
                <a:cubicBezTo>
                  <a:pt x="346" y="17"/>
                  <a:pt x="346" y="18"/>
                  <a:pt x="346" y="18"/>
                </a:cubicBezTo>
                <a:cubicBezTo>
                  <a:pt x="344" y="18"/>
                  <a:pt x="345" y="17"/>
                  <a:pt x="343" y="17"/>
                </a:cubicBezTo>
                <a:cubicBezTo>
                  <a:pt x="343" y="16"/>
                  <a:pt x="342" y="17"/>
                  <a:pt x="341" y="18"/>
                </a:cubicBezTo>
                <a:cubicBezTo>
                  <a:pt x="340" y="18"/>
                  <a:pt x="341" y="17"/>
                  <a:pt x="342" y="17"/>
                </a:cubicBezTo>
                <a:cubicBezTo>
                  <a:pt x="340" y="18"/>
                  <a:pt x="334" y="19"/>
                  <a:pt x="330" y="18"/>
                </a:cubicBezTo>
                <a:cubicBezTo>
                  <a:pt x="330" y="18"/>
                  <a:pt x="328" y="20"/>
                  <a:pt x="327" y="19"/>
                </a:cubicBezTo>
                <a:cubicBezTo>
                  <a:pt x="327" y="18"/>
                  <a:pt x="327" y="18"/>
                  <a:pt x="327" y="18"/>
                </a:cubicBezTo>
                <a:cubicBezTo>
                  <a:pt x="327" y="17"/>
                  <a:pt x="324" y="18"/>
                  <a:pt x="324" y="17"/>
                </a:cubicBezTo>
                <a:cubicBezTo>
                  <a:pt x="322" y="19"/>
                  <a:pt x="331" y="16"/>
                  <a:pt x="329" y="17"/>
                </a:cubicBezTo>
                <a:cubicBezTo>
                  <a:pt x="328" y="16"/>
                  <a:pt x="325" y="19"/>
                  <a:pt x="326" y="17"/>
                </a:cubicBezTo>
                <a:cubicBezTo>
                  <a:pt x="324" y="17"/>
                  <a:pt x="323" y="19"/>
                  <a:pt x="321" y="18"/>
                </a:cubicBezTo>
                <a:cubicBezTo>
                  <a:pt x="321" y="18"/>
                  <a:pt x="322" y="16"/>
                  <a:pt x="321" y="16"/>
                </a:cubicBezTo>
                <a:cubicBezTo>
                  <a:pt x="319" y="16"/>
                  <a:pt x="320" y="17"/>
                  <a:pt x="318" y="17"/>
                </a:cubicBezTo>
                <a:cubicBezTo>
                  <a:pt x="317" y="17"/>
                  <a:pt x="317" y="17"/>
                  <a:pt x="317" y="17"/>
                </a:cubicBezTo>
                <a:cubicBezTo>
                  <a:pt x="317" y="19"/>
                  <a:pt x="315" y="17"/>
                  <a:pt x="316" y="19"/>
                </a:cubicBezTo>
                <a:cubicBezTo>
                  <a:pt x="316" y="18"/>
                  <a:pt x="312" y="19"/>
                  <a:pt x="313" y="17"/>
                </a:cubicBezTo>
                <a:cubicBezTo>
                  <a:pt x="313" y="16"/>
                  <a:pt x="313" y="16"/>
                  <a:pt x="313" y="16"/>
                </a:cubicBezTo>
                <a:cubicBezTo>
                  <a:pt x="312" y="16"/>
                  <a:pt x="311" y="17"/>
                  <a:pt x="310" y="18"/>
                </a:cubicBezTo>
                <a:cubicBezTo>
                  <a:pt x="310" y="18"/>
                  <a:pt x="310" y="17"/>
                  <a:pt x="310" y="17"/>
                </a:cubicBezTo>
                <a:cubicBezTo>
                  <a:pt x="310" y="20"/>
                  <a:pt x="308" y="17"/>
                  <a:pt x="306" y="19"/>
                </a:cubicBezTo>
                <a:cubicBezTo>
                  <a:pt x="304" y="18"/>
                  <a:pt x="301" y="19"/>
                  <a:pt x="300" y="17"/>
                </a:cubicBezTo>
                <a:cubicBezTo>
                  <a:pt x="298" y="18"/>
                  <a:pt x="297" y="19"/>
                  <a:pt x="295" y="18"/>
                </a:cubicBezTo>
                <a:cubicBezTo>
                  <a:pt x="295" y="18"/>
                  <a:pt x="296" y="18"/>
                  <a:pt x="296" y="17"/>
                </a:cubicBezTo>
                <a:cubicBezTo>
                  <a:pt x="295" y="17"/>
                  <a:pt x="294" y="17"/>
                  <a:pt x="293" y="18"/>
                </a:cubicBezTo>
                <a:cubicBezTo>
                  <a:pt x="293" y="17"/>
                  <a:pt x="291" y="16"/>
                  <a:pt x="289" y="15"/>
                </a:cubicBezTo>
                <a:cubicBezTo>
                  <a:pt x="288" y="16"/>
                  <a:pt x="288" y="17"/>
                  <a:pt x="288" y="18"/>
                </a:cubicBezTo>
                <a:cubicBezTo>
                  <a:pt x="287" y="16"/>
                  <a:pt x="283" y="20"/>
                  <a:pt x="282" y="17"/>
                </a:cubicBezTo>
                <a:cubicBezTo>
                  <a:pt x="282" y="17"/>
                  <a:pt x="284" y="16"/>
                  <a:pt x="283" y="16"/>
                </a:cubicBezTo>
                <a:cubicBezTo>
                  <a:pt x="281" y="13"/>
                  <a:pt x="280" y="17"/>
                  <a:pt x="277" y="16"/>
                </a:cubicBezTo>
                <a:cubicBezTo>
                  <a:pt x="278" y="18"/>
                  <a:pt x="278" y="18"/>
                  <a:pt x="278" y="18"/>
                </a:cubicBezTo>
                <a:cubicBezTo>
                  <a:pt x="277" y="17"/>
                  <a:pt x="274" y="19"/>
                  <a:pt x="274" y="17"/>
                </a:cubicBezTo>
                <a:cubicBezTo>
                  <a:pt x="273" y="18"/>
                  <a:pt x="271" y="17"/>
                  <a:pt x="272" y="18"/>
                </a:cubicBezTo>
                <a:cubicBezTo>
                  <a:pt x="268" y="17"/>
                  <a:pt x="262" y="19"/>
                  <a:pt x="259" y="16"/>
                </a:cubicBezTo>
                <a:cubicBezTo>
                  <a:pt x="259" y="16"/>
                  <a:pt x="257" y="16"/>
                  <a:pt x="258" y="17"/>
                </a:cubicBezTo>
                <a:cubicBezTo>
                  <a:pt x="259" y="18"/>
                  <a:pt x="259" y="16"/>
                  <a:pt x="259" y="17"/>
                </a:cubicBezTo>
                <a:cubicBezTo>
                  <a:pt x="259" y="17"/>
                  <a:pt x="259" y="17"/>
                  <a:pt x="259" y="18"/>
                </a:cubicBezTo>
                <a:cubicBezTo>
                  <a:pt x="257" y="17"/>
                  <a:pt x="256" y="17"/>
                  <a:pt x="258" y="15"/>
                </a:cubicBezTo>
                <a:cubicBezTo>
                  <a:pt x="255" y="14"/>
                  <a:pt x="255" y="19"/>
                  <a:pt x="251" y="18"/>
                </a:cubicBezTo>
                <a:cubicBezTo>
                  <a:pt x="251" y="17"/>
                  <a:pt x="251" y="17"/>
                  <a:pt x="250" y="17"/>
                </a:cubicBezTo>
                <a:cubicBezTo>
                  <a:pt x="248" y="18"/>
                  <a:pt x="248" y="18"/>
                  <a:pt x="248" y="18"/>
                </a:cubicBezTo>
                <a:cubicBezTo>
                  <a:pt x="246" y="18"/>
                  <a:pt x="247" y="16"/>
                  <a:pt x="247" y="15"/>
                </a:cubicBezTo>
                <a:cubicBezTo>
                  <a:pt x="246" y="15"/>
                  <a:pt x="244" y="15"/>
                  <a:pt x="243" y="16"/>
                </a:cubicBezTo>
                <a:cubicBezTo>
                  <a:pt x="242" y="14"/>
                  <a:pt x="242" y="14"/>
                  <a:pt x="242" y="14"/>
                </a:cubicBezTo>
                <a:cubicBezTo>
                  <a:pt x="243" y="16"/>
                  <a:pt x="241" y="15"/>
                  <a:pt x="240" y="16"/>
                </a:cubicBezTo>
                <a:cubicBezTo>
                  <a:pt x="241" y="15"/>
                  <a:pt x="241" y="15"/>
                  <a:pt x="241" y="15"/>
                </a:cubicBezTo>
                <a:cubicBezTo>
                  <a:pt x="241" y="15"/>
                  <a:pt x="239" y="15"/>
                  <a:pt x="239" y="15"/>
                </a:cubicBezTo>
                <a:cubicBezTo>
                  <a:pt x="239" y="16"/>
                  <a:pt x="240" y="16"/>
                  <a:pt x="241" y="17"/>
                </a:cubicBezTo>
                <a:cubicBezTo>
                  <a:pt x="240" y="17"/>
                  <a:pt x="239" y="17"/>
                  <a:pt x="239" y="18"/>
                </a:cubicBezTo>
                <a:cubicBezTo>
                  <a:pt x="239" y="16"/>
                  <a:pt x="237" y="17"/>
                  <a:pt x="236" y="17"/>
                </a:cubicBezTo>
                <a:cubicBezTo>
                  <a:pt x="235" y="16"/>
                  <a:pt x="234" y="18"/>
                  <a:pt x="234" y="18"/>
                </a:cubicBezTo>
                <a:cubicBezTo>
                  <a:pt x="234" y="17"/>
                  <a:pt x="232" y="18"/>
                  <a:pt x="233" y="17"/>
                </a:cubicBezTo>
                <a:cubicBezTo>
                  <a:pt x="233" y="16"/>
                  <a:pt x="234" y="17"/>
                  <a:pt x="235" y="17"/>
                </a:cubicBezTo>
                <a:cubicBezTo>
                  <a:pt x="234" y="16"/>
                  <a:pt x="234" y="15"/>
                  <a:pt x="232" y="16"/>
                </a:cubicBezTo>
                <a:cubicBezTo>
                  <a:pt x="231" y="16"/>
                  <a:pt x="233" y="18"/>
                  <a:pt x="231" y="18"/>
                </a:cubicBezTo>
                <a:cubicBezTo>
                  <a:pt x="231" y="17"/>
                  <a:pt x="231" y="17"/>
                  <a:pt x="232" y="16"/>
                </a:cubicBezTo>
                <a:cubicBezTo>
                  <a:pt x="230" y="16"/>
                  <a:pt x="230" y="16"/>
                  <a:pt x="230" y="16"/>
                </a:cubicBezTo>
                <a:cubicBezTo>
                  <a:pt x="230" y="17"/>
                  <a:pt x="230" y="17"/>
                  <a:pt x="230" y="17"/>
                </a:cubicBezTo>
                <a:cubicBezTo>
                  <a:pt x="229" y="16"/>
                  <a:pt x="229" y="16"/>
                  <a:pt x="229" y="16"/>
                </a:cubicBezTo>
                <a:cubicBezTo>
                  <a:pt x="229" y="17"/>
                  <a:pt x="226" y="17"/>
                  <a:pt x="226" y="18"/>
                </a:cubicBezTo>
                <a:cubicBezTo>
                  <a:pt x="225" y="18"/>
                  <a:pt x="224" y="17"/>
                  <a:pt x="223" y="17"/>
                </a:cubicBezTo>
                <a:cubicBezTo>
                  <a:pt x="223" y="17"/>
                  <a:pt x="223" y="17"/>
                  <a:pt x="223" y="17"/>
                </a:cubicBezTo>
                <a:cubicBezTo>
                  <a:pt x="222" y="16"/>
                  <a:pt x="220" y="17"/>
                  <a:pt x="219" y="17"/>
                </a:cubicBezTo>
                <a:cubicBezTo>
                  <a:pt x="219" y="17"/>
                  <a:pt x="219" y="17"/>
                  <a:pt x="219" y="17"/>
                </a:cubicBezTo>
                <a:cubicBezTo>
                  <a:pt x="218" y="17"/>
                  <a:pt x="217" y="17"/>
                  <a:pt x="216" y="18"/>
                </a:cubicBezTo>
                <a:cubicBezTo>
                  <a:pt x="214" y="17"/>
                  <a:pt x="215" y="13"/>
                  <a:pt x="214" y="15"/>
                </a:cubicBezTo>
                <a:cubicBezTo>
                  <a:pt x="212" y="15"/>
                  <a:pt x="211" y="17"/>
                  <a:pt x="212" y="18"/>
                </a:cubicBezTo>
                <a:cubicBezTo>
                  <a:pt x="209" y="17"/>
                  <a:pt x="205" y="19"/>
                  <a:pt x="202" y="17"/>
                </a:cubicBezTo>
                <a:cubicBezTo>
                  <a:pt x="202" y="17"/>
                  <a:pt x="202" y="18"/>
                  <a:pt x="201" y="18"/>
                </a:cubicBezTo>
                <a:cubicBezTo>
                  <a:pt x="197" y="17"/>
                  <a:pt x="192" y="19"/>
                  <a:pt x="188" y="17"/>
                </a:cubicBezTo>
                <a:cubicBezTo>
                  <a:pt x="190" y="16"/>
                  <a:pt x="188" y="16"/>
                  <a:pt x="188" y="15"/>
                </a:cubicBezTo>
                <a:cubicBezTo>
                  <a:pt x="187" y="16"/>
                  <a:pt x="187" y="14"/>
                  <a:pt x="187" y="16"/>
                </a:cubicBezTo>
                <a:cubicBezTo>
                  <a:pt x="187" y="17"/>
                  <a:pt x="187" y="17"/>
                  <a:pt x="188" y="18"/>
                </a:cubicBezTo>
                <a:cubicBezTo>
                  <a:pt x="185" y="18"/>
                  <a:pt x="181" y="18"/>
                  <a:pt x="180" y="17"/>
                </a:cubicBezTo>
                <a:cubicBezTo>
                  <a:pt x="181" y="18"/>
                  <a:pt x="180" y="18"/>
                  <a:pt x="179" y="18"/>
                </a:cubicBezTo>
                <a:cubicBezTo>
                  <a:pt x="180" y="17"/>
                  <a:pt x="178" y="16"/>
                  <a:pt x="176" y="17"/>
                </a:cubicBezTo>
                <a:cubicBezTo>
                  <a:pt x="176" y="18"/>
                  <a:pt x="176" y="18"/>
                  <a:pt x="176" y="18"/>
                </a:cubicBezTo>
                <a:cubicBezTo>
                  <a:pt x="175" y="17"/>
                  <a:pt x="175" y="17"/>
                  <a:pt x="175" y="17"/>
                </a:cubicBezTo>
                <a:cubicBezTo>
                  <a:pt x="174" y="17"/>
                  <a:pt x="174" y="19"/>
                  <a:pt x="173" y="18"/>
                </a:cubicBezTo>
                <a:cubicBezTo>
                  <a:pt x="172" y="17"/>
                  <a:pt x="172" y="17"/>
                  <a:pt x="172" y="17"/>
                </a:cubicBezTo>
                <a:cubicBezTo>
                  <a:pt x="171" y="18"/>
                  <a:pt x="169" y="19"/>
                  <a:pt x="167" y="18"/>
                </a:cubicBezTo>
                <a:cubicBezTo>
                  <a:pt x="166" y="17"/>
                  <a:pt x="166" y="17"/>
                  <a:pt x="166" y="17"/>
                </a:cubicBezTo>
                <a:cubicBezTo>
                  <a:pt x="165" y="17"/>
                  <a:pt x="164" y="18"/>
                  <a:pt x="165" y="18"/>
                </a:cubicBezTo>
                <a:cubicBezTo>
                  <a:pt x="162" y="17"/>
                  <a:pt x="160" y="17"/>
                  <a:pt x="160" y="16"/>
                </a:cubicBezTo>
                <a:cubicBezTo>
                  <a:pt x="155" y="19"/>
                  <a:pt x="147" y="19"/>
                  <a:pt x="142" y="19"/>
                </a:cubicBezTo>
                <a:cubicBezTo>
                  <a:pt x="142" y="18"/>
                  <a:pt x="142" y="18"/>
                  <a:pt x="142" y="18"/>
                </a:cubicBezTo>
                <a:cubicBezTo>
                  <a:pt x="140" y="17"/>
                  <a:pt x="141" y="19"/>
                  <a:pt x="140" y="19"/>
                </a:cubicBezTo>
                <a:cubicBezTo>
                  <a:pt x="141" y="18"/>
                  <a:pt x="139" y="17"/>
                  <a:pt x="140" y="16"/>
                </a:cubicBezTo>
                <a:cubicBezTo>
                  <a:pt x="138" y="15"/>
                  <a:pt x="137" y="17"/>
                  <a:pt x="136" y="18"/>
                </a:cubicBezTo>
                <a:cubicBezTo>
                  <a:pt x="136" y="19"/>
                  <a:pt x="137" y="17"/>
                  <a:pt x="137" y="18"/>
                </a:cubicBezTo>
                <a:cubicBezTo>
                  <a:pt x="137" y="19"/>
                  <a:pt x="134" y="18"/>
                  <a:pt x="133" y="19"/>
                </a:cubicBezTo>
                <a:cubicBezTo>
                  <a:pt x="133" y="18"/>
                  <a:pt x="133" y="17"/>
                  <a:pt x="134" y="17"/>
                </a:cubicBezTo>
                <a:cubicBezTo>
                  <a:pt x="132" y="17"/>
                  <a:pt x="132" y="17"/>
                  <a:pt x="132" y="17"/>
                </a:cubicBezTo>
                <a:cubicBezTo>
                  <a:pt x="131" y="16"/>
                  <a:pt x="136" y="14"/>
                  <a:pt x="134" y="12"/>
                </a:cubicBezTo>
                <a:cubicBezTo>
                  <a:pt x="133" y="12"/>
                  <a:pt x="133" y="12"/>
                  <a:pt x="133" y="12"/>
                </a:cubicBezTo>
                <a:cubicBezTo>
                  <a:pt x="132" y="11"/>
                  <a:pt x="136" y="10"/>
                  <a:pt x="133" y="10"/>
                </a:cubicBezTo>
                <a:cubicBezTo>
                  <a:pt x="132" y="11"/>
                  <a:pt x="131" y="13"/>
                  <a:pt x="132" y="14"/>
                </a:cubicBezTo>
                <a:cubicBezTo>
                  <a:pt x="129" y="14"/>
                  <a:pt x="131" y="17"/>
                  <a:pt x="128" y="17"/>
                </a:cubicBezTo>
                <a:cubicBezTo>
                  <a:pt x="127" y="16"/>
                  <a:pt x="130" y="17"/>
                  <a:pt x="129" y="16"/>
                </a:cubicBezTo>
                <a:cubicBezTo>
                  <a:pt x="128" y="14"/>
                  <a:pt x="127" y="16"/>
                  <a:pt x="125" y="16"/>
                </a:cubicBezTo>
                <a:cubicBezTo>
                  <a:pt x="127" y="16"/>
                  <a:pt x="126" y="18"/>
                  <a:pt x="125" y="18"/>
                </a:cubicBezTo>
                <a:cubicBezTo>
                  <a:pt x="123" y="17"/>
                  <a:pt x="126" y="17"/>
                  <a:pt x="124" y="17"/>
                </a:cubicBezTo>
                <a:cubicBezTo>
                  <a:pt x="123" y="17"/>
                  <a:pt x="121" y="18"/>
                  <a:pt x="123" y="19"/>
                </a:cubicBezTo>
                <a:cubicBezTo>
                  <a:pt x="122" y="21"/>
                  <a:pt x="121" y="18"/>
                  <a:pt x="119" y="20"/>
                </a:cubicBezTo>
                <a:cubicBezTo>
                  <a:pt x="119" y="18"/>
                  <a:pt x="122" y="16"/>
                  <a:pt x="119" y="16"/>
                </a:cubicBezTo>
                <a:cubicBezTo>
                  <a:pt x="120" y="17"/>
                  <a:pt x="116" y="17"/>
                  <a:pt x="118" y="20"/>
                </a:cubicBezTo>
                <a:cubicBezTo>
                  <a:pt x="117" y="19"/>
                  <a:pt x="117" y="18"/>
                  <a:pt x="117" y="17"/>
                </a:cubicBezTo>
                <a:cubicBezTo>
                  <a:pt x="116" y="16"/>
                  <a:pt x="114" y="20"/>
                  <a:pt x="114" y="17"/>
                </a:cubicBezTo>
                <a:cubicBezTo>
                  <a:pt x="113" y="18"/>
                  <a:pt x="113" y="18"/>
                  <a:pt x="113" y="18"/>
                </a:cubicBezTo>
                <a:cubicBezTo>
                  <a:pt x="113" y="18"/>
                  <a:pt x="112" y="18"/>
                  <a:pt x="111" y="17"/>
                </a:cubicBezTo>
                <a:cubicBezTo>
                  <a:pt x="110" y="17"/>
                  <a:pt x="108" y="19"/>
                  <a:pt x="108" y="16"/>
                </a:cubicBezTo>
                <a:cubicBezTo>
                  <a:pt x="107" y="17"/>
                  <a:pt x="105" y="17"/>
                  <a:pt x="106" y="18"/>
                </a:cubicBezTo>
                <a:cubicBezTo>
                  <a:pt x="107" y="19"/>
                  <a:pt x="108" y="17"/>
                  <a:pt x="109" y="19"/>
                </a:cubicBezTo>
                <a:cubicBezTo>
                  <a:pt x="107" y="17"/>
                  <a:pt x="106" y="19"/>
                  <a:pt x="105" y="20"/>
                </a:cubicBezTo>
                <a:cubicBezTo>
                  <a:pt x="105" y="19"/>
                  <a:pt x="105" y="19"/>
                  <a:pt x="105" y="19"/>
                </a:cubicBezTo>
                <a:cubicBezTo>
                  <a:pt x="105" y="19"/>
                  <a:pt x="103" y="19"/>
                  <a:pt x="103" y="20"/>
                </a:cubicBezTo>
                <a:cubicBezTo>
                  <a:pt x="103" y="19"/>
                  <a:pt x="103" y="19"/>
                  <a:pt x="103" y="19"/>
                </a:cubicBezTo>
                <a:cubicBezTo>
                  <a:pt x="102" y="20"/>
                  <a:pt x="102" y="20"/>
                  <a:pt x="102" y="20"/>
                </a:cubicBezTo>
                <a:cubicBezTo>
                  <a:pt x="100" y="20"/>
                  <a:pt x="101" y="18"/>
                  <a:pt x="99" y="18"/>
                </a:cubicBezTo>
                <a:cubicBezTo>
                  <a:pt x="101" y="17"/>
                  <a:pt x="101" y="17"/>
                  <a:pt x="101" y="17"/>
                </a:cubicBezTo>
                <a:cubicBezTo>
                  <a:pt x="101" y="17"/>
                  <a:pt x="100" y="16"/>
                  <a:pt x="99" y="16"/>
                </a:cubicBezTo>
                <a:cubicBezTo>
                  <a:pt x="98" y="18"/>
                  <a:pt x="97" y="19"/>
                  <a:pt x="97" y="20"/>
                </a:cubicBezTo>
                <a:cubicBezTo>
                  <a:pt x="96" y="20"/>
                  <a:pt x="97" y="19"/>
                  <a:pt x="95" y="20"/>
                </a:cubicBezTo>
                <a:cubicBezTo>
                  <a:pt x="97" y="18"/>
                  <a:pt x="97" y="18"/>
                  <a:pt x="97" y="18"/>
                </a:cubicBezTo>
                <a:cubicBezTo>
                  <a:pt x="97" y="18"/>
                  <a:pt x="96" y="16"/>
                  <a:pt x="94" y="16"/>
                </a:cubicBezTo>
                <a:cubicBezTo>
                  <a:pt x="93" y="17"/>
                  <a:pt x="91" y="18"/>
                  <a:pt x="93" y="19"/>
                </a:cubicBezTo>
                <a:cubicBezTo>
                  <a:pt x="92" y="19"/>
                  <a:pt x="91" y="18"/>
                  <a:pt x="92" y="18"/>
                </a:cubicBezTo>
                <a:cubicBezTo>
                  <a:pt x="90" y="18"/>
                  <a:pt x="92" y="19"/>
                  <a:pt x="90" y="19"/>
                </a:cubicBezTo>
                <a:cubicBezTo>
                  <a:pt x="90" y="19"/>
                  <a:pt x="87" y="18"/>
                  <a:pt x="86" y="16"/>
                </a:cubicBezTo>
                <a:cubicBezTo>
                  <a:pt x="88" y="15"/>
                  <a:pt x="88" y="15"/>
                  <a:pt x="88" y="15"/>
                </a:cubicBezTo>
                <a:cubicBezTo>
                  <a:pt x="87" y="15"/>
                  <a:pt x="87" y="15"/>
                  <a:pt x="87" y="15"/>
                </a:cubicBezTo>
                <a:cubicBezTo>
                  <a:pt x="88" y="13"/>
                  <a:pt x="86" y="13"/>
                  <a:pt x="87" y="12"/>
                </a:cubicBezTo>
                <a:cubicBezTo>
                  <a:pt x="86" y="12"/>
                  <a:pt x="85" y="12"/>
                  <a:pt x="84" y="12"/>
                </a:cubicBezTo>
                <a:cubicBezTo>
                  <a:pt x="87" y="15"/>
                  <a:pt x="82" y="16"/>
                  <a:pt x="82" y="18"/>
                </a:cubicBezTo>
                <a:cubicBezTo>
                  <a:pt x="79" y="19"/>
                  <a:pt x="81" y="13"/>
                  <a:pt x="77" y="16"/>
                </a:cubicBezTo>
                <a:cubicBezTo>
                  <a:pt x="78" y="17"/>
                  <a:pt x="76" y="19"/>
                  <a:pt x="78" y="18"/>
                </a:cubicBezTo>
                <a:cubicBezTo>
                  <a:pt x="76" y="18"/>
                  <a:pt x="77" y="20"/>
                  <a:pt x="74" y="19"/>
                </a:cubicBezTo>
                <a:cubicBezTo>
                  <a:pt x="76" y="18"/>
                  <a:pt x="73" y="17"/>
                  <a:pt x="75" y="15"/>
                </a:cubicBezTo>
                <a:cubicBezTo>
                  <a:pt x="75" y="16"/>
                  <a:pt x="76" y="16"/>
                  <a:pt x="77" y="16"/>
                </a:cubicBezTo>
                <a:cubicBezTo>
                  <a:pt x="76" y="15"/>
                  <a:pt x="77" y="13"/>
                  <a:pt x="75" y="13"/>
                </a:cubicBezTo>
                <a:cubicBezTo>
                  <a:pt x="74" y="14"/>
                  <a:pt x="72" y="14"/>
                  <a:pt x="72" y="15"/>
                </a:cubicBezTo>
                <a:cubicBezTo>
                  <a:pt x="72" y="16"/>
                  <a:pt x="74" y="15"/>
                  <a:pt x="73" y="16"/>
                </a:cubicBezTo>
                <a:cubicBezTo>
                  <a:pt x="71" y="17"/>
                  <a:pt x="71" y="15"/>
                  <a:pt x="70" y="17"/>
                </a:cubicBezTo>
                <a:cubicBezTo>
                  <a:pt x="71" y="17"/>
                  <a:pt x="71" y="18"/>
                  <a:pt x="71" y="19"/>
                </a:cubicBezTo>
                <a:cubicBezTo>
                  <a:pt x="70" y="20"/>
                  <a:pt x="70" y="20"/>
                  <a:pt x="70" y="20"/>
                </a:cubicBezTo>
                <a:cubicBezTo>
                  <a:pt x="70" y="19"/>
                  <a:pt x="70" y="19"/>
                  <a:pt x="70" y="19"/>
                </a:cubicBezTo>
                <a:cubicBezTo>
                  <a:pt x="67" y="18"/>
                  <a:pt x="69" y="20"/>
                  <a:pt x="66" y="20"/>
                </a:cubicBezTo>
                <a:cubicBezTo>
                  <a:pt x="65" y="18"/>
                  <a:pt x="65" y="18"/>
                  <a:pt x="65" y="18"/>
                </a:cubicBezTo>
                <a:cubicBezTo>
                  <a:pt x="66" y="17"/>
                  <a:pt x="69" y="19"/>
                  <a:pt x="69" y="16"/>
                </a:cubicBezTo>
                <a:cubicBezTo>
                  <a:pt x="67" y="16"/>
                  <a:pt x="66" y="18"/>
                  <a:pt x="64" y="17"/>
                </a:cubicBezTo>
                <a:cubicBezTo>
                  <a:pt x="66" y="16"/>
                  <a:pt x="66" y="16"/>
                  <a:pt x="66" y="16"/>
                </a:cubicBezTo>
                <a:cubicBezTo>
                  <a:pt x="65" y="16"/>
                  <a:pt x="65" y="13"/>
                  <a:pt x="62" y="15"/>
                </a:cubicBezTo>
                <a:cubicBezTo>
                  <a:pt x="61" y="16"/>
                  <a:pt x="62" y="16"/>
                  <a:pt x="61" y="17"/>
                </a:cubicBezTo>
                <a:cubicBezTo>
                  <a:pt x="59" y="17"/>
                  <a:pt x="58" y="18"/>
                  <a:pt x="56" y="18"/>
                </a:cubicBezTo>
                <a:cubicBezTo>
                  <a:pt x="56" y="16"/>
                  <a:pt x="52" y="18"/>
                  <a:pt x="55" y="16"/>
                </a:cubicBezTo>
                <a:cubicBezTo>
                  <a:pt x="55" y="17"/>
                  <a:pt x="60" y="17"/>
                  <a:pt x="61" y="15"/>
                </a:cubicBezTo>
                <a:cubicBezTo>
                  <a:pt x="60" y="13"/>
                  <a:pt x="63" y="16"/>
                  <a:pt x="64" y="13"/>
                </a:cubicBezTo>
                <a:cubicBezTo>
                  <a:pt x="61" y="13"/>
                  <a:pt x="62" y="11"/>
                  <a:pt x="61" y="10"/>
                </a:cubicBezTo>
                <a:cubicBezTo>
                  <a:pt x="61" y="10"/>
                  <a:pt x="60" y="10"/>
                  <a:pt x="60" y="11"/>
                </a:cubicBezTo>
                <a:cubicBezTo>
                  <a:pt x="59" y="12"/>
                  <a:pt x="60" y="12"/>
                  <a:pt x="60" y="13"/>
                </a:cubicBezTo>
                <a:cubicBezTo>
                  <a:pt x="57" y="13"/>
                  <a:pt x="55" y="13"/>
                  <a:pt x="53" y="15"/>
                </a:cubicBezTo>
                <a:cubicBezTo>
                  <a:pt x="53" y="14"/>
                  <a:pt x="53" y="13"/>
                  <a:pt x="54" y="13"/>
                </a:cubicBezTo>
                <a:cubicBezTo>
                  <a:pt x="51" y="13"/>
                  <a:pt x="48" y="13"/>
                  <a:pt x="45" y="12"/>
                </a:cubicBezTo>
                <a:cubicBezTo>
                  <a:pt x="46" y="14"/>
                  <a:pt x="41" y="13"/>
                  <a:pt x="43" y="15"/>
                </a:cubicBezTo>
                <a:cubicBezTo>
                  <a:pt x="44" y="15"/>
                  <a:pt x="45" y="17"/>
                  <a:pt x="45" y="18"/>
                </a:cubicBezTo>
                <a:cubicBezTo>
                  <a:pt x="44" y="17"/>
                  <a:pt x="45" y="17"/>
                  <a:pt x="44" y="16"/>
                </a:cubicBezTo>
                <a:cubicBezTo>
                  <a:pt x="43" y="17"/>
                  <a:pt x="42" y="14"/>
                  <a:pt x="41" y="16"/>
                </a:cubicBezTo>
                <a:cubicBezTo>
                  <a:pt x="44" y="15"/>
                  <a:pt x="42" y="13"/>
                  <a:pt x="42" y="12"/>
                </a:cubicBezTo>
                <a:cubicBezTo>
                  <a:pt x="40" y="13"/>
                  <a:pt x="42" y="11"/>
                  <a:pt x="40" y="11"/>
                </a:cubicBezTo>
                <a:cubicBezTo>
                  <a:pt x="38" y="11"/>
                  <a:pt x="36" y="12"/>
                  <a:pt x="33" y="12"/>
                </a:cubicBezTo>
                <a:cubicBezTo>
                  <a:pt x="31" y="11"/>
                  <a:pt x="26" y="12"/>
                  <a:pt x="24" y="12"/>
                </a:cubicBezTo>
                <a:cubicBezTo>
                  <a:pt x="22" y="11"/>
                  <a:pt x="23" y="10"/>
                  <a:pt x="22" y="9"/>
                </a:cubicBezTo>
                <a:cubicBezTo>
                  <a:pt x="20" y="9"/>
                  <a:pt x="23" y="11"/>
                  <a:pt x="20" y="10"/>
                </a:cubicBezTo>
                <a:cubicBezTo>
                  <a:pt x="21" y="10"/>
                  <a:pt x="21" y="10"/>
                  <a:pt x="21" y="10"/>
                </a:cubicBezTo>
                <a:cubicBezTo>
                  <a:pt x="20" y="10"/>
                  <a:pt x="16" y="9"/>
                  <a:pt x="15" y="11"/>
                </a:cubicBezTo>
                <a:cubicBezTo>
                  <a:pt x="16" y="9"/>
                  <a:pt x="16" y="9"/>
                  <a:pt x="16" y="9"/>
                </a:cubicBezTo>
                <a:cubicBezTo>
                  <a:pt x="16" y="9"/>
                  <a:pt x="15" y="9"/>
                  <a:pt x="15" y="10"/>
                </a:cubicBezTo>
                <a:cubicBezTo>
                  <a:pt x="15" y="9"/>
                  <a:pt x="14" y="8"/>
                  <a:pt x="15" y="8"/>
                </a:cubicBezTo>
                <a:cubicBezTo>
                  <a:pt x="14" y="7"/>
                  <a:pt x="12" y="8"/>
                  <a:pt x="10" y="8"/>
                </a:cubicBezTo>
                <a:cubicBezTo>
                  <a:pt x="11" y="9"/>
                  <a:pt x="11" y="9"/>
                  <a:pt x="11" y="9"/>
                </a:cubicBezTo>
                <a:cubicBezTo>
                  <a:pt x="8" y="10"/>
                  <a:pt x="6" y="9"/>
                  <a:pt x="4" y="9"/>
                </a:cubicBezTo>
                <a:cubicBezTo>
                  <a:pt x="4" y="8"/>
                  <a:pt x="4" y="8"/>
                  <a:pt x="4" y="8"/>
                </a:cubicBezTo>
                <a:cubicBezTo>
                  <a:pt x="2" y="9"/>
                  <a:pt x="2" y="9"/>
                  <a:pt x="2" y="9"/>
                </a:cubicBezTo>
                <a:cubicBezTo>
                  <a:pt x="2" y="8"/>
                  <a:pt x="1" y="7"/>
                  <a:pt x="0" y="8"/>
                </a:cubicBezTo>
                <a:cubicBezTo>
                  <a:pt x="4" y="5"/>
                  <a:pt x="4" y="5"/>
                  <a:pt x="4" y="5"/>
                </a:cubicBezTo>
                <a:cubicBezTo>
                  <a:pt x="6" y="6"/>
                  <a:pt x="3" y="6"/>
                  <a:pt x="4" y="8"/>
                </a:cubicBezTo>
                <a:cubicBezTo>
                  <a:pt x="4" y="9"/>
                  <a:pt x="7" y="8"/>
                  <a:pt x="8" y="7"/>
                </a:cubicBezTo>
                <a:cubicBezTo>
                  <a:pt x="7" y="7"/>
                  <a:pt x="6" y="7"/>
                  <a:pt x="6" y="8"/>
                </a:cubicBezTo>
                <a:cubicBezTo>
                  <a:pt x="5" y="6"/>
                  <a:pt x="7" y="6"/>
                  <a:pt x="8" y="5"/>
                </a:cubicBezTo>
                <a:cubicBezTo>
                  <a:pt x="7" y="5"/>
                  <a:pt x="6" y="5"/>
                  <a:pt x="6" y="5"/>
                </a:cubicBezTo>
                <a:cubicBezTo>
                  <a:pt x="7" y="4"/>
                  <a:pt x="8" y="4"/>
                  <a:pt x="10" y="4"/>
                </a:cubicBezTo>
                <a:cubicBezTo>
                  <a:pt x="9" y="5"/>
                  <a:pt x="11" y="5"/>
                  <a:pt x="10" y="6"/>
                </a:cubicBezTo>
                <a:cubicBezTo>
                  <a:pt x="10" y="4"/>
                  <a:pt x="12" y="4"/>
                  <a:pt x="14" y="4"/>
                </a:cubicBezTo>
                <a:cubicBezTo>
                  <a:pt x="16" y="6"/>
                  <a:pt x="18" y="4"/>
                  <a:pt x="20" y="4"/>
                </a:cubicBezTo>
                <a:cubicBezTo>
                  <a:pt x="19" y="5"/>
                  <a:pt x="18" y="7"/>
                  <a:pt x="17" y="7"/>
                </a:cubicBezTo>
                <a:cubicBezTo>
                  <a:pt x="18" y="8"/>
                  <a:pt x="18" y="7"/>
                  <a:pt x="20" y="8"/>
                </a:cubicBezTo>
                <a:cubicBezTo>
                  <a:pt x="21" y="7"/>
                  <a:pt x="21" y="5"/>
                  <a:pt x="23" y="5"/>
                </a:cubicBezTo>
                <a:cubicBezTo>
                  <a:pt x="23" y="6"/>
                  <a:pt x="23" y="6"/>
                  <a:pt x="23" y="6"/>
                </a:cubicBezTo>
                <a:cubicBezTo>
                  <a:pt x="25" y="5"/>
                  <a:pt x="25" y="4"/>
                  <a:pt x="27" y="4"/>
                </a:cubicBezTo>
                <a:cubicBezTo>
                  <a:pt x="31" y="5"/>
                  <a:pt x="35" y="5"/>
                  <a:pt x="38" y="5"/>
                </a:cubicBezTo>
                <a:cubicBezTo>
                  <a:pt x="38" y="6"/>
                  <a:pt x="38" y="6"/>
                  <a:pt x="38" y="6"/>
                </a:cubicBezTo>
                <a:cubicBezTo>
                  <a:pt x="40" y="4"/>
                  <a:pt x="44" y="5"/>
                  <a:pt x="46" y="4"/>
                </a:cubicBezTo>
                <a:cubicBezTo>
                  <a:pt x="50" y="5"/>
                  <a:pt x="55" y="3"/>
                  <a:pt x="57" y="5"/>
                </a:cubicBezTo>
                <a:cubicBezTo>
                  <a:pt x="63" y="4"/>
                  <a:pt x="69" y="4"/>
                  <a:pt x="76" y="4"/>
                </a:cubicBezTo>
                <a:cubicBezTo>
                  <a:pt x="75" y="6"/>
                  <a:pt x="75" y="6"/>
                  <a:pt x="75" y="6"/>
                </a:cubicBezTo>
                <a:cubicBezTo>
                  <a:pt x="76" y="5"/>
                  <a:pt x="76" y="7"/>
                  <a:pt x="77" y="7"/>
                </a:cubicBezTo>
                <a:cubicBezTo>
                  <a:pt x="76" y="5"/>
                  <a:pt x="79" y="5"/>
                  <a:pt x="80" y="4"/>
                </a:cubicBezTo>
                <a:cubicBezTo>
                  <a:pt x="83" y="5"/>
                  <a:pt x="87" y="4"/>
                  <a:pt x="89" y="3"/>
                </a:cubicBezTo>
                <a:cubicBezTo>
                  <a:pt x="90" y="4"/>
                  <a:pt x="90" y="4"/>
                  <a:pt x="90" y="4"/>
                </a:cubicBezTo>
                <a:cubicBezTo>
                  <a:pt x="92" y="2"/>
                  <a:pt x="96" y="4"/>
                  <a:pt x="99" y="4"/>
                </a:cubicBezTo>
                <a:cubicBezTo>
                  <a:pt x="100" y="5"/>
                  <a:pt x="100" y="6"/>
                  <a:pt x="101" y="6"/>
                </a:cubicBezTo>
                <a:cubicBezTo>
                  <a:pt x="103" y="4"/>
                  <a:pt x="104" y="4"/>
                  <a:pt x="107" y="3"/>
                </a:cubicBezTo>
                <a:cubicBezTo>
                  <a:pt x="109" y="3"/>
                  <a:pt x="112" y="4"/>
                  <a:pt x="114" y="4"/>
                </a:cubicBezTo>
                <a:cubicBezTo>
                  <a:pt x="122" y="2"/>
                  <a:pt x="130" y="4"/>
                  <a:pt x="137" y="2"/>
                </a:cubicBezTo>
                <a:cubicBezTo>
                  <a:pt x="138" y="3"/>
                  <a:pt x="138" y="3"/>
                  <a:pt x="138" y="3"/>
                </a:cubicBezTo>
                <a:cubicBezTo>
                  <a:pt x="146" y="1"/>
                  <a:pt x="155" y="3"/>
                  <a:pt x="162" y="2"/>
                </a:cubicBezTo>
                <a:cubicBezTo>
                  <a:pt x="161" y="4"/>
                  <a:pt x="161" y="4"/>
                  <a:pt x="161" y="4"/>
                </a:cubicBezTo>
                <a:cubicBezTo>
                  <a:pt x="163" y="5"/>
                  <a:pt x="166" y="4"/>
                  <a:pt x="165" y="2"/>
                </a:cubicBezTo>
                <a:cubicBezTo>
                  <a:pt x="167" y="3"/>
                  <a:pt x="170" y="1"/>
                  <a:pt x="172" y="3"/>
                </a:cubicBezTo>
                <a:cubicBezTo>
                  <a:pt x="174" y="4"/>
                  <a:pt x="174" y="2"/>
                  <a:pt x="176" y="2"/>
                </a:cubicBezTo>
                <a:cubicBezTo>
                  <a:pt x="180" y="3"/>
                  <a:pt x="182" y="3"/>
                  <a:pt x="186" y="2"/>
                </a:cubicBezTo>
                <a:cubicBezTo>
                  <a:pt x="185" y="2"/>
                  <a:pt x="185" y="2"/>
                  <a:pt x="185" y="2"/>
                </a:cubicBezTo>
                <a:cubicBezTo>
                  <a:pt x="184" y="3"/>
                  <a:pt x="184" y="3"/>
                  <a:pt x="185" y="4"/>
                </a:cubicBezTo>
                <a:cubicBezTo>
                  <a:pt x="187" y="3"/>
                  <a:pt x="190" y="4"/>
                  <a:pt x="189" y="2"/>
                </a:cubicBezTo>
                <a:cubicBezTo>
                  <a:pt x="193" y="3"/>
                  <a:pt x="199" y="1"/>
                  <a:pt x="203" y="3"/>
                </a:cubicBezTo>
                <a:cubicBezTo>
                  <a:pt x="203" y="2"/>
                  <a:pt x="204" y="2"/>
                  <a:pt x="204" y="1"/>
                </a:cubicBezTo>
                <a:cubicBezTo>
                  <a:pt x="208" y="1"/>
                  <a:pt x="212" y="3"/>
                  <a:pt x="215" y="2"/>
                </a:cubicBezTo>
                <a:cubicBezTo>
                  <a:pt x="215" y="2"/>
                  <a:pt x="214" y="3"/>
                  <a:pt x="215" y="3"/>
                </a:cubicBezTo>
                <a:cubicBezTo>
                  <a:pt x="216" y="3"/>
                  <a:pt x="215" y="2"/>
                  <a:pt x="216" y="2"/>
                </a:cubicBezTo>
                <a:cubicBezTo>
                  <a:pt x="222" y="0"/>
                  <a:pt x="229" y="3"/>
                  <a:pt x="234" y="3"/>
                </a:cubicBezTo>
                <a:cubicBezTo>
                  <a:pt x="244" y="2"/>
                  <a:pt x="254" y="3"/>
                  <a:pt x="263" y="3"/>
                </a:cubicBezTo>
                <a:cubicBezTo>
                  <a:pt x="263" y="3"/>
                  <a:pt x="263" y="3"/>
                  <a:pt x="263" y="3"/>
                </a:cubicBezTo>
                <a:cubicBezTo>
                  <a:pt x="266" y="1"/>
                  <a:pt x="270" y="5"/>
                  <a:pt x="273" y="2"/>
                </a:cubicBezTo>
                <a:cubicBezTo>
                  <a:pt x="274" y="3"/>
                  <a:pt x="276" y="2"/>
                  <a:pt x="275" y="3"/>
                </a:cubicBezTo>
                <a:cubicBezTo>
                  <a:pt x="278" y="2"/>
                  <a:pt x="282" y="5"/>
                  <a:pt x="286" y="3"/>
                </a:cubicBezTo>
                <a:cubicBezTo>
                  <a:pt x="285" y="3"/>
                  <a:pt x="285" y="3"/>
                  <a:pt x="285" y="3"/>
                </a:cubicBezTo>
                <a:cubicBezTo>
                  <a:pt x="288" y="5"/>
                  <a:pt x="292" y="3"/>
                  <a:pt x="295" y="4"/>
                </a:cubicBezTo>
                <a:cubicBezTo>
                  <a:pt x="295" y="4"/>
                  <a:pt x="294" y="5"/>
                  <a:pt x="294" y="5"/>
                </a:cubicBezTo>
                <a:cubicBezTo>
                  <a:pt x="296" y="6"/>
                  <a:pt x="298" y="3"/>
                  <a:pt x="298" y="5"/>
                </a:cubicBezTo>
                <a:cubicBezTo>
                  <a:pt x="299" y="5"/>
                  <a:pt x="299" y="4"/>
                  <a:pt x="299" y="4"/>
                </a:cubicBezTo>
                <a:cubicBezTo>
                  <a:pt x="307" y="5"/>
                  <a:pt x="316" y="4"/>
                  <a:pt x="325" y="3"/>
                </a:cubicBezTo>
                <a:cubicBezTo>
                  <a:pt x="331" y="5"/>
                  <a:pt x="325" y="8"/>
                  <a:pt x="330" y="6"/>
                </a:cubicBezTo>
                <a:cubicBezTo>
                  <a:pt x="330" y="6"/>
                  <a:pt x="330" y="5"/>
                  <a:pt x="330" y="5"/>
                </a:cubicBezTo>
                <a:cubicBezTo>
                  <a:pt x="332" y="5"/>
                  <a:pt x="333" y="8"/>
                  <a:pt x="334" y="7"/>
                </a:cubicBezTo>
                <a:cubicBezTo>
                  <a:pt x="334" y="5"/>
                  <a:pt x="335" y="6"/>
                  <a:pt x="335" y="5"/>
                </a:cubicBezTo>
                <a:cubicBezTo>
                  <a:pt x="339" y="6"/>
                  <a:pt x="340" y="8"/>
                  <a:pt x="343" y="7"/>
                </a:cubicBezTo>
                <a:cubicBezTo>
                  <a:pt x="343" y="7"/>
                  <a:pt x="343" y="7"/>
                  <a:pt x="343" y="7"/>
                </a:cubicBezTo>
                <a:cubicBezTo>
                  <a:pt x="346" y="5"/>
                  <a:pt x="350" y="6"/>
                  <a:pt x="353" y="4"/>
                </a:cubicBezTo>
                <a:cubicBezTo>
                  <a:pt x="373" y="4"/>
                  <a:pt x="392" y="3"/>
                  <a:pt x="411" y="3"/>
                </a:cubicBezTo>
                <a:cubicBezTo>
                  <a:pt x="429" y="3"/>
                  <a:pt x="448" y="3"/>
                  <a:pt x="467" y="4"/>
                </a:cubicBezTo>
                <a:cubicBezTo>
                  <a:pt x="471" y="7"/>
                  <a:pt x="472" y="6"/>
                  <a:pt x="476" y="6"/>
                </a:cubicBezTo>
                <a:cubicBezTo>
                  <a:pt x="476" y="6"/>
                  <a:pt x="476" y="6"/>
                  <a:pt x="476" y="6"/>
                </a:cubicBezTo>
                <a:cubicBezTo>
                  <a:pt x="477" y="5"/>
                  <a:pt x="480" y="6"/>
                  <a:pt x="480" y="5"/>
                </a:cubicBezTo>
                <a:cubicBezTo>
                  <a:pt x="487" y="5"/>
                  <a:pt x="494" y="5"/>
                  <a:pt x="501" y="5"/>
                </a:cubicBezTo>
                <a:cubicBezTo>
                  <a:pt x="500" y="5"/>
                  <a:pt x="499" y="7"/>
                  <a:pt x="501" y="7"/>
                </a:cubicBezTo>
                <a:cubicBezTo>
                  <a:pt x="502" y="5"/>
                  <a:pt x="502" y="5"/>
                  <a:pt x="502" y="5"/>
                </a:cubicBezTo>
                <a:cubicBezTo>
                  <a:pt x="502" y="6"/>
                  <a:pt x="502" y="6"/>
                  <a:pt x="502" y="6"/>
                </a:cubicBezTo>
                <a:cubicBezTo>
                  <a:pt x="503" y="6"/>
                  <a:pt x="504" y="5"/>
                  <a:pt x="503" y="4"/>
                </a:cubicBezTo>
                <a:cubicBezTo>
                  <a:pt x="522" y="3"/>
                  <a:pt x="539" y="7"/>
                  <a:pt x="557" y="7"/>
                </a:cubicBezTo>
                <a:cubicBezTo>
                  <a:pt x="562" y="8"/>
                  <a:pt x="568" y="8"/>
                  <a:pt x="572" y="7"/>
                </a:cubicBezTo>
                <a:cubicBezTo>
                  <a:pt x="586" y="10"/>
                  <a:pt x="598" y="13"/>
                  <a:pt x="613" y="12"/>
                </a:cubicBezTo>
                <a:cubicBezTo>
                  <a:pt x="613" y="12"/>
                  <a:pt x="610" y="17"/>
                  <a:pt x="604" y="17"/>
                </a:cubicBezTo>
                <a:close/>
              </a:path>
            </a:pathLst>
          </a:custGeom>
          <a:solidFill>
            <a:schemeClr val="tx1"/>
          </a:solidFill>
          <a:ln w="9525">
            <a:noFill/>
            <a:round/>
            <a:headEnd/>
            <a:tailEnd/>
          </a:ln>
        </p:spPr>
        <p:txBody>
          <a:bodyPr vert="horz" wrap="square" lIns="91440" tIns="45720" rIns="91440" bIns="45720" numCol="1" anchor="t" anchorCtr="0" compatLnSpc="1">
            <a:prstTxWarp prst="textNoShape">
              <a:avLst/>
            </a:prstTxWarp>
          </a:bodyPr>
          <a:lstStyle/>
          <a:p>
            <a:pPr algn="ctr" defTabSz="457200"/>
            <a:endParaRPr lang="en-US" sz="1600">
              <a:solidFill>
                <a:prstClr val="black"/>
              </a:solidFill>
              <a:latin typeface="Calibri"/>
            </a:endParaRPr>
          </a:p>
        </p:txBody>
      </p:sp>
      <p:sp>
        <p:nvSpPr>
          <p:cNvPr id="6" name="Rectangle 5"/>
          <p:cNvSpPr/>
          <p:nvPr/>
        </p:nvSpPr>
        <p:spPr>
          <a:xfrm>
            <a:off x="313266" y="1416793"/>
            <a:ext cx="3403600" cy="1200328"/>
          </a:xfrm>
          <a:prstGeom prst="rect">
            <a:avLst/>
          </a:prstGeom>
        </p:spPr>
        <p:txBody>
          <a:bodyPr wrap="square">
            <a:spAutoFit/>
          </a:bodyPr>
          <a:lstStyle/>
          <a:p>
            <a:pPr algn="ctr"/>
            <a:r>
              <a:rPr lang="en-US" sz="2400" dirty="0" smtClean="0">
                <a:latin typeface="Gotham HTF Light"/>
                <a:cs typeface="Gotham HTF Light"/>
              </a:rPr>
              <a:t>Dependencies </a:t>
            </a:r>
            <a:r>
              <a:rPr lang="en-US" sz="2400" dirty="0">
                <a:latin typeface="Gotham HTF Light"/>
                <a:cs typeface="Gotham HTF Light"/>
              </a:rPr>
              <a:t>are </a:t>
            </a:r>
            <a:endParaRPr lang="en-US" sz="2400" dirty="0" smtClean="0">
              <a:latin typeface="Gotham HTF Light"/>
              <a:cs typeface="Gotham HTF Light"/>
            </a:endParaRPr>
          </a:p>
          <a:p>
            <a:pPr algn="ctr"/>
            <a:r>
              <a:rPr lang="en-US" sz="2400" dirty="0" smtClean="0">
                <a:latin typeface="Gotham HTF Light"/>
                <a:cs typeface="Gotham HTF Light"/>
              </a:rPr>
              <a:t>Asymmetrical in </a:t>
            </a:r>
            <a:r>
              <a:rPr lang="en-US" sz="2400" dirty="0">
                <a:latin typeface="Gotham HTF Light"/>
                <a:cs typeface="Gotham HTF Light"/>
              </a:rPr>
              <a:t>their impact</a:t>
            </a:r>
            <a:r>
              <a:rPr lang="en-US" sz="2400" dirty="0" smtClean="0">
                <a:latin typeface="Gotham HTF Light"/>
                <a:cs typeface="Gotham HTF Light"/>
              </a:rPr>
              <a:t>.</a:t>
            </a:r>
            <a:endParaRPr lang="en-US" sz="2400" dirty="0">
              <a:latin typeface="Gotham HTF Light"/>
              <a:cs typeface="Gotham HTF Light"/>
            </a:endParaRPr>
          </a:p>
        </p:txBody>
      </p:sp>
      <p:pic>
        <p:nvPicPr>
          <p:cNvPr id="7" name="Picture 6"/>
          <p:cNvPicPr>
            <a:picLocks noChangeAspect="1"/>
          </p:cNvPicPr>
          <p:nvPr/>
        </p:nvPicPr>
        <p:blipFill>
          <a:blip r:embed="rId3"/>
          <a:stretch>
            <a:fillRect/>
          </a:stretch>
        </p:blipFill>
        <p:spPr>
          <a:xfrm>
            <a:off x="4428066" y="1297804"/>
            <a:ext cx="3979334" cy="3165147"/>
          </a:xfrm>
          <a:prstGeom prst="rect">
            <a:avLst/>
          </a:prstGeom>
        </p:spPr>
      </p:pic>
      <p:sp>
        <p:nvSpPr>
          <p:cNvPr id="3" name="Rectangle 2"/>
          <p:cNvSpPr/>
          <p:nvPr/>
        </p:nvSpPr>
        <p:spPr>
          <a:xfrm>
            <a:off x="313265" y="2805909"/>
            <a:ext cx="4021668" cy="1569660"/>
          </a:xfrm>
          <a:prstGeom prst="rect">
            <a:avLst/>
          </a:prstGeom>
        </p:spPr>
        <p:txBody>
          <a:bodyPr wrap="square">
            <a:spAutoFit/>
          </a:bodyPr>
          <a:lstStyle/>
          <a:p>
            <a:pPr>
              <a:defRPr/>
            </a:pPr>
            <a:r>
              <a:rPr lang="en-US" sz="2400" i="1" dirty="0">
                <a:latin typeface="Gotham HTF Medium"/>
                <a:cs typeface="Gotham HTF Medium"/>
              </a:rPr>
              <a:t>“Every dependency doubles your chance of being delayed and late.” </a:t>
            </a:r>
            <a:r>
              <a:rPr lang="en-US" sz="2400" i="1" dirty="0" smtClean="0">
                <a:latin typeface="Gotham HTF Medium"/>
                <a:cs typeface="Gotham HTF Medium"/>
              </a:rPr>
              <a:t>									</a:t>
            </a:r>
            <a:r>
              <a:rPr lang="en-US" sz="1400" dirty="0" smtClean="0">
                <a:latin typeface="Gotham HTF Medium"/>
                <a:cs typeface="Gotham HTF Medium"/>
              </a:rPr>
              <a:t>Troy </a:t>
            </a:r>
            <a:r>
              <a:rPr lang="en-US" sz="1400" dirty="0" err="1">
                <a:latin typeface="Gotham HTF Medium"/>
                <a:cs typeface="Gotham HTF Medium"/>
              </a:rPr>
              <a:t>Magennis</a:t>
            </a:r>
            <a:endParaRPr lang="en-US" sz="1400" dirty="0">
              <a:latin typeface="Gotham HTF Medium"/>
              <a:cs typeface="Gotham HTF Medium"/>
            </a:endParaRPr>
          </a:p>
        </p:txBody>
      </p:sp>
    </p:spTree>
    <p:extLst>
      <p:ext uri="{BB962C8B-B14F-4D97-AF65-F5344CB8AC3E}">
        <p14:creationId xmlns:p14="http://schemas.microsoft.com/office/powerpoint/2010/main" val="1663425064"/>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IMG_0671.JPG"/>
          <p:cNvPicPr>
            <a:picLocks noChangeAspect="1"/>
          </p:cNvPicPr>
          <p:nvPr/>
        </p:nvPicPr>
        <p:blipFill rotWithShape="1">
          <a:blip r:embed="rId3">
            <a:extLst>
              <a:ext uri="{28A0092B-C50C-407E-A947-70E740481C1C}">
                <a14:useLocalDpi xmlns:a14="http://schemas.microsoft.com/office/drawing/2010/main" val="0"/>
              </a:ext>
            </a:extLst>
          </a:blip>
          <a:srcRect l="18889" t="14117" b="13059"/>
          <a:stretch/>
        </p:blipFill>
        <p:spPr>
          <a:xfrm>
            <a:off x="1701799" y="313983"/>
            <a:ext cx="5853199" cy="3941413"/>
          </a:xfrm>
          <a:prstGeom prst="rect">
            <a:avLst/>
          </a:prstGeom>
        </p:spPr>
      </p:pic>
      <p:pic>
        <p:nvPicPr>
          <p:cNvPr id="5" name="Picture 4"/>
          <p:cNvPicPr>
            <a:picLocks noChangeAspect="1"/>
          </p:cNvPicPr>
          <p:nvPr/>
        </p:nvPicPr>
        <p:blipFill>
          <a:blip r:embed="rId4"/>
          <a:stretch>
            <a:fillRect/>
          </a:stretch>
        </p:blipFill>
        <p:spPr>
          <a:xfrm flipH="1">
            <a:off x="126999" y="81613"/>
            <a:ext cx="1574800" cy="1105541"/>
          </a:xfrm>
          <a:prstGeom prst="rect">
            <a:avLst/>
          </a:prstGeom>
        </p:spPr>
      </p:pic>
      <p:sp>
        <p:nvSpPr>
          <p:cNvPr id="6" name="Title 1"/>
          <p:cNvSpPr>
            <a:spLocks noGrp="1"/>
          </p:cNvSpPr>
          <p:nvPr>
            <p:ph type="title"/>
          </p:nvPr>
        </p:nvSpPr>
        <p:spPr>
          <a:xfrm>
            <a:off x="0" y="4412928"/>
            <a:ext cx="9144000" cy="752636"/>
          </a:xfrm>
          <a:solidFill>
            <a:schemeClr val="bg1"/>
          </a:solidFill>
        </p:spPr>
        <p:txBody>
          <a:bodyPr>
            <a:normAutofit/>
          </a:bodyPr>
          <a:lstStyle/>
          <a:p>
            <a:pPr algn="ctr"/>
            <a:r>
              <a:rPr lang="en-US" dirty="0" smtClean="0">
                <a:solidFill>
                  <a:schemeClr val="tx1"/>
                </a:solidFill>
                <a:latin typeface="Gotham HTF Medium"/>
                <a:cs typeface="Gotham HTF Medium"/>
              </a:rPr>
              <a:t>	</a:t>
            </a:r>
            <a:r>
              <a:rPr lang="en-US" dirty="0" smtClean="0">
                <a:solidFill>
                  <a:srgbClr val="1D201B"/>
                </a:solidFill>
                <a:latin typeface="Gotham HTF Medium"/>
                <a:cs typeface="Gotham HTF Medium"/>
              </a:rPr>
              <a:t>HOW TO </a:t>
            </a:r>
            <a:r>
              <a:rPr lang="en-US" sz="3200" dirty="0" smtClean="0">
                <a:solidFill>
                  <a:srgbClr val="1D201B"/>
                </a:solidFill>
                <a:latin typeface="Gotham HTF Medium"/>
                <a:cs typeface="Gotham HTF Medium"/>
              </a:rPr>
              <a:t>UNMASK DEPENDENCIES</a:t>
            </a:r>
            <a:endParaRPr lang="en-US" sz="3200" dirty="0">
              <a:solidFill>
                <a:schemeClr val="tx1"/>
              </a:solidFill>
              <a:latin typeface="Gotham HTF Medium"/>
              <a:cs typeface="Gotham HTF Medium"/>
            </a:endParaRPr>
          </a:p>
        </p:txBody>
      </p:sp>
    </p:spTree>
    <p:extLst>
      <p:ext uri="{BB962C8B-B14F-4D97-AF65-F5344CB8AC3E}">
        <p14:creationId xmlns:p14="http://schemas.microsoft.com/office/powerpoint/2010/main" val="1280398696"/>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4"/>
          <p:cNvSpPr>
            <a:spLocks noGrp="1"/>
          </p:cNvSpPr>
          <p:nvPr>
            <p:ph type="ftr" sz="quarter" idx="3"/>
          </p:nvPr>
        </p:nvSpPr>
        <p:spPr>
          <a:xfrm>
            <a:off x="0" y="4767264"/>
            <a:ext cx="6998208" cy="376236"/>
          </a:xfrm>
          <a:prstGeom prst="rect">
            <a:avLst/>
          </a:prstGeom>
          <a:solidFill>
            <a:schemeClr val="bg1"/>
          </a:solidFill>
          <a:ln>
            <a:noFill/>
          </a:ln>
        </p:spPr>
        <p:txBody>
          <a:bodyPr vert="horz" lIns="91440" tIns="45720" rIns="91440" bIns="45720" rtlCol="0" anchor="ctr"/>
          <a:lstStyle>
            <a:lvl1pPr algn="l">
              <a:defRPr sz="1200" b="0" i="1">
                <a:solidFill>
                  <a:schemeClr val="accent5"/>
                </a:solidFill>
                <a:latin typeface="Gotham HTF Book" charset="0"/>
                <a:ea typeface="Gotham HTF Book" charset="0"/>
                <a:cs typeface="Gotham HTF Book" charset="0"/>
              </a:defRPr>
            </a:lvl1pPr>
          </a:lstStyle>
          <a:p>
            <a:r>
              <a:rPr lang="en-US" dirty="0" smtClean="0"/>
              <a:t>@dominicad</a:t>
            </a:r>
            <a:endParaRPr lang="en-US" dirty="0"/>
          </a:p>
        </p:txBody>
      </p:sp>
      <p:sp>
        <p:nvSpPr>
          <p:cNvPr id="7" name="Title 1"/>
          <p:cNvSpPr txBox="1">
            <a:spLocks/>
          </p:cNvSpPr>
          <p:nvPr/>
        </p:nvSpPr>
        <p:spPr>
          <a:xfrm>
            <a:off x="0" y="0"/>
            <a:ext cx="9144001" cy="857250"/>
          </a:xfrm>
          <a:prstGeom prst="rect">
            <a:avLst/>
          </a:prstGeom>
          <a:solidFill>
            <a:srgbClr val="729CC9"/>
          </a:solidFill>
        </p:spPr>
        <p:txBody>
          <a:bodyPr vert="horz" lIns="91440" tIns="45720" rIns="91440" bIns="45720" rtlCol="0" anchor="ctr">
            <a:normAutofit fontScale="37500" lnSpcReduction="20000"/>
          </a:bodyPr>
          <a:lstStyle>
            <a:lvl1pPr algn="ctr" defTabSz="457200" rtl="0" eaLnBrk="1" latinLnBrk="0" hangingPunct="1">
              <a:spcBef>
                <a:spcPct val="0"/>
              </a:spcBef>
              <a:buNone/>
              <a:defRPr sz="4000" kern="1200" cap="all">
                <a:solidFill>
                  <a:schemeClr val="tx2"/>
                </a:solidFill>
                <a:latin typeface="Gotham HTF Bold"/>
                <a:ea typeface="+mj-ea"/>
                <a:cs typeface="Gotham HTF Bold"/>
              </a:defRPr>
            </a:lvl1pPr>
          </a:lstStyle>
          <a:p>
            <a:pPr algn="l"/>
            <a:r>
              <a:rPr lang="en-US" dirty="0" smtClean="0">
                <a:latin typeface="Gotham HTF Light"/>
                <a:cs typeface="Gotham HTF Light"/>
              </a:rPr>
              <a:t/>
            </a:r>
            <a:br>
              <a:rPr lang="en-US" dirty="0" smtClean="0">
                <a:latin typeface="Gotham HTF Light"/>
                <a:cs typeface="Gotham HTF Light"/>
              </a:rPr>
            </a:br>
            <a:r>
              <a:rPr lang="en-US" dirty="0" smtClean="0">
                <a:latin typeface="Gotham HTF Light"/>
                <a:cs typeface="Gotham HTF Light"/>
              </a:rPr>
              <a:t>         </a:t>
            </a:r>
            <a:r>
              <a:rPr lang="en-US" sz="8500" dirty="0" smtClean="0">
                <a:solidFill>
                  <a:schemeClr val="bg1"/>
                </a:solidFill>
                <a:latin typeface="Gotham HTF Medium"/>
                <a:cs typeface="Gotham HTF Medium"/>
              </a:rPr>
              <a:t>Next step: </a:t>
            </a:r>
            <a:r>
              <a:rPr lang="en-US" sz="8500" dirty="0" smtClean="0">
                <a:solidFill>
                  <a:schemeClr val="bg1"/>
                </a:solidFill>
                <a:latin typeface="Gotham HTF Medium"/>
                <a:cs typeface="Gotham HTF Medium"/>
              </a:rPr>
              <a:t>take charge of WIP</a:t>
            </a:r>
            <a:r>
              <a:rPr lang="en-US" sz="2400" dirty="0" smtClean="0"/>
              <a:t/>
            </a:r>
            <a:br>
              <a:rPr lang="en-US" sz="2400" dirty="0" smtClean="0"/>
            </a:br>
            <a:endParaRPr lang="en-US" sz="2700" dirty="0">
              <a:latin typeface="Gotham HTF Light"/>
              <a:cs typeface="Gotham HTF Light"/>
            </a:endParaRPr>
          </a:p>
        </p:txBody>
      </p:sp>
      <p:sp>
        <p:nvSpPr>
          <p:cNvPr id="8" name="Freeform 145"/>
          <p:cNvSpPr>
            <a:spLocks/>
          </p:cNvSpPr>
          <p:nvPr/>
        </p:nvSpPr>
        <p:spPr bwMode="auto">
          <a:xfrm>
            <a:off x="0" y="857250"/>
            <a:ext cx="9143999" cy="45719"/>
          </a:xfrm>
          <a:custGeom>
            <a:avLst/>
            <a:gdLst/>
            <a:ahLst/>
            <a:cxnLst>
              <a:cxn ang="0">
                <a:pos x="543" y="15"/>
              </a:cxn>
              <a:cxn ang="0">
                <a:pos x="525" y="15"/>
              </a:cxn>
              <a:cxn ang="0">
                <a:pos x="488" y="18"/>
              </a:cxn>
              <a:cxn ang="0">
                <a:pos x="475" y="17"/>
              </a:cxn>
              <a:cxn ang="0">
                <a:pos x="436" y="15"/>
              </a:cxn>
              <a:cxn ang="0">
                <a:pos x="423" y="15"/>
              </a:cxn>
              <a:cxn ang="0">
                <a:pos x="401" y="16"/>
              </a:cxn>
              <a:cxn ang="0">
                <a:pos x="382" y="15"/>
              </a:cxn>
              <a:cxn ang="0">
                <a:pos x="372" y="14"/>
              </a:cxn>
              <a:cxn ang="0">
                <a:pos x="363" y="16"/>
              </a:cxn>
              <a:cxn ang="0">
                <a:pos x="341" y="18"/>
              </a:cxn>
              <a:cxn ang="0">
                <a:pos x="329" y="17"/>
              </a:cxn>
              <a:cxn ang="0">
                <a:pos x="316" y="19"/>
              </a:cxn>
              <a:cxn ang="0">
                <a:pos x="300" y="17"/>
              </a:cxn>
              <a:cxn ang="0">
                <a:pos x="282" y="17"/>
              </a:cxn>
              <a:cxn ang="0">
                <a:pos x="259" y="16"/>
              </a:cxn>
              <a:cxn ang="0">
                <a:pos x="250" y="17"/>
              </a:cxn>
              <a:cxn ang="0">
                <a:pos x="241" y="15"/>
              </a:cxn>
              <a:cxn ang="0">
                <a:pos x="233" y="17"/>
              </a:cxn>
              <a:cxn ang="0">
                <a:pos x="230" y="17"/>
              </a:cxn>
              <a:cxn ang="0">
                <a:pos x="219" y="17"/>
              </a:cxn>
              <a:cxn ang="0">
                <a:pos x="188" y="17"/>
              </a:cxn>
              <a:cxn ang="0">
                <a:pos x="176" y="17"/>
              </a:cxn>
              <a:cxn ang="0">
                <a:pos x="166" y="17"/>
              </a:cxn>
              <a:cxn ang="0">
                <a:pos x="140" y="16"/>
              </a:cxn>
              <a:cxn ang="0">
                <a:pos x="134" y="12"/>
              </a:cxn>
              <a:cxn ang="0">
                <a:pos x="125" y="16"/>
              </a:cxn>
              <a:cxn ang="0">
                <a:pos x="118" y="20"/>
              </a:cxn>
              <a:cxn ang="0">
                <a:pos x="106" y="18"/>
              </a:cxn>
              <a:cxn ang="0">
                <a:pos x="102" y="20"/>
              </a:cxn>
              <a:cxn ang="0">
                <a:pos x="97" y="18"/>
              </a:cxn>
              <a:cxn ang="0">
                <a:pos x="88" y="15"/>
              </a:cxn>
              <a:cxn ang="0">
                <a:pos x="78" y="18"/>
              </a:cxn>
              <a:cxn ang="0">
                <a:pos x="73" y="16"/>
              </a:cxn>
              <a:cxn ang="0">
                <a:pos x="65" y="18"/>
              </a:cxn>
              <a:cxn ang="0">
                <a:pos x="56" y="18"/>
              </a:cxn>
              <a:cxn ang="0">
                <a:pos x="60" y="13"/>
              </a:cxn>
              <a:cxn ang="0">
                <a:pos x="44" y="16"/>
              </a:cxn>
              <a:cxn ang="0">
                <a:pos x="22" y="9"/>
              </a:cxn>
              <a:cxn ang="0">
                <a:pos x="15" y="8"/>
              </a:cxn>
              <a:cxn ang="0">
                <a:pos x="0" y="8"/>
              </a:cxn>
              <a:cxn ang="0">
                <a:pos x="6" y="5"/>
              </a:cxn>
              <a:cxn ang="0">
                <a:pos x="20" y="8"/>
              </a:cxn>
              <a:cxn ang="0">
                <a:pos x="46" y="4"/>
              </a:cxn>
              <a:cxn ang="0">
                <a:pos x="89" y="3"/>
              </a:cxn>
              <a:cxn ang="0">
                <a:pos x="137" y="2"/>
              </a:cxn>
              <a:cxn ang="0">
                <a:pos x="176" y="2"/>
              </a:cxn>
              <a:cxn ang="0">
                <a:pos x="204" y="1"/>
              </a:cxn>
              <a:cxn ang="0">
                <a:pos x="263" y="3"/>
              </a:cxn>
              <a:cxn ang="0">
                <a:pos x="294" y="5"/>
              </a:cxn>
              <a:cxn ang="0">
                <a:pos x="334" y="7"/>
              </a:cxn>
              <a:cxn ang="0">
                <a:pos x="467" y="4"/>
              </a:cxn>
              <a:cxn ang="0">
                <a:pos x="502" y="5"/>
              </a:cxn>
              <a:cxn ang="0">
                <a:pos x="604" y="17"/>
              </a:cxn>
            </a:cxnLst>
            <a:rect l="0" t="0" r="r" b="b"/>
            <a:pathLst>
              <a:path w="613" h="21">
                <a:moveTo>
                  <a:pt x="604" y="17"/>
                </a:moveTo>
                <a:cubicBezTo>
                  <a:pt x="597" y="21"/>
                  <a:pt x="587" y="16"/>
                  <a:pt x="579" y="18"/>
                </a:cubicBezTo>
                <a:cubicBezTo>
                  <a:pt x="578" y="19"/>
                  <a:pt x="580" y="16"/>
                  <a:pt x="577" y="17"/>
                </a:cubicBezTo>
                <a:cubicBezTo>
                  <a:pt x="570" y="20"/>
                  <a:pt x="557" y="17"/>
                  <a:pt x="548" y="15"/>
                </a:cubicBezTo>
                <a:cubicBezTo>
                  <a:pt x="549" y="14"/>
                  <a:pt x="549" y="14"/>
                  <a:pt x="549" y="14"/>
                </a:cubicBezTo>
                <a:cubicBezTo>
                  <a:pt x="547" y="13"/>
                  <a:pt x="545" y="15"/>
                  <a:pt x="543" y="15"/>
                </a:cubicBezTo>
                <a:cubicBezTo>
                  <a:pt x="543" y="15"/>
                  <a:pt x="543" y="14"/>
                  <a:pt x="543" y="14"/>
                </a:cubicBezTo>
                <a:cubicBezTo>
                  <a:pt x="542" y="15"/>
                  <a:pt x="539" y="14"/>
                  <a:pt x="539" y="15"/>
                </a:cubicBezTo>
                <a:cubicBezTo>
                  <a:pt x="538" y="15"/>
                  <a:pt x="538" y="14"/>
                  <a:pt x="537" y="13"/>
                </a:cubicBezTo>
                <a:cubicBezTo>
                  <a:pt x="536" y="15"/>
                  <a:pt x="536" y="15"/>
                  <a:pt x="536" y="15"/>
                </a:cubicBezTo>
                <a:cubicBezTo>
                  <a:pt x="533" y="18"/>
                  <a:pt x="529" y="14"/>
                  <a:pt x="524" y="16"/>
                </a:cubicBezTo>
                <a:cubicBezTo>
                  <a:pt x="525" y="16"/>
                  <a:pt x="525" y="15"/>
                  <a:pt x="525" y="15"/>
                </a:cubicBezTo>
                <a:cubicBezTo>
                  <a:pt x="518" y="17"/>
                  <a:pt x="510" y="16"/>
                  <a:pt x="502" y="17"/>
                </a:cubicBezTo>
                <a:cubicBezTo>
                  <a:pt x="503" y="16"/>
                  <a:pt x="503" y="15"/>
                  <a:pt x="502" y="15"/>
                </a:cubicBezTo>
                <a:cubicBezTo>
                  <a:pt x="502" y="16"/>
                  <a:pt x="500" y="17"/>
                  <a:pt x="498" y="17"/>
                </a:cubicBezTo>
                <a:cubicBezTo>
                  <a:pt x="497" y="15"/>
                  <a:pt x="494" y="18"/>
                  <a:pt x="492" y="17"/>
                </a:cubicBezTo>
                <a:cubicBezTo>
                  <a:pt x="492" y="17"/>
                  <a:pt x="492" y="17"/>
                  <a:pt x="492" y="17"/>
                </a:cubicBezTo>
                <a:cubicBezTo>
                  <a:pt x="490" y="19"/>
                  <a:pt x="490" y="16"/>
                  <a:pt x="488" y="18"/>
                </a:cubicBezTo>
                <a:cubicBezTo>
                  <a:pt x="487" y="17"/>
                  <a:pt x="487" y="17"/>
                  <a:pt x="487" y="17"/>
                </a:cubicBezTo>
                <a:cubicBezTo>
                  <a:pt x="486" y="19"/>
                  <a:pt x="485" y="16"/>
                  <a:pt x="483" y="17"/>
                </a:cubicBezTo>
                <a:cubicBezTo>
                  <a:pt x="483" y="17"/>
                  <a:pt x="483" y="17"/>
                  <a:pt x="483" y="17"/>
                </a:cubicBezTo>
                <a:cubicBezTo>
                  <a:pt x="482" y="18"/>
                  <a:pt x="481" y="16"/>
                  <a:pt x="480" y="17"/>
                </a:cubicBezTo>
                <a:cubicBezTo>
                  <a:pt x="480" y="17"/>
                  <a:pt x="480" y="17"/>
                  <a:pt x="480" y="17"/>
                </a:cubicBezTo>
                <a:cubicBezTo>
                  <a:pt x="477" y="17"/>
                  <a:pt x="475" y="16"/>
                  <a:pt x="475" y="17"/>
                </a:cubicBezTo>
                <a:cubicBezTo>
                  <a:pt x="474" y="16"/>
                  <a:pt x="478" y="17"/>
                  <a:pt x="477" y="15"/>
                </a:cubicBezTo>
                <a:cubicBezTo>
                  <a:pt x="467" y="16"/>
                  <a:pt x="457" y="16"/>
                  <a:pt x="447" y="16"/>
                </a:cubicBezTo>
                <a:cubicBezTo>
                  <a:pt x="446" y="15"/>
                  <a:pt x="446" y="15"/>
                  <a:pt x="445" y="14"/>
                </a:cubicBezTo>
                <a:cubicBezTo>
                  <a:pt x="444" y="15"/>
                  <a:pt x="442" y="14"/>
                  <a:pt x="441" y="15"/>
                </a:cubicBezTo>
                <a:cubicBezTo>
                  <a:pt x="441" y="15"/>
                  <a:pt x="440" y="14"/>
                  <a:pt x="440" y="14"/>
                </a:cubicBezTo>
                <a:cubicBezTo>
                  <a:pt x="438" y="14"/>
                  <a:pt x="438" y="16"/>
                  <a:pt x="436" y="15"/>
                </a:cubicBezTo>
                <a:cubicBezTo>
                  <a:pt x="437" y="15"/>
                  <a:pt x="437" y="14"/>
                  <a:pt x="437" y="14"/>
                </a:cubicBezTo>
                <a:cubicBezTo>
                  <a:pt x="435" y="15"/>
                  <a:pt x="433" y="15"/>
                  <a:pt x="431" y="15"/>
                </a:cubicBezTo>
                <a:cubicBezTo>
                  <a:pt x="431" y="15"/>
                  <a:pt x="432" y="15"/>
                  <a:pt x="431" y="14"/>
                </a:cubicBezTo>
                <a:cubicBezTo>
                  <a:pt x="429" y="16"/>
                  <a:pt x="428" y="14"/>
                  <a:pt x="426" y="15"/>
                </a:cubicBezTo>
                <a:cubicBezTo>
                  <a:pt x="426" y="14"/>
                  <a:pt x="426" y="14"/>
                  <a:pt x="426" y="14"/>
                </a:cubicBezTo>
                <a:cubicBezTo>
                  <a:pt x="423" y="12"/>
                  <a:pt x="426" y="16"/>
                  <a:pt x="423" y="15"/>
                </a:cubicBezTo>
                <a:cubicBezTo>
                  <a:pt x="424" y="15"/>
                  <a:pt x="423" y="14"/>
                  <a:pt x="423" y="14"/>
                </a:cubicBezTo>
                <a:cubicBezTo>
                  <a:pt x="421" y="16"/>
                  <a:pt x="417" y="15"/>
                  <a:pt x="415" y="16"/>
                </a:cubicBezTo>
                <a:cubicBezTo>
                  <a:pt x="415" y="15"/>
                  <a:pt x="415" y="15"/>
                  <a:pt x="415" y="15"/>
                </a:cubicBezTo>
                <a:cubicBezTo>
                  <a:pt x="412" y="15"/>
                  <a:pt x="409" y="15"/>
                  <a:pt x="406" y="15"/>
                </a:cubicBezTo>
                <a:cubicBezTo>
                  <a:pt x="405" y="15"/>
                  <a:pt x="407" y="13"/>
                  <a:pt x="404" y="13"/>
                </a:cubicBezTo>
                <a:cubicBezTo>
                  <a:pt x="404" y="15"/>
                  <a:pt x="399" y="14"/>
                  <a:pt x="401" y="16"/>
                </a:cubicBezTo>
                <a:cubicBezTo>
                  <a:pt x="399" y="16"/>
                  <a:pt x="395" y="15"/>
                  <a:pt x="393" y="16"/>
                </a:cubicBezTo>
                <a:cubicBezTo>
                  <a:pt x="394" y="15"/>
                  <a:pt x="392" y="13"/>
                  <a:pt x="394" y="13"/>
                </a:cubicBezTo>
                <a:cubicBezTo>
                  <a:pt x="393" y="12"/>
                  <a:pt x="393" y="12"/>
                  <a:pt x="393" y="12"/>
                </a:cubicBezTo>
                <a:cubicBezTo>
                  <a:pt x="393" y="11"/>
                  <a:pt x="394" y="12"/>
                  <a:pt x="394" y="11"/>
                </a:cubicBezTo>
                <a:cubicBezTo>
                  <a:pt x="393" y="11"/>
                  <a:pt x="390" y="12"/>
                  <a:pt x="389" y="12"/>
                </a:cubicBezTo>
                <a:cubicBezTo>
                  <a:pt x="387" y="13"/>
                  <a:pt x="385" y="15"/>
                  <a:pt x="382" y="15"/>
                </a:cubicBezTo>
                <a:cubicBezTo>
                  <a:pt x="384" y="15"/>
                  <a:pt x="382" y="13"/>
                  <a:pt x="383" y="13"/>
                </a:cubicBezTo>
                <a:cubicBezTo>
                  <a:pt x="378" y="17"/>
                  <a:pt x="378" y="17"/>
                  <a:pt x="378" y="17"/>
                </a:cubicBezTo>
                <a:cubicBezTo>
                  <a:pt x="377" y="17"/>
                  <a:pt x="378" y="15"/>
                  <a:pt x="377" y="16"/>
                </a:cubicBezTo>
                <a:cubicBezTo>
                  <a:pt x="377" y="16"/>
                  <a:pt x="376" y="16"/>
                  <a:pt x="376" y="17"/>
                </a:cubicBezTo>
                <a:cubicBezTo>
                  <a:pt x="375" y="17"/>
                  <a:pt x="372" y="17"/>
                  <a:pt x="371" y="15"/>
                </a:cubicBezTo>
                <a:cubicBezTo>
                  <a:pt x="371" y="15"/>
                  <a:pt x="373" y="15"/>
                  <a:pt x="372" y="14"/>
                </a:cubicBezTo>
                <a:cubicBezTo>
                  <a:pt x="370" y="14"/>
                  <a:pt x="370" y="15"/>
                  <a:pt x="368" y="15"/>
                </a:cubicBezTo>
                <a:cubicBezTo>
                  <a:pt x="368" y="15"/>
                  <a:pt x="368" y="15"/>
                  <a:pt x="368" y="15"/>
                </a:cubicBezTo>
                <a:cubicBezTo>
                  <a:pt x="367" y="14"/>
                  <a:pt x="364" y="15"/>
                  <a:pt x="366" y="16"/>
                </a:cubicBezTo>
                <a:cubicBezTo>
                  <a:pt x="366" y="17"/>
                  <a:pt x="365" y="15"/>
                  <a:pt x="367" y="16"/>
                </a:cubicBezTo>
                <a:cubicBezTo>
                  <a:pt x="366" y="17"/>
                  <a:pt x="364" y="17"/>
                  <a:pt x="362" y="17"/>
                </a:cubicBezTo>
                <a:cubicBezTo>
                  <a:pt x="362" y="17"/>
                  <a:pt x="362" y="16"/>
                  <a:pt x="363" y="16"/>
                </a:cubicBezTo>
                <a:cubicBezTo>
                  <a:pt x="360" y="17"/>
                  <a:pt x="357" y="18"/>
                  <a:pt x="355" y="18"/>
                </a:cubicBezTo>
                <a:cubicBezTo>
                  <a:pt x="355" y="19"/>
                  <a:pt x="356" y="17"/>
                  <a:pt x="356" y="17"/>
                </a:cubicBezTo>
                <a:cubicBezTo>
                  <a:pt x="353" y="16"/>
                  <a:pt x="349" y="19"/>
                  <a:pt x="346" y="17"/>
                </a:cubicBezTo>
                <a:cubicBezTo>
                  <a:pt x="346" y="17"/>
                  <a:pt x="346" y="18"/>
                  <a:pt x="346" y="18"/>
                </a:cubicBezTo>
                <a:cubicBezTo>
                  <a:pt x="344" y="18"/>
                  <a:pt x="345" y="17"/>
                  <a:pt x="343" y="17"/>
                </a:cubicBezTo>
                <a:cubicBezTo>
                  <a:pt x="343" y="16"/>
                  <a:pt x="342" y="17"/>
                  <a:pt x="341" y="18"/>
                </a:cubicBezTo>
                <a:cubicBezTo>
                  <a:pt x="340" y="18"/>
                  <a:pt x="341" y="17"/>
                  <a:pt x="342" y="17"/>
                </a:cubicBezTo>
                <a:cubicBezTo>
                  <a:pt x="340" y="18"/>
                  <a:pt x="334" y="19"/>
                  <a:pt x="330" y="18"/>
                </a:cubicBezTo>
                <a:cubicBezTo>
                  <a:pt x="330" y="18"/>
                  <a:pt x="328" y="20"/>
                  <a:pt x="327" y="19"/>
                </a:cubicBezTo>
                <a:cubicBezTo>
                  <a:pt x="327" y="18"/>
                  <a:pt x="327" y="18"/>
                  <a:pt x="327" y="18"/>
                </a:cubicBezTo>
                <a:cubicBezTo>
                  <a:pt x="327" y="17"/>
                  <a:pt x="324" y="18"/>
                  <a:pt x="324" y="17"/>
                </a:cubicBezTo>
                <a:cubicBezTo>
                  <a:pt x="322" y="19"/>
                  <a:pt x="331" y="16"/>
                  <a:pt x="329" y="17"/>
                </a:cubicBezTo>
                <a:cubicBezTo>
                  <a:pt x="328" y="16"/>
                  <a:pt x="325" y="19"/>
                  <a:pt x="326" y="17"/>
                </a:cubicBezTo>
                <a:cubicBezTo>
                  <a:pt x="324" y="17"/>
                  <a:pt x="323" y="19"/>
                  <a:pt x="321" y="18"/>
                </a:cubicBezTo>
                <a:cubicBezTo>
                  <a:pt x="321" y="18"/>
                  <a:pt x="322" y="16"/>
                  <a:pt x="321" y="16"/>
                </a:cubicBezTo>
                <a:cubicBezTo>
                  <a:pt x="319" y="16"/>
                  <a:pt x="320" y="17"/>
                  <a:pt x="318" y="17"/>
                </a:cubicBezTo>
                <a:cubicBezTo>
                  <a:pt x="317" y="17"/>
                  <a:pt x="317" y="17"/>
                  <a:pt x="317" y="17"/>
                </a:cubicBezTo>
                <a:cubicBezTo>
                  <a:pt x="317" y="19"/>
                  <a:pt x="315" y="17"/>
                  <a:pt x="316" y="19"/>
                </a:cubicBezTo>
                <a:cubicBezTo>
                  <a:pt x="316" y="18"/>
                  <a:pt x="312" y="19"/>
                  <a:pt x="313" y="17"/>
                </a:cubicBezTo>
                <a:cubicBezTo>
                  <a:pt x="313" y="16"/>
                  <a:pt x="313" y="16"/>
                  <a:pt x="313" y="16"/>
                </a:cubicBezTo>
                <a:cubicBezTo>
                  <a:pt x="312" y="16"/>
                  <a:pt x="311" y="17"/>
                  <a:pt x="310" y="18"/>
                </a:cubicBezTo>
                <a:cubicBezTo>
                  <a:pt x="310" y="18"/>
                  <a:pt x="310" y="17"/>
                  <a:pt x="310" y="17"/>
                </a:cubicBezTo>
                <a:cubicBezTo>
                  <a:pt x="310" y="20"/>
                  <a:pt x="308" y="17"/>
                  <a:pt x="306" y="19"/>
                </a:cubicBezTo>
                <a:cubicBezTo>
                  <a:pt x="304" y="18"/>
                  <a:pt x="301" y="19"/>
                  <a:pt x="300" y="17"/>
                </a:cubicBezTo>
                <a:cubicBezTo>
                  <a:pt x="298" y="18"/>
                  <a:pt x="297" y="19"/>
                  <a:pt x="295" y="18"/>
                </a:cubicBezTo>
                <a:cubicBezTo>
                  <a:pt x="295" y="18"/>
                  <a:pt x="296" y="18"/>
                  <a:pt x="296" y="17"/>
                </a:cubicBezTo>
                <a:cubicBezTo>
                  <a:pt x="295" y="17"/>
                  <a:pt x="294" y="17"/>
                  <a:pt x="293" y="18"/>
                </a:cubicBezTo>
                <a:cubicBezTo>
                  <a:pt x="293" y="17"/>
                  <a:pt x="291" y="16"/>
                  <a:pt x="289" y="15"/>
                </a:cubicBezTo>
                <a:cubicBezTo>
                  <a:pt x="288" y="16"/>
                  <a:pt x="288" y="17"/>
                  <a:pt x="288" y="18"/>
                </a:cubicBezTo>
                <a:cubicBezTo>
                  <a:pt x="287" y="16"/>
                  <a:pt x="283" y="20"/>
                  <a:pt x="282" y="17"/>
                </a:cubicBezTo>
                <a:cubicBezTo>
                  <a:pt x="282" y="17"/>
                  <a:pt x="284" y="16"/>
                  <a:pt x="283" y="16"/>
                </a:cubicBezTo>
                <a:cubicBezTo>
                  <a:pt x="281" y="13"/>
                  <a:pt x="280" y="17"/>
                  <a:pt x="277" y="16"/>
                </a:cubicBezTo>
                <a:cubicBezTo>
                  <a:pt x="278" y="18"/>
                  <a:pt x="278" y="18"/>
                  <a:pt x="278" y="18"/>
                </a:cubicBezTo>
                <a:cubicBezTo>
                  <a:pt x="277" y="17"/>
                  <a:pt x="274" y="19"/>
                  <a:pt x="274" y="17"/>
                </a:cubicBezTo>
                <a:cubicBezTo>
                  <a:pt x="273" y="18"/>
                  <a:pt x="271" y="17"/>
                  <a:pt x="272" y="18"/>
                </a:cubicBezTo>
                <a:cubicBezTo>
                  <a:pt x="268" y="17"/>
                  <a:pt x="262" y="19"/>
                  <a:pt x="259" y="16"/>
                </a:cubicBezTo>
                <a:cubicBezTo>
                  <a:pt x="259" y="16"/>
                  <a:pt x="257" y="16"/>
                  <a:pt x="258" y="17"/>
                </a:cubicBezTo>
                <a:cubicBezTo>
                  <a:pt x="259" y="18"/>
                  <a:pt x="259" y="16"/>
                  <a:pt x="259" y="17"/>
                </a:cubicBezTo>
                <a:cubicBezTo>
                  <a:pt x="259" y="17"/>
                  <a:pt x="259" y="17"/>
                  <a:pt x="259" y="18"/>
                </a:cubicBezTo>
                <a:cubicBezTo>
                  <a:pt x="257" y="17"/>
                  <a:pt x="256" y="17"/>
                  <a:pt x="258" y="15"/>
                </a:cubicBezTo>
                <a:cubicBezTo>
                  <a:pt x="255" y="14"/>
                  <a:pt x="255" y="19"/>
                  <a:pt x="251" y="18"/>
                </a:cubicBezTo>
                <a:cubicBezTo>
                  <a:pt x="251" y="17"/>
                  <a:pt x="251" y="17"/>
                  <a:pt x="250" y="17"/>
                </a:cubicBezTo>
                <a:cubicBezTo>
                  <a:pt x="248" y="18"/>
                  <a:pt x="248" y="18"/>
                  <a:pt x="248" y="18"/>
                </a:cubicBezTo>
                <a:cubicBezTo>
                  <a:pt x="246" y="18"/>
                  <a:pt x="247" y="16"/>
                  <a:pt x="247" y="15"/>
                </a:cubicBezTo>
                <a:cubicBezTo>
                  <a:pt x="246" y="15"/>
                  <a:pt x="244" y="15"/>
                  <a:pt x="243" y="16"/>
                </a:cubicBezTo>
                <a:cubicBezTo>
                  <a:pt x="242" y="14"/>
                  <a:pt x="242" y="14"/>
                  <a:pt x="242" y="14"/>
                </a:cubicBezTo>
                <a:cubicBezTo>
                  <a:pt x="243" y="16"/>
                  <a:pt x="241" y="15"/>
                  <a:pt x="240" y="16"/>
                </a:cubicBezTo>
                <a:cubicBezTo>
                  <a:pt x="241" y="15"/>
                  <a:pt x="241" y="15"/>
                  <a:pt x="241" y="15"/>
                </a:cubicBezTo>
                <a:cubicBezTo>
                  <a:pt x="241" y="15"/>
                  <a:pt x="239" y="15"/>
                  <a:pt x="239" y="15"/>
                </a:cubicBezTo>
                <a:cubicBezTo>
                  <a:pt x="239" y="16"/>
                  <a:pt x="240" y="16"/>
                  <a:pt x="241" y="17"/>
                </a:cubicBezTo>
                <a:cubicBezTo>
                  <a:pt x="240" y="17"/>
                  <a:pt x="239" y="17"/>
                  <a:pt x="239" y="18"/>
                </a:cubicBezTo>
                <a:cubicBezTo>
                  <a:pt x="239" y="16"/>
                  <a:pt x="237" y="17"/>
                  <a:pt x="236" y="17"/>
                </a:cubicBezTo>
                <a:cubicBezTo>
                  <a:pt x="235" y="16"/>
                  <a:pt x="234" y="18"/>
                  <a:pt x="234" y="18"/>
                </a:cubicBezTo>
                <a:cubicBezTo>
                  <a:pt x="234" y="17"/>
                  <a:pt x="232" y="18"/>
                  <a:pt x="233" y="17"/>
                </a:cubicBezTo>
                <a:cubicBezTo>
                  <a:pt x="233" y="16"/>
                  <a:pt x="234" y="17"/>
                  <a:pt x="235" y="17"/>
                </a:cubicBezTo>
                <a:cubicBezTo>
                  <a:pt x="234" y="16"/>
                  <a:pt x="234" y="15"/>
                  <a:pt x="232" y="16"/>
                </a:cubicBezTo>
                <a:cubicBezTo>
                  <a:pt x="231" y="16"/>
                  <a:pt x="233" y="18"/>
                  <a:pt x="231" y="18"/>
                </a:cubicBezTo>
                <a:cubicBezTo>
                  <a:pt x="231" y="17"/>
                  <a:pt x="231" y="17"/>
                  <a:pt x="232" y="16"/>
                </a:cubicBezTo>
                <a:cubicBezTo>
                  <a:pt x="230" y="16"/>
                  <a:pt x="230" y="16"/>
                  <a:pt x="230" y="16"/>
                </a:cubicBezTo>
                <a:cubicBezTo>
                  <a:pt x="230" y="17"/>
                  <a:pt x="230" y="17"/>
                  <a:pt x="230" y="17"/>
                </a:cubicBezTo>
                <a:cubicBezTo>
                  <a:pt x="229" y="16"/>
                  <a:pt x="229" y="16"/>
                  <a:pt x="229" y="16"/>
                </a:cubicBezTo>
                <a:cubicBezTo>
                  <a:pt x="229" y="17"/>
                  <a:pt x="226" y="17"/>
                  <a:pt x="226" y="18"/>
                </a:cubicBezTo>
                <a:cubicBezTo>
                  <a:pt x="225" y="18"/>
                  <a:pt x="224" y="17"/>
                  <a:pt x="223" y="17"/>
                </a:cubicBezTo>
                <a:cubicBezTo>
                  <a:pt x="223" y="17"/>
                  <a:pt x="223" y="17"/>
                  <a:pt x="223" y="17"/>
                </a:cubicBezTo>
                <a:cubicBezTo>
                  <a:pt x="222" y="16"/>
                  <a:pt x="220" y="17"/>
                  <a:pt x="219" y="17"/>
                </a:cubicBezTo>
                <a:cubicBezTo>
                  <a:pt x="219" y="17"/>
                  <a:pt x="219" y="17"/>
                  <a:pt x="219" y="17"/>
                </a:cubicBezTo>
                <a:cubicBezTo>
                  <a:pt x="218" y="17"/>
                  <a:pt x="217" y="17"/>
                  <a:pt x="216" y="18"/>
                </a:cubicBezTo>
                <a:cubicBezTo>
                  <a:pt x="214" y="17"/>
                  <a:pt x="215" y="13"/>
                  <a:pt x="214" y="15"/>
                </a:cubicBezTo>
                <a:cubicBezTo>
                  <a:pt x="212" y="15"/>
                  <a:pt x="211" y="17"/>
                  <a:pt x="212" y="18"/>
                </a:cubicBezTo>
                <a:cubicBezTo>
                  <a:pt x="209" y="17"/>
                  <a:pt x="205" y="19"/>
                  <a:pt x="202" y="17"/>
                </a:cubicBezTo>
                <a:cubicBezTo>
                  <a:pt x="202" y="17"/>
                  <a:pt x="202" y="18"/>
                  <a:pt x="201" y="18"/>
                </a:cubicBezTo>
                <a:cubicBezTo>
                  <a:pt x="197" y="17"/>
                  <a:pt x="192" y="19"/>
                  <a:pt x="188" y="17"/>
                </a:cubicBezTo>
                <a:cubicBezTo>
                  <a:pt x="190" y="16"/>
                  <a:pt x="188" y="16"/>
                  <a:pt x="188" y="15"/>
                </a:cubicBezTo>
                <a:cubicBezTo>
                  <a:pt x="187" y="16"/>
                  <a:pt x="187" y="14"/>
                  <a:pt x="187" y="16"/>
                </a:cubicBezTo>
                <a:cubicBezTo>
                  <a:pt x="187" y="17"/>
                  <a:pt x="187" y="17"/>
                  <a:pt x="188" y="18"/>
                </a:cubicBezTo>
                <a:cubicBezTo>
                  <a:pt x="185" y="18"/>
                  <a:pt x="181" y="18"/>
                  <a:pt x="180" y="17"/>
                </a:cubicBezTo>
                <a:cubicBezTo>
                  <a:pt x="181" y="18"/>
                  <a:pt x="180" y="18"/>
                  <a:pt x="179" y="18"/>
                </a:cubicBezTo>
                <a:cubicBezTo>
                  <a:pt x="180" y="17"/>
                  <a:pt x="178" y="16"/>
                  <a:pt x="176" y="17"/>
                </a:cubicBezTo>
                <a:cubicBezTo>
                  <a:pt x="176" y="18"/>
                  <a:pt x="176" y="18"/>
                  <a:pt x="176" y="18"/>
                </a:cubicBezTo>
                <a:cubicBezTo>
                  <a:pt x="175" y="17"/>
                  <a:pt x="175" y="17"/>
                  <a:pt x="175" y="17"/>
                </a:cubicBezTo>
                <a:cubicBezTo>
                  <a:pt x="174" y="17"/>
                  <a:pt x="174" y="19"/>
                  <a:pt x="173" y="18"/>
                </a:cubicBezTo>
                <a:cubicBezTo>
                  <a:pt x="172" y="17"/>
                  <a:pt x="172" y="17"/>
                  <a:pt x="172" y="17"/>
                </a:cubicBezTo>
                <a:cubicBezTo>
                  <a:pt x="171" y="18"/>
                  <a:pt x="169" y="19"/>
                  <a:pt x="167" y="18"/>
                </a:cubicBezTo>
                <a:cubicBezTo>
                  <a:pt x="166" y="17"/>
                  <a:pt x="166" y="17"/>
                  <a:pt x="166" y="17"/>
                </a:cubicBezTo>
                <a:cubicBezTo>
                  <a:pt x="165" y="17"/>
                  <a:pt x="164" y="18"/>
                  <a:pt x="165" y="18"/>
                </a:cubicBezTo>
                <a:cubicBezTo>
                  <a:pt x="162" y="17"/>
                  <a:pt x="160" y="17"/>
                  <a:pt x="160" y="16"/>
                </a:cubicBezTo>
                <a:cubicBezTo>
                  <a:pt x="155" y="19"/>
                  <a:pt x="147" y="19"/>
                  <a:pt x="142" y="19"/>
                </a:cubicBezTo>
                <a:cubicBezTo>
                  <a:pt x="142" y="18"/>
                  <a:pt x="142" y="18"/>
                  <a:pt x="142" y="18"/>
                </a:cubicBezTo>
                <a:cubicBezTo>
                  <a:pt x="140" y="17"/>
                  <a:pt x="141" y="19"/>
                  <a:pt x="140" y="19"/>
                </a:cubicBezTo>
                <a:cubicBezTo>
                  <a:pt x="141" y="18"/>
                  <a:pt x="139" y="17"/>
                  <a:pt x="140" y="16"/>
                </a:cubicBezTo>
                <a:cubicBezTo>
                  <a:pt x="138" y="15"/>
                  <a:pt x="137" y="17"/>
                  <a:pt x="136" y="18"/>
                </a:cubicBezTo>
                <a:cubicBezTo>
                  <a:pt x="136" y="19"/>
                  <a:pt x="137" y="17"/>
                  <a:pt x="137" y="18"/>
                </a:cubicBezTo>
                <a:cubicBezTo>
                  <a:pt x="137" y="19"/>
                  <a:pt x="134" y="18"/>
                  <a:pt x="133" y="19"/>
                </a:cubicBezTo>
                <a:cubicBezTo>
                  <a:pt x="133" y="18"/>
                  <a:pt x="133" y="17"/>
                  <a:pt x="134" y="17"/>
                </a:cubicBezTo>
                <a:cubicBezTo>
                  <a:pt x="132" y="17"/>
                  <a:pt x="132" y="17"/>
                  <a:pt x="132" y="17"/>
                </a:cubicBezTo>
                <a:cubicBezTo>
                  <a:pt x="131" y="16"/>
                  <a:pt x="136" y="14"/>
                  <a:pt x="134" y="12"/>
                </a:cubicBezTo>
                <a:cubicBezTo>
                  <a:pt x="133" y="12"/>
                  <a:pt x="133" y="12"/>
                  <a:pt x="133" y="12"/>
                </a:cubicBezTo>
                <a:cubicBezTo>
                  <a:pt x="132" y="11"/>
                  <a:pt x="136" y="10"/>
                  <a:pt x="133" y="10"/>
                </a:cubicBezTo>
                <a:cubicBezTo>
                  <a:pt x="132" y="11"/>
                  <a:pt x="131" y="13"/>
                  <a:pt x="132" y="14"/>
                </a:cubicBezTo>
                <a:cubicBezTo>
                  <a:pt x="129" y="14"/>
                  <a:pt x="131" y="17"/>
                  <a:pt x="128" y="17"/>
                </a:cubicBezTo>
                <a:cubicBezTo>
                  <a:pt x="127" y="16"/>
                  <a:pt x="130" y="17"/>
                  <a:pt x="129" y="16"/>
                </a:cubicBezTo>
                <a:cubicBezTo>
                  <a:pt x="128" y="14"/>
                  <a:pt x="127" y="16"/>
                  <a:pt x="125" y="16"/>
                </a:cubicBezTo>
                <a:cubicBezTo>
                  <a:pt x="127" y="16"/>
                  <a:pt x="126" y="18"/>
                  <a:pt x="125" y="18"/>
                </a:cubicBezTo>
                <a:cubicBezTo>
                  <a:pt x="123" y="17"/>
                  <a:pt x="126" y="17"/>
                  <a:pt x="124" y="17"/>
                </a:cubicBezTo>
                <a:cubicBezTo>
                  <a:pt x="123" y="17"/>
                  <a:pt x="121" y="18"/>
                  <a:pt x="123" y="19"/>
                </a:cubicBezTo>
                <a:cubicBezTo>
                  <a:pt x="122" y="21"/>
                  <a:pt x="121" y="18"/>
                  <a:pt x="119" y="20"/>
                </a:cubicBezTo>
                <a:cubicBezTo>
                  <a:pt x="119" y="18"/>
                  <a:pt x="122" y="16"/>
                  <a:pt x="119" y="16"/>
                </a:cubicBezTo>
                <a:cubicBezTo>
                  <a:pt x="120" y="17"/>
                  <a:pt x="116" y="17"/>
                  <a:pt x="118" y="20"/>
                </a:cubicBezTo>
                <a:cubicBezTo>
                  <a:pt x="117" y="19"/>
                  <a:pt x="117" y="18"/>
                  <a:pt x="117" y="17"/>
                </a:cubicBezTo>
                <a:cubicBezTo>
                  <a:pt x="116" y="16"/>
                  <a:pt x="114" y="20"/>
                  <a:pt x="114" y="17"/>
                </a:cubicBezTo>
                <a:cubicBezTo>
                  <a:pt x="113" y="18"/>
                  <a:pt x="113" y="18"/>
                  <a:pt x="113" y="18"/>
                </a:cubicBezTo>
                <a:cubicBezTo>
                  <a:pt x="113" y="18"/>
                  <a:pt x="112" y="18"/>
                  <a:pt x="111" y="17"/>
                </a:cubicBezTo>
                <a:cubicBezTo>
                  <a:pt x="110" y="17"/>
                  <a:pt x="108" y="19"/>
                  <a:pt x="108" y="16"/>
                </a:cubicBezTo>
                <a:cubicBezTo>
                  <a:pt x="107" y="17"/>
                  <a:pt x="105" y="17"/>
                  <a:pt x="106" y="18"/>
                </a:cubicBezTo>
                <a:cubicBezTo>
                  <a:pt x="107" y="19"/>
                  <a:pt x="108" y="17"/>
                  <a:pt x="109" y="19"/>
                </a:cubicBezTo>
                <a:cubicBezTo>
                  <a:pt x="107" y="17"/>
                  <a:pt x="106" y="19"/>
                  <a:pt x="105" y="20"/>
                </a:cubicBezTo>
                <a:cubicBezTo>
                  <a:pt x="105" y="19"/>
                  <a:pt x="105" y="19"/>
                  <a:pt x="105" y="19"/>
                </a:cubicBezTo>
                <a:cubicBezTo>
                  <a:pt x="105" y="19"/>
                  <a:pt x="103" y="19"/>
                  <a:pt x="103" y="20"/>
                </a:cubicBezTo>
                <a:cubicBezTo>
                  <a:pt x="103" y="19"/>
                  <a:pt x="103" y="19"/>
                  <a:pt x="103" y="19"/>
                </a:cubicBezTo>
                <a:cubicBezTo>
                  <a:pt x="102" y="20"/>
                  <a:pt x="102" y="20"/>
                  <a:pt x="102" y="20"/>
                </a:cubicBezTo>
                <a:cubicBezTo>
                  <a:pt x="100" y="20"/>
                  <a:pt x="101" y="18"/>
                  <a:pt x="99" y="18"/>
                </a:cubicBezTo>
                <a:cubicBezTo>
                  <a:pt x="101" y="17"/>
                  <a:pt x="101" y="17"/>
                  <a:pt x="101" y="17"/>
                </a:cubicBezTo>
                <a:cubicBezTo>
                  <a:pt x="101" y="17"/>
                  <a:pt x="100" y="16"/>
                  <a:pt x="99" y="16"/>
                </a:cubicBezTo>
                <a:cubicBezTo>
                  <a:pt x="98" y="18"/>
                  <a:pt x="97" y="19"/>
                  <a:pt x="97" y="20"/>
                </a:cubicBezTo>
                <a:cubicBezTo>
                  <a:pt x="96" y="20"/>
                  <a:pt x="97" y="19"/>
                  <a:pt x="95" y="20"/>
                </a:cubicBezTo>
                <a:cubicBezTo>
                  <a:pt x="97" y="18"/>
                  <a:pt x="97" y="18"/>
                  <a:pt x="97" y="18"/>
                </a:cubicBezTo>
                <a:cubicBezTo>
                  <a:pt x="97" y="18"/>
                  <a:pt x="96" y="16"/>
                  <a:pt x="94" y="16"/>
                </a:cubicBezTo>
                <a:cubicBezTo>
                  <a:pt x="93" y="17"/>
                  <a:pt x="91" y="18"/>
                  <a:pt x="93" y="19"/>
                </a:cubicBezTo>
                <a:cubicBezTo>
                  <a:pt x="92" y="19"/>
                  <a:pt x="91" y="18"/>
                  <a:pt x="92" y="18"/>
                </a:cubicBezTo>
                <a:cubicBezTo>
                  <a:pt x="90" y="18"/>
                  <a:pt x="92" y="19"/>
                  <a:pt x="90" y="19"/>
                </a:cubicBezTo>
                <a:cubicBezTo>
                  <a:pt x="90" y="19"/>
                  <a:pt x="87" y="18"/>
                  <a:pt x="86" y="16"/>
                </a:cubicBezTo>
                <a:cubicBezTo>
                  <a:pt x="88" y="15"/>
                  <a:pt x="88" y="15"/>
                  <a:pt x="88" y="15"/>
                </a:cubicBezTo>
                <a:cubicBezTo>
                  <a:pt x="87" y="15"/>
                  <a:pt x="87" y="15"/>
                  <a:pt x="87" y="15"/>
                </a:cubicBezTo>
                <a:cubicBezTo>
                  <a:pt x="88" y="13"/>
                  <a:pt x="86" y="13"/>
                  <a:pt x="87" y="12"/>
                </a:cubicBezTo>
                <a:cubicBezTo>
                  <a:pt x="86" y="12"/>
                  <a:pt x="85" y="12"/>
                  <a:pt x="84" y="12"/>
                </a:cubicBezTo>
                <a:cubicBezTo>
                  <a:pt x="87" y="15"/>
                  <a:pt x="82" y="16"/>
                  <a:pt x="82" y="18"/>
                </a:cubicBezTo>
                <a:cubicBezTo>
                  <a:pt x="79" y="19"/>
                  <a:pt x="81" y="13"/>
                  <a:pt x="77" y="16"/>
                </a:cubicBezTo>
                <a:cubicBezTo>
                  <a:pt x="78" y="17"/>
                  <a:pt x="76" y="19"/>
                  <a:pt x="78" y="18"/>
                </a:cubicBezTo>
                <a:cubicBezTo>
                  <a:pt x="76" y="18"/>
                  <a:pt x="77" y="20"/>
                  <a:pt x="74" y="19"/>
                </a:cubicBezTo>
                <a:cubicBezTo>
                  <a:pt x="76" y="18"/>
                  <a:pt x="73" y="17"/>
                  <a:pt x="75" y="15"/>
                </a:cubicBezTo>
                <a:cubicBezTo>
                  <a:pt x="75" y="16"/>
                  <a:pt x="76" y="16"/>
                  <a:pt x="77" y="16"/>
                </a:cubicBezTo>
                <a:cubicBezTo>
                  <a:pt x="76" y="15"/>
                  <a:pt x="77" y="13"/>
                  <a:pt x="75" y="13"/>
                </a:cubicBezTo>
                <a:cubicBezTo>
                  <a:pt x="74" y="14"/>
                  <a:pt x="72" y="14"/>
                  <a:pt x="72" y="15"/>
                </a:cubicBezTo>
                <a:cubicBezTo>
                  <a:pt x="72" y="16"/>
                  <a:pt x="74" y="15"/>
                  <a:pt x="73" y="16"/>
                </a:cubicBezTo>
                <a:cubicBezTo>
                  <a:pt x="71" y="17"/>
                  <a:pt x="71" y="15"/>
                  <a:pt x="70" y="17"/>
                </a:cubicBezTo>
                <a:cubicBezTo>
                  <a:pt x="71" y="17"/>
                  <a:pt x="71" y="18"/>
                  <a:pt x="71" y="19"/>
                </a:cubicBezTo>
                <a:cubicBezTo>
                  <a:pt x="70" y="20"/>
                  <a:pt x="70" y="20"/>
                  <a:pt x="70" y="20"/>
                </a:cubicBezTo>
                <a:cubicBezTo>
                  <a:pt x="70" y="19"/>
                  <a:pt x="70" y="19"/>
                  <a:pt x="70" y="19"/>
                </a:cubicBezTo>
                <a:cubicBezTo>
                  <a:pt x="67" y="18"/>
                  <a:pt x="69" y="20"/>
                  <a:pt x="66" y="20"/>
                </a:cubicBezTo>
                <a:cubicBezTo>
                  <a:pt x="65" y="18"/>
                  <a:pt x="65" y="18"/>
                  <a:pt x="65" y="18"/>
                </a:cubicBezTo>
                <a:cubicBezTo>
                  <a:pt x="66" y="17"/>
                  <a:pt x="69" y="19"/>
                  <a:pt x="69" y="16"/>
                </a:cubicBezTo>
                <a:cubicBezTo>
                  <a:pt x="67" y="16"/>
                  <a:pt x="66" y="18"/>
                  <a:pt x="64" y="17"/>
                </a:cubicBezTo>
                <a:cubicBezTo>
                  <a:pt x="66" y="16"/>
                  <a:pt x="66" y="16"/>
                  <a:pt x="66" y="16"/>
                </a:cubicBezTo>
                <a:cubicBezTo>
                  <a:pt x="65" y="16"/>
                  <a:pt x="65" y="13"/>
                  <a:pt x="62" y="15"/>
                </a:cubicBezTo>
                <a:cubicBezTo>
                  <a:pt x="61" y="16"/>
                  <a:pt x="62" y="16"/>
                  <a:pt x="61" y="17"/>
                </a:cubicBezTo>
                <a:cubicBezTo>
                  <a:pt x="59" y="17"/>
                  <a:pt x="58" y="18"/>
                  <a:pt x="56" y="18"/>
                </a:cubicBezTo>
                <a:cubicBezTo>
                  <a:pt x="56" y="16"/>
                  <a:pt x="52" y="18"/>
                  <a:pt x="55" y="16"/>
                </a:cubicBezTo>
                <a:cubicBezTo>
                  <a:pt x="55" y="17"/>
                  <a:pt x="60" y="17"/>
                  <a:pt x="61" y="15"/>
                </a:cubicBezTo>
                <a:cubicBezTo>
                  <a:pt x="60" y="13"/>
                  <a:pt x="63" y="16"/>
                  <a:pt x="64" y="13"/>
                </a:cubicBezTo>
                <a:cubicBezTo>
                  <a:pt x="61" y="13"/>
                  <a:pt x="62" y="11"/>
                  <a:pt x="61" y="10"/>
                </a:cubicBezTo>
                <a:cubicBezTo>
                  <a:pt x="61" y="10"/>
                  <a:pt x="60" y="10"/>
                  <a:pt x="60" y="11"/>
                </a:cubicBezTo>
                <a:cubicBezTo>
                  <a:pt x="59" y="12"/>
                  <a:pt x="60" y="12"/>
                  <a:pt x="60" y="13"/>
                </a:cubicBezTo>
                <a:cubicBezTo>
                  <a:pt x="57" y="13"/>
                  <a:pt x="55" y="13"/>
                  <a:pt x="53" y="15"/>
                </a:cubicBezTo>
                <a:cubicBezTo>
                  <a:pt x="53" y="14"/>
                  <a:pt x="53" y="13"/>
                  <a:pt x="54" y="13"/>
                </a:cubicBezTo>
                <a:cubicBezTo>
                  <a:pt x="51" y="13"/>
                  <a:pt x="48" y="13"/>
                  <a:pt x="45" y="12"/>
                </a:cubicBezTo>
                <a:cubicBezTo>
                  <a:pt x="46" y="14"/>
                  <a:pt x="41" y="13"/>
                  <a:pt x="43" y="15"/>
                </a:cubicBezTo>
                <a:cubicBezTo>
                  <a:pt x="44" y="15"/>
                  <a:pt x="45" y="17"/>
                  <a:pt x="45" y="18"/>
                </a:cubicBezTo>
                <a:cubicBezTo>
                  <a:pt x="44" y="17"/>
                  <a:pt x="45" y="17"/>
                  <a:pt x="44" y="16"/>
                </a:cubicBezTo>
                <a:cubicBezTo>
                  <a:pt x="43" y="17"/>
                  <a:pt x="42" y="14"/>
                  <a:pt x="41" y="16"/>
                </a:cubicBezTo>
                <a:cubicBezTo>
                  <a:pt x="44" y="15"/>
                  <a:pt x="42" y="13"/>
                  <a:pt x="42" y="12"/>
                </a:cubicBezTo>
                <a:cubicBezTo>
                  <a:pt x="40" y="13"/>
                  <a:pt x="42" y="11"/>
                  <a:pt x="40" y="11"/>
                </a:cubicBezTo>
                <a:cubicBezTo>
                  <a:pt x="38" y="11"/>
                  <a:pt x="36" y="12"/>
                  <a:pt x="33" y="12"/>
                </a:cubicBezTo>
                <a:cubicBezTo>
                  <a:pt x="31" y="11"/>
                  <a:pt x="26" y="12"/>
                  <a:pt x="24" y="12"/>
                </a:cubicBezTo>
                <a:cubicBezTo>
                  <a:pt x="22" y="11"/>
                  <a:pt x="23" y="10"/>
                  <a:pt x="22" y="9"/>
                </a:cubicBezTo>
                <a:cubicBezTo>
                  <a:pt x="20" y="9"/>
                  <a:pt x="23" y="11"/>
                  <a:pt x="20" y="10"/>
                </a:cubicBezTo>
                <a:cubicBezTo>
                  <a:pt x="21" y="10"/>
                  <a:pt x="21" y="10"/>
                  <a:pt x="21" y="10"/>
                </a:cubicBezTo>
                <a:cubicBezTo>
                  <a:pt x="20" y="10"/>
                  <a:pt x="16" y="9"/>
                  <a:pt x="15" y="11"/>
                </a:cubicBezTo>
                <a:cubicBezTo>
                  <a:pt x="16" y="9"/>
                  <a:pt x="16" y="9"/>
                  <a:pt x="16" y="9"/>
                </a:cubicBezTo>
                <a:cubicBezTo>
                  <a:pt x="16" y="9"/>
                  <a:pt x="15" y="9"/>
                  <a:pt x="15" y="10"/>
                </a:cubicBezTo>
                <a:cubicBezTo>
                  <a:pt x="15" y="9"/>
                  <a:pt x="14" y="8"/>
                  <a:pt x="15" y="8"/>
                </a:cubicBezTo>
                <a:cubicBezTo>
                  <a:pt x="14" y="7"/>
                  <a:pt x="12" y="8"/>
                  <a:pt x="10" y="8"/>
                </a:cubicBezTo>
                <a:cubicBezTo>
                  <a:pt x="11" y="9"/>
                  <a:pt x="11" y="9"/>
                  <a:pt x="11" y="9"/>
                </a:cubicBezTo>
                <a:cubicBezTo>
                  <a:pt x="8" y="10"/>
                  <a:pt x="6" y="9"/>
                  <a:pt x="4" y="9"/>
                </a:cubicBezTo>
                <a:cubicBezTo>
                  <a:pt x="4" y="8"/>
                  <a:pt x="4" y="8"/>
                  <a:pt x="4" y="8"/>
                </a:cubicBezTo>
                <a:cubicBezTo>
                  <a:pt x="2" y="9"/>
                  <a:pt x="2" y="9"/>
                  <a:pt x="2" y="9"/>
                </a:cubicBezTo>
                <a:cubicBezTo>
                  <a:pt x="2" y="8"/>
                  <a:pt x="1" y="7"/>
                  <a:pt x="0" y="8"/>
                </a:cubicBezTo>
                <a:cubicBezTo>
                  <a:pt x="4" y="5"/>
                  <a:pt x="4" y="5"/>
                  <a:pt x="4" y="5"/>
                </a:cubicBezTo>
                <a:cubicBezTo>
                  <a:pt x="6" y="6"/>
                  <a:pt x="3" y="6"/>
                  <a:pt x="4" y="8"/>
                </a:cubicBezTo>
                <a:cubicBezTo>
                  <a:pt x="4" y="9"/>
                  <a:pt x="7" y="8"/>
                  <a:pt x="8" y="7"/>
                </a:cubicBezTo>
                <a:cubicBezTo>
                  <a:pt x="7" y="7"/>
                  <a:pt x="6" y="7"/>
                  <a:pt x="6" y="8"/>
                </a:cubicBezTo>
                <a:cubicBezTo>
                  <a:pt x="5" y="6"/>
                  <a:pt x="7" y="6"/>
                  <a:pt x="8" y="5"/>
                </a:cubicBezTo>
                <a:cubicBezTo>
                  <a:pt x="7" y="5"/>
                  <a:pt x="6" y="5"/>
                  <a:pt x="6" y="5"/>
                </a:cubicBezTo>
                <a:cubicBezTo>
                  <a:pt x="7" y="4"/>
                  <a:pt x="8" y="4"/>
                  <a:pt x="10" y="4"/>
                </a:cubicBezTo>
                <a:cubicBezTo>
                  <a:pt x="9" y="5"/>
                  <a:pt x="11" y="5"/>
                  <a:pt x="10" y="6"/>
                </a:cubicBezTo>
                <a:cubicBezTo>
                  <a:pt x="10" y="4"/>
                  <a:pt x="12" y="4"/>
                  <a:pt x="14" y="4"/>
                </a:cubicBezTo>
                <a:cubicBezTo>
                  <a:pt x="16" y="6"/>
                  <a:pt x="18" y="4"/>
                  <a:pt x="20" y="4"/>
                </a:cubicBezTo>
                <a:cubicBezTo>
                  <a:pt x="19" y="5"/>
                  <a:pt x="18" y="7"/>
                  <a:pt x="17" y="7"/>
                </a:cubicBezTo>
                <a:cubicBezTo>
                  <a:pt x="18" y="8"/>
                  <a:pt x="18" y="7"/>
                  <a:pt x="20" y="8"/>
                </a:cubicBezTo>
                <a:cubicBezTo>
                  <a:pt x="21" y="7"/>
                  <a:pt x="21" y="5"/>
                  <a:pt x="23" y="5"/>
                </a:cubicBezTo>
                <a:cubicBezTo>
                  <a:pt x="23" y="6"/>
                  <a:pt x="23" y="6"/>
                  <a:pt x="23" y="6"/>
                </a:cubicBezTo>
                <a:cubicBezTo>
                  <a:pt x="25" y="5"/>
                  <a:pt x="25" y="4"/>
                  <a:pt x="27" y="4"/>
                </a:cubicBezTo>
                <a:cubicBezTo>
                  <a:pt x="31" y="5"/>
                  <a:pt x="35" y="5"/>
                  <a:pt x="38" y="5"/>
                </a:cubicBezTo>
                <a:cubicBezTo>
                  <a:pt x="38" y="6"/>
                  <a:pt x="38" y="6"/>
                  <a:pt x="38" y="6"/>
                </a:cubicBezTo>
                <a:cubicBezTo>
                  <a:pt x="40" y="4"/>
                  <a:pt x="44" y="5"/>
                  <a:pt x="46" y="4"/>
                </a:cubicBezTo>
                <a:cubicBezTo>
                  <a:pt x="50" y="5"/>
                  <a:pt x="55" y="3"/>
                  <a:pt x="57" y="5"/>
                </a:cubicBezTo>
                <a:cubicBezTo>
                  <a:pt x="63" y="4"/>
                  <a:pt x="69" y="4"/>
                  <a:pt x="76" y="4"/>
                </a:cubicBezTo>
                <a:cubicBezTo>
                  <a:pt x="75" y="6"/>
                  <a:pt x="75" y="6"/>
                  <a:pt x="75" y="6"/>
                </a:cubicBezTo>
                <a:cubicBezTo>
                  <a:pt x="76" y="5"/>
                  <a:pt x="76" y="7"/>
                  <a:pt x="77" y="7"/>
                </a:cubicBezTo>
                <a:cubicBezTo>
                  <a:pt x="76" y="5"/>
                  <a:pt x="79" y="5"/>
                  <a:pt x="80" y="4"/>
                </a:cubicBezTo>
                <a:cubicBezTo>
                  <a:pt x="83" y="5"/>
                  <a:pt x="87" y="4"/>
                  <a:pt x="89" y="3"/>
                </a:cubicBezTo>
                <a:cubicBezTo>
                  <a:pt x="90" y="4"/>
                  <a:pt x="90" y="4"/>
                  <a:pt x="90" y="4"/>
                </a:cubicBezTo>
                <a:cubicBezTo>
                  <a:pt x="92" y="2"/>
                  <a:pt x="96" y="4"/>
                  <a:pt x="99" y="4"/>
                </a:cubicBezTo>
                <a:cubicBezTo>
                  <a:pt x="100" y="5"/>
                  <a:pt x="100" y="6"/>
                  <a:pt x="101" y="6"/>
                </a:cubicBezTo>
                <a:cubicBezTo>
                  <a:pt x="103" y="4"/>
                  <a:pt x="104" y="4"/>
                  <a:pt x="107" y="3"/>
                </a:cubicBezTo>
                <a:cubicBezTo>
                  <a:pt x="109" y="3"/>
                  <a:pt x="112" y="4"/>
                  <a:pt x="114" y="4"/>
                </a:cubicBezTo>
                <a:cubicBezTo>
                  <a:pt x="122" y="2"/>
                  <a:pt x="130" y="4"/>
                  <a:pt x="137" y="2"/>
                </a:cubicBezTo>
                <a:cubicBezTo>
                  <a:pt x="138" y="3"/>
                  <a:pt x="138" y="3"/>
                  <a:pt x="138" y="3"/>
                </a:cubicBezTo>
                <a:cubicBezTo>
                  <a:pt x="146" y="1"/>
                  <a:pt x="155" y="3"/>
                  <a:pt x="162" y="2"/>
                </a:cubicBezTo>
                <a:cubicBezTo>
                  <a:pt x="161" y="4"/>
                  <a:pt x="161" y="4"/>
                  <a:pt x="161" y="4"/>
                </a:cubicBezTo>
                <a:cubicBezTo>
                  <a:pt x="163" y="5"/>
                  <a:pt x="166" y="4"/>
                  <a:pt x="165" y="2"/>
                </a:cubicBezTo>
                <a:cubicBezTo>
                  <a:pt x="167" y="3"/>
                  <a:pt x="170" y="1"/>
                  <a:pt x="172" y="3"/>
                </a:cubicBezTo>
                <a:cubicBezTo>
                  <a:pt x="174" y="4"/>
                  <a:pt x="174" y="2"/>
                  <a:pt x="176" y="2"/>
                </a:cubicBezTo>
                <a:cubicBezTo>
                  <a:pt x="180" y="3"/>
                  <a:pt x="182" y="3"/>
                  <a:pt x="186" y="2"/>
                </a:cubicBezTo>
                <a:cubicBezTo>
                  <a:pt x="185" y="2"/>
                  <a:pt x="185" y="2"/>
                  <a:pt x="185" y="2"/>
                </a:cubicBezTo>
                <a:cubicBezTo>
                  <a:pt x="184" y="3"/>
                  <a:pt x="184" y="3"/>
                  <a:pt x="185" y="4"/>
                </a:cubicBezTo>
                <a:cubicBezTo>
                  <a:pt x="187" y="3"/>
                  <a:pt x="190" y="4"/>
                  <a:pt x="189" y="2"/>
                </a:cubicBezTo>
                <a:cubicBezTo>
                  <a:pt x="193" y="3"/>
                  <a:pt x="199" y="1"/>
                  <a:pt x="203" y="3"/>
                </a:cubicBezTo>
                <a:cubicBezTo>
                  <a:pt x="203" y="2"/>
                  <a:pt x="204" y="2"/>
                  <a:pt x="204" y="1"/>
                </a:cubicBezTo>
                <a:cubicBezTo>
                  <a:pt x="208" y="1"/>
                  <a:pt x="212" y="3"/>
                  <a:pt x="215" y="2"/>
                </a:cubicBezTo>
                <a:cubicBezTo>
                  <a:pt x="215" y="2"/>
                  <a:pt x="214" y="3"/>
                  <a:pt x="215" y="3"/>
                </a:cubicBezTo>
                <a:cubicBezTo>
                  <a:pt x="216" y="3"/>
                  <a:pt x="215" y="2"/>
                  <a:pt x="216" y="2"/>
                </a:cubicBezTo>
                <a:cubicBezTo>
                  <a:pt x="222" y="0"/>
                  <a:pt x="229" y="3"/>
                  <a:pt x="234" y="3"/>
                </a:cubicBezTo>
                <a:cubicBezTo>
                  <a:pt x="244" y="2"/>
                  <a:pt x="254" y="3"/>
                  <a:pt x="263" y="3"/>
                </a:cubicBezTo>
                <a:cubicBezTo>
                  <a:pt x="263" y="3"/>
                  <a:pt x="263" y="3"/>
                  <a:pt x="263" y="3"/>
                </a:cubicBezTo>
                <a:cubicBezTo>
                  <a:pt x="266" y="1"/>
                  <a:pt x="270" y="5"/>
                  <a:pt x="273" y="2"/>
                </a:cubicBezTo>
                <a:cubicBezTo>
                  <a:pt x="274" y="3"/>
                  <a:pt x="276" y="2"/>
                  <a:pt x="275" y="3"/>
                </a:cubicBezTo>
                <a:cubicBezTo>
                  <a:pt x="278" y="2"/>
                  <a:pt x="282" y="5"/>
                  <a:pt x="286" y="3"/>
                </a:cubicBezTo>
                <a:cubicBezTo>
                  <a:pt x="285" y="3"/>
                  <a:pt x="285" y="3"/>
                  <a:pt x="285" y="3"/>
                </a:cubicBezTo>
                <a:cubicBezTo>
                  <a:pt x="288" y="5"/>
                  <a:pt x="292" y="3"/>
                  <a:pt x="295" y="4"/>
                </a:cubicBezTo>
                <a:cubicBezTo>
                  <a:pt x="295" y="4"/>
                  <a:pt x="294" y="5"/>
                  <a:pt x="294" y="5"/>
                </a:cubicBezTo>
                <a:cubicBezTo>
                  <a:pt x="296" y="6"/>
                  <a:pt x="298" y="3"/>
                  <a:pt x="298" y="5"/>
                </a:cubicBezTo>
                <a:cubicBezTo>
                  <a:pt x="299" y="5"/>
                  <a:pt x="299" y="4"/>
                  <a:pt x="299" y="4"/>
                </a:cubicBezTo>
                <a:cubicBezTo>
                  <a:pt x="307" y="5"/>
                  <a:pt x="316" y="4"/>
                  <a:pt x="325" y="3"/>
                </a:cubicBezTo>
                <a:cubicBezTo>
                  <a:pt x="331" y="5"/>
                  <a:pt x="325" y="8"/>
                  <a:pt x="330" y="6"/>
                </a:cubicBezTo>
                <a:cubicBezTo>
                  <a:pt x="330" y="6"/>
                  <a:pt x="330" y="5"/>
                  <a:pt x="330" y="5"/>
                </a:cubicBezTo>
                <a:cubicBezTo>
                  <a:pt x="332" y="5"/>
                  <a:pt x="333" y="8"/>
                  <a:pt x="334" y="7"/>
                </a:cubicBezTo>
                <a:cubicBezTo>
                  <a:pt x="334" y="5"/>
                  <a:pt x="335" y="6"/>
                  <a:pt x="335" y="5"/>
                </a:cubicBezTo>
                <a:cubicBezTo>
                  <a:pt x="339" y="6"/>
                  <a:pt x="340" y="8"/>
                  <a:pt x="343" y="7"/>
                </a:cubicBezTo>
                <a:cubicBezTo>
                  <a:pt x="343" y="7"/>
                  <a:pt x="343" y="7"/>
                  <a:pt x="343" y="7"/>
                </a:cubicBezTo>
                <a:cubicBezTo>
                  <a:pt x="346" y="5"/>
                  <a:pt x="350" y="6"/>
                  <a:pt x="353" y="4"/>
                </a:cubicBezTo>
                <a:cubicBezTo>
                  <a:pt x="373" y="4"/>
                  <a:pt x="392" y="3"/>
                  <a:pt x="411" y="3"/>
                </a:cubicBezTo>
                <a:cubicBezTo>
                  <a:pt x="429" y="3"/>
                  <a:pt x="448" y="3"/>
                  <a:pt x="467" y="4"/>
                </a:cubicBezTo>
                <a:cubicBezTo>
                  <a:pt x="471" y="7"/>
                  <a:pt x="472" y="6"/>
                  <a:pt x="476" y="6"/>
                </a:cubicBezTo>
                <a:cubicBezTo>
                  <a:pt x="476" y="6"/>
                  <a:pt x="476" y="6"/>
                  <a:pt x="476" y="6"/>
                </a:cubicBezTo>
                <a:cubicBezTo>
                  <a:pt x="477" y="5"/>
                  <a:pt x="480" y="6"/>
                  <a:pt x="480" y="5"/>
                </a:cubicBezTo>
                <a:cubicBezTo>
                  <a:pt x="487" y="5"/>
                  <a:pt x="494" y="5"/>
                  <a:pt x="501" y="5"/>
                </a:cubicBezTo>
                <a:cubicBezTo>
                  <a:pt x="500" y="5"/>
                  <a:pt x="499" y="7"/>
                  <a:pt x="501" y="7"/>
                </a:cubicBezTo>
                <a:cubicBezTo>
                  <a:pt x="502" y="5"/>
                  <a:pt x="502" y="5"/>
                  <a:pt x="502" y="5"/>
                </a:cubicBezTo>
                <a:cubicBezTo>
                  <a:pt x="502" y="6"/>
                  <a:pt x="502" y="6"/>
                  <a:pt x="502" y="6"/>
                </a:cubicBezTo>
                <a:cubicBezTo>
                  <a:pt x="503" y="6"/>
                  <a:pt x="504" y="5"/>
                  <a:pt x="503" y="4"/>
                </a:cubicBezTo>
                <a:cubicBezTo>
                  <a:pt x="522" y="3"/>
                  <a:pt x="539" y="7"/>
                  <a:pt x="557" y="7"/>
                </a:cubicBezTo>
                <a:cubicBezTo>
                  <a:pt x="562" y="8"/>
                  <a:pt x="568" y="8"/>
                  <a:pt x="572" y="7"/>
                </a:cubicBezTo>
                <a:cubicBezTo>
                  <a:pt x="586" y="10"/>
                  <a:pt x="598" y="13"/>
                  <a:pt x="613" y="12"/>
                </a:cubicBezTo>
                <a:cubicBezTo>
                  <a:pt x="613" y="12"/>
                  <a:pt x="610" y="17"/>
                  <a:pt x="604" y="17"/>
                </a:cubicBezTo>
                <a:close/>
              </a:path>
            </a:pathLst>
          </a:custGeom>
          <a:solidFill>
            <a:schemeClr val="tx1"/>
          </a:solidFill>
          <a:ln w="9525">
            <a:noFill/>
            <a:round/>
            <a:headEnd/>
            <a:tailEnd/>
          </a:ln>
        </p:spPr>
        <p:txBody>
          <a:bodyPr vert="horz" wrap="square" lIns="91440" tIns="45720" rIns="91440" bIns="45720" numCol="1" anchor="t" anchorCtr="0" compatLnSpc="1">
            <a:prstTxWarp prst="textNoShape">
              <a:avLst/>
            </a:prstTxWarp>
          </a:bodyPr>
          <a:lstStyle/>
          <a:p>
            <a:pPr algn="ctr" defTabSz="457200"/>
            <a:endParaRPr lang="en-US" sz="1600">
              <a:solidFill>
                <a:prstClr val="black"/>
              </a:solidFill>
              <a:latin typeface="Calibri"/>
            </a:endParaRPr>
          </a:p>
        </p:txBody>
      </p:sp>
      <p:pic>
        <p:nvPicPr>
          <p:cNvPr id="4" name="Picture 3"/>
          <p:cNvPicPr>
            <a:picLocks noChangeAspect="1"/>
          </p:cNvPicPr>
          <p:nvPr/>
        </p:nvPicPr>
        <p:blipFill>
          <a:blip r:embed="rId3"/>
          <a:stretch>
            <a:fillRect/>
          </a:stretch>
        </p:blipFill>
        <p:spPr>
          <a:xfrm>
            <a:off x="6842617" y="1173252"/>
            <a:ext cx="2050280" cy="1439338"/>
          </a:xfrm>
          <a:prstGeom prst="rect">
            <a:avLst/>
          </a:prstGeom>
          <a:ln>
            <a:solidFill>
              <a:srgbClr val="333830"/>
            </a:solidFill>
          </a:ln>
        </p:spPr>
      </p:pic>
      <p:sp>
        <p:nvSpPr>
          <p:cNvPr id="10" name="TextBox 9"/>
          <p:cNvSpPr txBox="1"/>
          <p:nvPr/>
        </p:nvSpPr>
        <p:spPr>
          <a:xfrm>
            <a:off x="1088722" y="1024463"/>
            <a:ext cx="3322411" cy="1588127"/>
          </a:xfrm>
          <a:prstGeom prst="rect">
            <a:avLst/>
          </a:prstGeom>
          <a:noFill/>
        </p:spPr>
        <p:txBody>
          <a:bodyPr wrap="square" rtlCol="0">
            <a:spAutoFit/>
          </a:bodyPr>
          <a:lstStyle/>
          <a:p>
            <a:pPr algn="ctr">
              <a:lnSpc>
                <a:spcPct val="110000"/>
              </a:lnSpc>
            </a:pPr>
            <a:r>
              <a:rPr lang="en-US" sz="2400" dirty="0">
                <a:latin typeface="Gotham HTF Light"/>
                <a:cs typeface="Gotham HTF Light"/>
              </a:rPr>
              <a:t>Tips </a:t>
            </a:r>
            <a:r>
              <a:rPr lang="en-US" sz="2400" dirty="0" smtClean="0">
                <a:latin typeface="Gotham HTF Light"/>
                <a:cs typeface="Gotham HTF Light"/>
              </a:rPr>
              <a:t>to keep expensive business value flowing</a:t>
            </a:r>
            <a:endParaRPr lang="en-US" sz="2400" dirty="0">
              <a:latin typeface="Gotham HTF Light"/>
              <a:cs typeface="Gotham HTF Light"/>
            </a:endParaRPr>
          </a:p>
          <a:p>
            <a:endParaRPr lang="en-US" dirty="0"/>
          </a:p>
        </p:txBody>
      </p:sp>
      <p:sp>
        <p:nvSpPr>
          <p:cNvPr id="12" name="Rectangle 11"/>
          <p:cNvSpPr/>
          <p:nvPr/>
        </p:nvSpPr>
        <p:spPr>
          <a:xfrm>
            <a:off x="753530" y="2723604"/>
            <a:ext cx="7907869" cy="1975926"/>
          </a:xfrm>
          <a:prstGeom prst="rect">
            <a:avLst/>
          </a:prstGeom>
        </p:spPr>
        <p:txBody>
          <a:bodyPr wrap="square">
            <a:spAutoFit/>
          </a:bodyPr>
          <a:lstStyle/>
          <a:p>
            <a:pPr marL="285750" lvl="1" indent="-285750">
              <a:lnSpc>
                <a:spcPct val="120000"/>
              </a:lnSpc>
              <a:buFont typeface="Wingdings" charset="2"/>
              <a:buChar char="§"/>
            </a:pPr>
            <a:r>
              <a:rPr lang="en-US" dirty="0" smtClean="0">
                <a:latin typeface="Gotham HTF Light"/>
                <a:cs typeface="Gotham HTF Light"/>
              </a:rPr>
              <a:t>If </a:t>
            </a:r>
            <a:r>
              <a:rPr lang="en-US" dirty="0">
                <a:latin typeface="Gotham HTF Light"/>
                <a:cs typeface="Gotham HTF Light"/>
              </a:rPr>
              <a:t>you don’t </a:t>
            </a:r>
            <a:r>
              <a:rPr lang="en-US" dirty="0" smtClean="0">
                <a:latin typeface="Gotham HTF Light"/>
                <a:cs typeface="Gotham HTF Light"/>
              </a:rPr>
              <a:t>use WIP </a:t>
            </a:r>
            <a:r>
              <a:rPr lang="en-US" dirty="0">
                <a:latin typeface="Gotham HTF Light"/>
                <a:cs typeface="Gotham HTF Light"/>
              </a:rPr>
              <a:t>limits, start! </a:t>
            </a:r>
            <a:endParaRPr lang="en-US" dirty="0" smtClean="0">
              <a:latin typeface="Gotham HTF Light"/>
              <a:cs typeface="Gotham HTF Light"/>
            </a:endParaRPr>
          </a:p>
          <a:p>
            <a:pPr marL="285750" lvl="1" indent="-285750">
              <a:lnSpc>
                <a:spcPct val="120000"/>
              </a:lnSpc>
              <a:buFont typeface="Wingdings" charset="2"/>
              <a:buChar char="§"/>
            </a:pPr>
            <a:r>
              <a:rPr lang="en-US" dirty="0" smtClean="0">
                <a:latin typeface="Gotham HTF Light"/>
                <a:cs typeface="Gotham HTF Light"/>
              </a:rPr>
              <a:t>Let WIP limits be a creative friendly constraint </a:t>
            </a:r>
          </a:p>
          <a:p>
            <a:pPr marL="285750" lvl="1" indent="-285750">
              <a:lnSpc>
                <a:spcPct val="120000"/>
              </a:lnSpc>
              <a:buFont typeface="Wingdings" charset="2"/>
              <a:buChar char="§"/>
            </a:pPr>
            <a:r>
              <a:rPr lang="en-US" dirty="0" smtClean="0">
                <a:latin typeface="Gotham HTF Light"/>
                <a:cs typeface="Gotham HTF Light"/>
              </a:rPr>
              <a:t>Limit WIP to the teams capacity</a:t>
            </a:r>
          </a:p>
          <a:p>
            <a:pPr marL="285750" lvl="1" indent="-285750">
              <a:lnSpc>
                <a:spcPct val="120000"/>
              </a:lnSpc>
              <a:buFont typeface="Wingdings" charset="2"/>
              <a:buChar char="§"/>
            </a:pPr>
            <a:r>
              <a:rPr lang="en-US" dirty="0" smtClean="0">
                <a:latin typeface="Gotham HTF Light"/>
                <a:cs typeface="Gotham HTF Light"/>
              </a:rPr>
              <a:t>Consider setting WIP limits that reflect current reality</a:t>
            </a:r>
          </a:p>
          <a:p>
            <a:pPr marL="0" lvl="1"/>
            <a:endParaRPr lang="en-US" dirty="0">
              <a:latin typeface="Gotham HTF Light"/>
              <a:cs typeface="Gotham HTF Light"/>
            </a:endParaRPr>
          </a:p>
          <a:p>
            <a:endParaRPr lang="en-US" dirty="0"/>
          </a:p>
        </p:txBody>
      </p:sp>
    </p:spTree>
    <p:extLst>
      <p:ext uri="{BB962C8B-B14F-4D97-AF65-F5344CB8AC3E}">
        <p14:creationId xmlns:p14="http://schemas.microsoft.com/office/powerpoint/2010/main" val="1673070084"/>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3"/>
          </p:nvPr>
        </p:nvSpPr>
        <p:spPr/>
        <p:txBody>
          <a:bodyPr/>
          <a:lstStyle/>
          <a:p>
            <a:r>
              <a:rPr lang="en-US" dirty="0" smtClean="0">
                <a:solidFill>
                  <a:srgbClr val="9FA39B"/>
                </a:solidFill>
              </a:rPr>
              <a:t>@dominicad</a:t>
            </a:r>
            <a:endParaRPr lang="en-US" dirty="0">
              <a:solidFill>
                <a:srgbClr val="9FA39B"/>
              </a:solidFill>
            </a:endParaRPr>
          </a:p>
        </p:txBody>
      </p:sp>
      <p:pic>
        <p:nvPicPr>
          <p:cNvPr id="2" name="Picture 1" descr="IMG_0612.JPG"/>
          <p:cNvPicPr>
            <a:picLocks noChangeAspect="1"/>
          </p:cNvPicPr>
          <p:nvPr/>
        </p:nvPicPr>
        <p:blipFill rotWithShape="1">
          <a:blip r:embed="rId3">
            <a:extLst>
              <a:ext uri="{28A0092B-C50C-407E-A947-70E740481C1C}">
                <a14:useLocalDpi xmlns:a14="http://schemas.microsoft.com/office/drawing/2010/main" val="0"/>
              </a:ext>
            </a:extLst>
          </a:blip>
          <a:srcRect b="19251"/>
          <a:stretch/>
        </p:blipFill>
        <p:spPr>
          <a:xfrm>
            <a:off x="737587" y="986514"/>
            <a:ext cx="6858000" cy="3854933"/>
          </a:xfrm>
          <a:prstGeom prst="rect">
            <a:avLst/>
          </a:prstGeom>
        </p:spPr>
      </p:pic>
      <p:sp>
        <p:nvSpPr>
          <p:cNvPr id="3" name="Rectangle 2"/>
          <p:cNvSpPr/>
          <p:nvPr/>
        </p:nvSpPr>
        <p:spPr>
          <a:xfrm>
            <a:off x="534387" y="175896"/>
            <a:ext cx="8018799" cy="584776"/>
          </a:xfrm>
          <a:prstGeom prst="rect">
            <a:avLst/>
          </a:prstGeom>
        </p:spPr>
        <p:txBody>
          <a:bodyPr wrap="none">
            <a:spAutoFit/>
          </a:bodyPr>
          <a:lstStyle/>
          <a:p>
            <a:r>
              <a:rPr lang="en-US" sz="3200" dirty="0">
                <a:latin typeface="Gotham HTF Medium"/>
                <a:cs typeface="Gotham HTF Medium"/>
              </a:rPr>
              <a:t>WIP limits intentionally insert </a:t>
            </a:r>
            <a:r>
              <a:rPr lang="en-US" sz="3200" dirty="0" smtClean="0">
                <a:latin typeface="Gotham HTF Medium"/>
                <a:cs typeface="Gotham HTF Medium"/>
              </a:rPr>
              <a:t>tension</a:t>
            </a:r>
            <a:endParaRPr lang="en-US" sz="3200" dirty="0">
              <a:latin typeface="Gotham HTF Medium"/>
              <a:cs typeface="Gotham HTF Medium"/>
            </a:endParaRPr>
          </a:p>
        </p:txBody>
      </p:sp>
      <p:sp>
        <p:nvSpPr>
          <p:cNvPr id="9" name="Freeform 145"/>
          <p:cNvSpPr>
            <a:spLocks/>
          </p:cNvSpPr>
          <p:nvPr/>
        </p:nvSpPr>
        <p:spPr bwMode="auto">
          <a:xfrm>
            <a:off x="0" y="940795"/>
            <a:ext cx="9143999" cy="45719"/>
          </a:xfrm>
          <a:custGeom>
            <a:avLst/>
            <a:gdLst/>
            <a:ahLst/>
            <a:cxnLst>
              <a:cxn ang="0">
                <a:pos x="543" y="15"/>
              </a:cxn>
              <a:cxn ang="0">
                <a:pos x="525" y="15"/>
              </a:cxn>
              <a:cxn ang="0">
                <a:pos x="488" y="18"/>
              </a:cxn>
              <a:cxn ang="0">
                <a:pos x="475" y="17"/>
              </a:cxn>
              <a:cxn ang="0">
                <a:pos x="436" y="15"/>
              </a:cxn>
              <a:cxn ang="0">
                <a:pos x="423" y="15"/>
              </a:cxn>
              <a:cxn ang="0">
                <a:pos x="401" y="16"/>
              </a:cxn>
              <a:cxn ang="0">
                <a:pos x="382" y="15"/>
              </a:cxn>
              <a:cxn ang="0">
                <a:pos x="372" y="14"/>
              </a:cxn>
              <a:cxn ang="0">
                <a:pos x="363" y="16"/>
              </a:cxn>
              <a:cxn ang="0">
                <a:pos x="341" y="18"/>
              </a:cxn>
              <a:cxn ang="0">
                <a:pos x="329" y="17"/>
              </a:cxn>
              <a:cxn ang="0">
                <a:pos x="316" y="19"/>
              </a:cxn>
              <a:cxn ang="0">
                <a:pos x="300" y="17"/>
              </a:cxn>
              <a:cxn ang="0">
                <a:pos x="282" y="17"/>
              </a:cxn>
              <a:cxn ang="0">
                <a:pos x="259" y="16"/>
              </a:cxn>
              <a:cxn ang="0">
                <a:pos x="250" y="17"/>
              </a:cxn>
              <a:cxn ang="0">
                <a:pos x="241" y="15"/>
              </a:cxn>
              <a:cxn ang="0">
                <a:pos x="233" y="17"/>
              </a:cxn>
              <a:cxn ang="0">
                <a:pos x="230" y="17"/>
              </a:cxn>
              <a:cxn ang="0">
                <a:pos x="219" y="17"/>
              </a:cxn>
              <a:cxn ang="0">
                <a:pos x="188" y="17"/>
              </a:cxn>
              <a:cxn ang="0">
                <a:pos x="176" y="17"/>
              </a:cxn>
              <a:cxn ang="0">
                <a:pos x="166" y="17"/>
              </a:cxn>
              <a:cxn ang="0">
                <a:pos x="140" y="16"/>
              </a:cxn>
              <a:cxn ang="0">
                <a:pos x="134" y="12"/>
              </a:cxn>
              <a:cxn ang="0">
                <a:pos x="125" y="16"/>
              </a:cxn>
              <a:cxn ang="0">
                <a:pos x="118" y="20"/>
              </a:cxn>
              <a:cxn ang="0">
                <a:pos x="106" y="18"/>
              </a:cxn>
              <a:cxn ang="0">
                <a:pos x="102" y="20"/>
              </a:cxn>
              <a:cxn ang="0">
                <a:pos x="97" y="18"/>
              </a:cxn>
              <a:cxn ang="0">
                <a:pos x="88" y="15"/>
              </a:cxn>
              <a:cxn ang="0">
                <a:pos x="78" y="18"/>
              </a:cxn>
              <a:cxn ang="0">
                <a:pos x="73" y="16"/>
              </a:cxn>
              <a:cxn ang="0">
                <a:pos x="65" y="18"/>
              </a:cxn>
              <a:cxn ang="0">
                <a:pos x="56" y="18"/>
              </a:cxn>
              <a:cxn ang="0">
                <a:pos x="60" y="13"/>
              </a:cxn>
              <a:cxn ang="0">
                <a:pos x="44" y="16"/>
              </a:cxn>
              <a:cxn ang="0">
                <a:pos x="22" y="9"/>
              </a:cxn>
              <a:cxn ang="0">
                <a:pos x="15" y="8"/>
              </a:cxn>
              <a:cxn ang="0">
                <a:pos x="0" y="8"/>
              </a:cxn>
              <a:cxn ang="0">
                <a:pos x="6" y="5"/>
              </a:cxn>
              <a:cxn ang="0">
                <a:pos x="20" y="8"/>
              </a:cxn>
              <a:cxn ang="0">
                <a:pos x="46" y="4"/>
              </a:cxn>
              <a:cxn ang="0">
                <a:pos x="89" y="3"/>
              </a:cxn>
              <a:cxn ang="0">
                <a:pos x="137" y="2"/>
              </a:cxn>
              <a:cxn ang="0">
                <a:pos x="176" y="2"/>
              </a:cxn>
              <a:cxn ang="0">
                <a:pos x="204" y="1"/>
              </a:cxn>
              <a:cxn ang="0">
                <a:pos x="263" y="3"/>
              </a:cxn>
              <a:cxn ang="0">
                <a:pos x="294" y="5"/>
              </a:cxn>
              <a:cxn ang="0">
                <a:pos x="334" y="7"/>
              </a:cxn>
              <a:cxn ang="0">
                <a:pos x="467" y="4"/>
              </a:cxn>
              <a:cxn ang="0">
                <a:pos x="502" y="5"/>
              </a:cxn>
              <a:cxn ang="0">
                <a:pos x="604" y="17"/>
              </a:cxn>
            </a:cxnLst>
            <a:rect l="0" t="0" r="r" b="b"/>
            <a:pathLst>
              <a:path w="613" h="21">
                <a:moveTo>
                  <a:pt x="604" y="17"/>
                </a:moveTo>
                <a:cubicBezTo>
                  <a:pt x="597" y="21"/>
                  <a:pt x="587" y="16"/>
                  <a:pt x="579" y="18"/>
                </a:cubicBezTo>
                <a:cubicBezTo>
                  <a:pt x="578" y="19"/>
                  <a:pt x="580" y="16"/>
                  <a:pt x="577" y="17"/>
                </a:cubicBezTo>
                <a:cubicBezTo>
                  <a:pt x="570" y="20"/>
                  <a:pt x="557" y="17"/>
                  <a:pt x="548" y="15"/>
                </a:cubicBezTo>
                <a:cubicBezTo>
                  <a:pt x="549" y="14"/>
                  <a:pt x="549" y="14"/>
                  <a:pt x="549" y="14"/>
                </a:cubicBezTo>
                <a:cubicBezTo>
                  <a:pt x="547" y="13"/>
                  <a:pt x="545" y="15"/>
                  <a:pt x="543" y="15"/>
                </a:cubicBezTo>
                <a:cubicBezTo>
                  <a:pt x="543" y="15"/>
                  <a:pt x="543" y="14"/>
                  <a:pt x="543" y="14"/>
                </a:cubicBezTo>
                <a:cubicBezTo>
                  <a:pt x="542" y="15"/>
                  <a:pt x="539" y="14"/>
                  <a:pt x="539" y="15"/>
                </a:cubicBezTo>
                <a:cubicBezTo>
                  <a:pt x="538" y="15"/>
                  <a:pt x="538" y="14"/>
                  <a:pt x="537" y="13"/>
                </a:cubicBezTo>
                <a:cubicBezTo>
                  <a:pt x="536" y="15"/>
                  <a:pt x="536" y="15"/>
                  <a:pt x="536" y="15"/>
                </a:cubicBezTo>
                <a:cubicBezTo>
                  <a:pt x="533" y="18"/>
                  <a:pt x="529" y="14"/>
                  <a:pt x="524" y="16"/>
                </a:cubicBezTo>
                <a:cubicBezTo>
                  <a:pt x="525" y="16"/>
                  <a:pt x="525" y="15"/>
                  <a:pt x="525" y="15"/>
                </a:cubicBezTo>
                <a:cubicBezTo>
                  <a:pt x="518" y="17"/>
                  <a:pt x="510" y="16"/>
                  <a:pt x="502" y="17"/>
                </a:cubicBezTo>
                <a:cubicBezTo>
                  <a:pt x="503" y="16"/>
                  <a:pt x="503" y="15"/>
                  <a:pt x="502" y="15"/>
                </a:cubicBezTo>
                <a:cubicBezTo>
                  <a:pt x="502" y="16"/>
                  <a:pt x="500" y="17"/>
                  <a:pt x="498" y="17"/>
                </a:cubicBezTo>
                <a:cubicBezTo>
                  <a:pt x="497" y="15"/>
                  <a:pt x="494" y="18"/>
                  <a:pt x="492" y="17"/>
                </a:cubicBezTo>
                <a:cubicBezTo>
                  <a:pt x="492" y="17"/>
                  <a:pt x="492" y="17"/>
                  <a:pt x="492" y="17"/>
                </a:cubicBezTo>
                <a:cubicBezTo>
                  <a:pt x="490" y="19"/>
                  <a:pt x="490" y="16"/>
                  <a:pt x="488" y="18"/>
                </a:cubicBezTo>
                <a:cubicBezTo>
                  <a:pt x="487" y="17"/>
                  <a:pt x="487" y="17"/>
                  <a:pt x="487" y="17"/>
                </a:cubicBezTo>
                <a:cubicBezTo>
                  <a:pt x="486" y="19"/>
                  <a:pt x="485" y="16"/>
                  <a:pt x="483" y="17"/>
                </a:cubicBezTo>
                <a:cubicBezTo>
                  <a:pt x="483" y="17"/>
                  <a:pt x="483" y="17"/>
                  <a:pt x="483" y="17"/>
                </a:cubicBezTo>
                <a:cubicBezTo>
                  <a:pt x="482" y="18"/>
                  <a:pt x="481" y="16"/>
                  <a:pt x="480" y="17"/>
                </a:cubicBezTo>
                <a:cubicBezTo>
                  <a:pt x="480" y="17"/>
                  <a:pt x="480" y="17"/>
                  <a:pt x="480" y="17"/>
                </a:cubicBezTo>
                <a:cubicBezTo>
                  <a:pt x="477" y="17"/>
                  <a:pt x="475" y="16"/>
                  <a:pt x="475" y="17"/>
                </a:cubicBezTo>
                <a:cubicBezTo>
                  <a:pt x="474" y="16"/>
                  <a:pt x="478" y="17"/>
                  <a:pt x="477" y="15"/>
                </a:cubicBezTo>
                <a:cubicBezTo>
                  <a:pt x="467" y="16"/>
                  <a:pt x="457" y="16"/>
                  <a:pt x="447" y="16"/>
                </a:cubicBezTo>
                <a:cubicBezTo>
                  <a:pt x="446" y="15"/>
                  <a:pt x="446" y="15"/>
                  <a:pt x="445" y="14"/>
                </a:cubicBezTo>
                <a:cubicBezTo>
                  <a:pt x="444" y="15"/>
                  <a:pt x="442" y="14"/>
                  <a:pt x="441" y="15"/>
                </a:cubicBezTo>
                <a:cubicBezTo>
                  <a:pt x="441" y="15"/>
                  <a:pt x="440" y="14"/>
                  <a:pt x="440" y="14"/>
                </a:cubicBezTo>
                <a:cubicBezTo>
                  <a:pt x="438" y="14"/>
                  <a:pt x="438" y="16"/>
                  <a:pt x="436" y="15"/>
                </a:cubicBezTo>
                <a:cubicBezTo>
                  <a:pt x="437" y="15"/>
                  <a:pt x="437" y="14"/>
                  <a:pt x="437" y="14"/>
                </a:cubicBezTo>
                <a:cubicBezTo>
                  <a:pt x="435" y="15"/>
                  <a:pt x="433" y="15"/>
                  <a:pt x="431" y="15"/>
                </a:cubicBezTo>
                <a:cubicBezTo>
                  <a:pt x="431" y="15"/>
                  <a:pt x="432" y="15"/>
                  <a:pt x="431" y="14"/>
                </a:cubicBezTo>
                <a:cubicBezTo>
                  <a:pt x="429" y="16"/>
                  <a:pt x="428" y="14"/>
                  <a:pt x="426" y="15"/>
                </a:cubicBezTo>
                <a:cubicBezTo>
                  <a:pt x="426" y="14"/>
                  <a:pt x="426" y="14"/>
                  <a:pt x="426" y="14"/>
                </a:cubicBezTo>
                <a:cubicBezTo>
                  <a:pt x="423" y="12"/>
                  <a:pt x="426" y="16"/>
                  <a:pt x="423" y="15"/>
                </a:cubicBezTo>
                <a:cubicBezTo>
                  <a:pt x="424" y="15"/>
                  <a:pt x="423" y="14"/>
                  <a:pt x="423" y="14"/>
                </a:cubicBezTo>
                <a:cubicBezTo>
                  <a:pt x="421" y="16"/>
                  <a:pt x="417" y="15"/>
                  <a:pt x="415" y="16"/>
                </a:cubicBezTo>
                <a:cubicBezTo>
                  <a:pt x="415" y="15"/>
                  <a:pt x="415" y="15"/>
                  <a:pt x="415" y="15"/>
                </a:cubicBezTo>
                <a:cubicBezTo>
                  <a:pt x="412" y="15"/>
                  <a:pt x="409" y="15"/>
                  <a:pt x="406" y="15"/>
                </a:cubicBezTo>
                <a:cubicBezTo>
                  <a:pt x="405" y="15"/>
                  <a:pt x="407" y="13"/>
                  <a:pt x="404" y="13"/>
                </a:cubicBezTo>
                <a:cubicBezTo>
                  <a:pt x="404" y="15"/>
                  <a:pt x="399" y="14"/>
                  <a:pt x="401" y="16"/>
                </a:cubicBezTo>
                <a:cubicBezTo>
                  <a:pt x="399" y="16"/>
                  <a:pt x="395" y="15"/>
                  <a:pt x="393" y="16"/>
                </a:cubicBezTo>
                <a:cubicBezTo>
                  <a:pt x="394" y="15"/>
                  <a:pt x="392" y="13"/>
                  <a:pt x="394" y="13"/>
                </a:cubicBezTo>
                <a:cubicBezTo>
                  <a:pt x="393" y="12"/>
                  <a:pt x="393" y="12"/>
                  <a:pt x="393" y="12"/>
                </a:cubicBezTo>
                <a:cubicBezTo>
                  <a:pt x="393" y="11"/>
                  <a:pt x="394" y="12"/>
                  <a:pt x="394" y="11"/>
                </a:cubicBezTo>
                <a:cubicBezTo>
                  <a:pt x="393" y="11"/>
                  <a:pt x="390" y="12"/>
                  <a:pt x="389" y="12"/>
                </a:cubicBezTo>
                <a:cubicBezTo>
                  <a:pt x="387" y="13"/>
                  <a:pt x="385" y="15"/>
                  <a:pt x="382" y="15"/>
                </a:cubicBezTo>
                <a:cubicBezTo>
                  <a:pt x="384" y="15"/>
                  <a:pt x="382" y="13"/>
                  <a:pt x="383" y="13"/>
                </a:cubicBezTo>
                <a:cubicBezTo>
                  <a:pt x="378" y="17"/>
                  <a:pt x="378" y="17"/>
                  <a:pt x="378" y="17"/>
                </a:cubicBezTo>
                <a:cubicBezTo>
                  <a:pt x="377" y="17"/>
                  <a:pt x="378" y="15"/>
                  <a:pt x="377" y="16"/>
                </a:cubicBezTo>
                <a:cubicBezTo>
                  <a:pt x="377" y="16"/>
                  <a:pt x="376" y="16"/>
                  <a:pt x="376" y="17"/>
                </a:cubicBezTo>
                <a:cubicBezTo>
                  <a:pt x="375" y="17"/>
                  <a:pt x="372" y="17"/>
                  <a:pt x="371" y="15"/>
                </a:cubicBezTo>
                <a:cubicBezTo>
                  <a:pt x="371" y="15"/>
                  <a:pt x="373" y="15"/>
                  <a:pt x="372" y="14"/>
                </a:cubicBezTo>
                <a:cubicBezTo>
                  <a:pt x="370" y="14"/>
                  <a:pt x="370" y="15"/>
                  <a:pt x="368" y="15"/>
                </a:cubicBezTo>
                <a:cubicBezTo>
                  <a:pt x="368" y="15"/>
                  <a:pt x="368" y="15"/>
                  <a:pt x="368" y="15"/>
                </a:cubicBezTo>
                <a:cubicBezTo>
                  <a:pt x="367" y="14"/>
                  <a:pt x="364" y="15"/>
                  <a:pt x="366" y="16"/>
                </a:cubicBezTo>
                <a:cubicBezTo>
                  <a:pt x="366" y="17"/>
                  <a:pt x="365" y="15"/>
                  <a:pt x="367" y="16"/>
                </a:cubicBezTo>
                <a:cubicBezTo>
                  <a:pt x="366" y="17"/>
                  <a:pt x="364" y="17"/>
                  <a:pt x="362" y="17"/>
                </a:cubicBezTo>
                <a:cubicBezTo>
                  <a:pt x="362" y="17"/>
                  <a:pt x="362" y="16"/>
                  <a:pt x="363" y="16"/>
                </a:cubicBezTo>
                <a:cubicBezTo>
                  <a:pt x="360" y="17"/>
                  <a:pt x="357" y="18"/>
                  <a:pt x="355" y="18"/>
                </a:cubicBezTo>
                <a:cubicBezTo>
                  <a:pt x="355" y="19"/>
                  <a:pt x="356" y="17"/>
                  <a:pt x="356" y="17"/>
                </a:cubicBezTo>
                <a:cubicBezTo>
                  <a:pt x="353" y="16"/>
                  <a:pt x="349" y="19"/>
                  <a:pt x="346" y="17"/>
                </a:cubicBezTo>
                <a:cubicBezTo>
                  <a:pt x="346" y="17"/>
                  <a:pt x="346" y="18"/>
                  <a:pt x="346" y="18"/>
                </a:cubicBezTo>
                <a:cubicBezTo>
                  <a:pt x="344" y="18"/>
                  <a:pt x="345" y="17"/>
                  <a:pt x="343" y="17"/>
                </a:cubicBezTo>
                <a:cubicBezTo>
                  <a:pt x="343" y="16"/>
                  <a:pt x="342" y="17"/>
                  <a:pt x="341" y="18"/>
                </a:cubicBezTo>
                <a:cubicBezTo>
                  <a:pt x="340" y="18"/>
                  <a:pt x="341" y="17"/>
                  <a:pt x="342" y="17"/>
                </a:cubicBezTo>
                <a:cubicBezTo>
                  <a:pt x="340" y="18"/>
                  <a:pt x="334" y="19"/>
                  <a:pt x="330" y="18"/>
                </a:cubicBezTo>
                <a:cubicBezTo>
                  <a:pt x="330" y="18"/>
                  <a:pt x="328" y="20"/>
                  <a:pt x="327" y="19"/>
                </a:cubicBezTo>
                <a:cubicBezTo>
                  <a:pt x="327" y="18"/>
                  <a:pt x="327" y="18"/>
                  <a:pt x="327" y="18"/>
                </a:cubicBezTo>
                <a:cubicBezTo>
                  <a:pt x="327" y="17"/>
                  <a:pt x="324" y="18"/>
                  <a:pt x="324" y="17"/>
                </a:cubicBezTo>
                <a:cubicBezTo>
                  <a:pt x="322" y="19"/>
                  <a:pt x="331" y="16"/>
                  <a:pt x="329" y="17"/>
                </a:cubicBezTo>
                <a:cubicBezTo>
                  <a:pt x="328" y="16"/>
                  <a:pt x="325" y="19"/>
                  <a:pt x="326" y="17"/>
                </a:cubicBezTo>
                <a:cubicBezTo>
                  <a:pt x="324" y="17"/>
                  <a:pt x="323" y="19"/>
                  <a:pt x="321" y="18"/>
                </a:cubicBezTo>
                <a:cubicBezTo>
                  <a:pt x="321" y="18"/>
                  <a:pt x="322" y="16"/>
                  <a:pt x="321" y="16"/>
                </a:cubicBezTo>
                <a:cubicBezTo>
                  <a:pt x="319" y="16"/>
                  <a:pt x="320" y="17"/>
                  <a:pt x="318" y="17"/>
                </a:cubicBezTo>
                <a:cubicBezTo>
                  <a:pt x="317" y="17"/>
                  <a:pt x="317" y="17"/>
                  <a:pt x="317" y="17"/>
                </a:cubicBezTo>
                <a:cubicBezTo>
                  <a:pt x="317" y="19"/>
                  <a:pt x="315" y="17"/>
                  <a:pt x="316" y="19"/>
                </a:cubicBezTo>
                <a:cubicBezTo>
                  <a:pt x="316" y="18"/>
                  <a:pt x="312" y="19"/>
                  <a:pt x="313" y="17"/>
                </a:cubicBezTo>
                <a:cubicBezTo>
                  <a:pt x="313" y="16"/>
                  <a:pt x="313" y="16"/>
                  <a:pt x="313" y="16"/>
                </a:cubicBezTo>
                <a:cubicBezTo>
                  <a:pt x="312" y="16"/>
                  <a:pt x="311" y="17"/>
                  <a:pt x="310" y="18"/>
                </a:cubicBezTo>
                <a:cubicBezTo>
                  <a:pt x="310" y="18"/>
                  <a:pt x="310" y="17"/>
                  <a:pt x="310" y="17"/>
                </a:cubicBezTo>
                <a:cubicBezTo>
                  <a:pt x="310" y="20"/>
                  <a:pt x="308" y="17"/>
                  <a:pt x="306" y="19"/>
                </a:cubicBezTo>
                <a:cubicBezTo>
                  <a:pt x="304" y="18"/>
                  <a:pt x="301" y="19"/>
                  <a:pt x="300" y="17"/>
                </a:cubicBezTo>
                <a:cubicBezTo>
                  <a:pt x="298" y="18"/>
                  <a:pt x="297" y="19"/>
                  <a:pt x="295" y="18"/>
                </a:cubicBezTo>
                <a:cubicBezTo>
                  <a:pt x="295" y="18"/>
                  <a:pt x="296" y="18"/>
                  <a:pt x="296" y="17"/>
                </a:cubicBezTo>
                <a:cubicBezTo>
                  <a:pt x="295" y="17"/>
                  <a:pt x="294" y="17"/>
                  <a:pt x="293" y="18"/>
                </a:cubicBezTo>
                <a:cubicBezTo>
                  <a:pt x="293" y="17"/>
                  <a:pt x="291" y="16"/>
                  <a:pt x="289" y="15"/>
                </a:cubicBezTo>
                <a:cubicBezTo>
                  <a:pt x="288" y="16"/>
                  <a:pt x="288" y="17"/>
                  <a:pt x="288" y="18"/>
                </a:cubicBezTo>
                <a:cubicBezTo>
                  <a:pt x="287" y="16"/>
                  <a:pt x="283" y="20"/>
                  <a:pt x="282" y="17"/>
                </a:cubicBezTo>
                <a:cubicBezTo>
                  <a:pt x="282" y="17"/>
                  <a:pt x="284" y="16"/>
                  <a:pt x="283" y="16"/>
                </a:cubicBezTo>
                <a:cubicBezTo>
                  <a:pt x="281" y="13"/>
                  <a:pt x="280" y="17"/>
                  <a:pt x="277" y="16"/>
                </a:cubicBezTo>
                <a:cubicBezTo>
                  <a:pt x="278" y="18"/>
                  <a:pt x="278" y="18"/>
                  <a:pt x="278" y="18"/>
                </a:cubicBezTo>
                <a:cubicBezTo>
                  <a:pt x="277" y="17"/>
                  <a:pt x="274" y="19"/>
                  <a:pt x="274" y="17"/>
                </a:cubicBezTo>
                <a:cubicBezTo>
                  <a:pt x="273" y="18"/>
                  <a:pt x="271" y="17"/>
                  <a:pt x="272" y="18"/>
                </a:cubicBezTo>
                <a:cubicBezTo>
                  <a:pt x="268" y="17"/>
                  <a:pt x="262" y="19"/>
                  <a:pt x="259" y="16"/>
                </a:cubicBezTo>
                <a:cubicBezTo>
                  <a:pt x="259" y="16"/>
                  <a:pt x="257" y="16"/>
                  <a:pt x="258" y="17"/>
                </a:cubicBezTo>
                <a:cubicBezTo>
                  <a:pt x="259" y="18"/>
                  <a:pt x="259" y="16"/>
                  <a:pt x="259" y="17"/>
                </a:cubicBezTo>
                <a:cubicBezTo>
                  <a:pt x="259" y="17"/>
                  <a:pt x="259" y="17"/>
                  <a:pt x="259" y="18"/>
                </a:cubicBezTo>
                <a:cubicBezTo>
                  <a:pt x="257" y="17"/>
                  <a:pt x="256" y="17"/>
                  <a:pt x="258" y="15"/>
                </a:cubicBezTo>
                <a:cubicBezTo>
                  <a:pt x="255" y="14"/>
                  <a:pt x="255" y="19"/>
                  <a:pt x="251" y="18"/>
                </a:cubicBezTo>
                <a:cubicBezTo>
                  <a:pt x="251" y="17"/>
                  <a:pt x="251" y="17"/>
                  <a:pt x="250" y="17"/>
                </a:cubicBezTo>
                <a:cubicBezTo>
                  <a:pt x="248" y="18"/>
                  <a:pt x="248" y="18"/>
                  <a:pt x="248" y="18"/>
                </a:cubicBezTo>
                <a:cubicBezTo>
                  <a:pt x="246" y="18"/>
                  <a:pt x="247" y="16"/>
                  <a:pt x="247" y="15"/>
                </a:cubicBezTo>
                <a:cubicBezTo>
                  <a:pt x="246" y="15"/>
                  <a:pt x="244" y="15"/>
                  <a:pt x="243" y="16"/>
                </a:cubicBezTo>
                <a:cubicBezTo>
                  <a:pt x="242" y="14"/>
                  <a:pt x="242" y="14"/>
                  <a:pt x="242" y="14"/>
                </a:cubicBezTo>
                <a:cubicBezTo>
                  <a:pt x="243" y="16"/>
                  <a:pt x="241" y="15"/>
                  <a:pt x="240" y="16"/>
                </a:cubicBezTo>
                <a:cubicBezTo>
                  <a:pt x="241" y="15"/>
                  <a:pt x="241" y="15"/>
                  <a:pt x="241" y="15"/>
                </a:cubicBezTo>
                <a:cubicBezTo>
                  <a:pt x="241" y="15"/>
                  <a:pt x="239" y="15"/>
                  <a:pt x="239" y="15"/>
                </a:cubicBezTo>
                <a:cubicBezTo>
                  <a:pt x="239" y="16"/>
                  <a:pt x="240" y="16"/>
                  <a:pt x="241" y="17"/>
                </a:cubicBezTo>
                <a:cubicBezTo>
                  <a:pt x="240" y="17"/>
                  <a:pt x="239" y="17"/>
                  <a:pt x="239" y="18"/>
                </a:cubicBezTo>
                <a:cubicBezTo>
                  <a:pt x="239" y="16"/>
                  <a:pt x="237" y="17"/>
                  <a:pt x="236" y="17"/>
                </a:cubicBezTo>
                <a:cubicBezTo>
                  <a:pt x="235" y="16"/>
                  <a:pt x="234" y="18"/>
                  <a:pt x="234" y="18"/>
                </a:cubicBezTo>
                <a:cubicBezTo>
                  <a:pt x="234" y="17"/>
                  <a:pt x="232" y="18"/>
                  <a:pt x="233" y="17"/>
                </a:cubicBezTo>
                <a:cubicBezTo>
                  <a:pt x="233" y="16"/>
                  <a:pt x="234" y="17"/>
                  <a:pt x="235" y="17"/>
                </a:cubicBezTo>
                <a:cubicBezTo>
                  <a:pt x="234" y="16"/>
                  <a:pt x="234" y="15"/>
                  <a:pt x="232" y="16"/>
                </a:cubicBezTo>
                <a:cubicBezTo>
                  <a:pt x="231" y="16"/>
                  <a:pt x="233" y="18"/>
                  <a:pt x="231" y="18"/>
                </a:cubicBezTo>
                <a:cubicBezTo>
                  <a:pt x="231" y="17"/>
                  <a:pt x="231" y="17"/>
                  <a:pt x="232" y="16"/>
                </a:cubicBezTo>
                <a:cubicBezTo>
                  <a:pt x="230" y="16"/>
                  <a:pt x="230" y="16"/>
                  <a:pt x="230" y="16"/>
                </a:cubicBezTo>
                <a:cubicBezTo>
                  <a:pt x="230" y="17"/>
                  <a:pt x="230" y="17"/>
                  <a:pt x="230" y="17"/>
                </a:cubicBezTo>
                <a:cubicBezTo>
                  <a:pt x="229" y="16"/>
                  <a:pt x="229" y="16"/>
                  <a:pt x="229" y="16"/>
                </a:cubicBezTo>
                <a:cubicBezTo>
                  <a:pt x="229" y="17"/>
                  <a:pt x="226" y="17"/>
                  <a:pt x="226" y="18"/>
                </a:cubicBezTo>
                <a:cubicBezTo>
                  <a:pt x="225" y="18"/>
                  <a:pt x="224" y="17"/>
                  <a:pt x="223" y="17"/>
                </a:cubicBezTo>
                <a:cubicBezTo>
                  <a:pt x="223" y="17"/>
                  <a:pt x="223" y="17"/>
                  <a:pt x="223" y="17"/>
                </a:cubicBezTo>
                <a:cubicBezTo>
                  <a:pt x="222" y="16"/>
                  <a:pt x="220" y="17"/>
                  <a:pt x="219" y="17"/>
                </a:cubicBezTo>
                <a:cubicBezTo>
                  <a:pt x="219" y="17"/>
                  <a:pt x="219" y="17"/>
                  <a:pt x="219" y="17"/>
                </a:cubicBezTo>
                <a:cubicBezTo>
                  <a:pt x="218" y="17"/>
                  <a:pt x="217" y="17"/>
                  <a:pt x="216" y="18"/>
                </a:cubicBezTo>
                <a:cubicBezTo>
                  <a:pt x="214" y="17"/>
                  <a:pt x="215" y="13"/>
                  <a:pt x="214" y="15"/>
                </a:cubicBezTo>
                <a:cubicBezTo>
                  <a:pt x="212" y="15"/>
                  <a:pt x="211" y="17"/>
                  <a:pt x="212" y="18"/>
                </a:cubicBezTo>
                <a:cubicBezTo>
                  <a:pt x="209" y="17"/>
                  <a:pt x="205" y="19"/>
                  <a:pt x="202" y="17"/>
                </a:cubicBezTo>
                <a:cubicBezTo>
                  <a:pt x="202" y="17"/>
                  <a:pt x="202" y="18"/>
                  <a:pt x="201" y="18"/>
                </a:cubicBezTo>
                <a:cubicBezTo>
                  <a:pt x="197" y="17"/>
                  <a:pt x="192" y="19"/>
                  <a:pt x="188" y="17"/>
                </a:cubicBezTo>
                <a:cubicBezTo>
                  <a:pt x="190" y="16"/>
                  <a:pt x="188" y="16"/>
                  <a:pt x="188" y="15"/>
                </a:cubicBezTo>
                <a:cubicBezTo>
                  <a:pt x="187" y="16"/>
                  <a:pt x="187" y="14"/>
                  <a:pt x="187" y="16"/>
                </a:cubicBezTo>
                <a:cubicBezTo>
                  <a:pt x="187" y="17"/>
                  <a:pt x="187" y="17"/>
                  <a:pt x="188" y="18"/>
                </a:cubicBezTo>
                <a:cubicBezTo>
                  <a:pt x="185" y="18"/>
                  <a:pt x="181" y="18"/>
                  <a:pt x="180" y="17"/>
                </a:cubicBezTo>
                <a:cubicBezTo>
                  <a:pt x="181" y="18"/>
                  <a:pt x="180" y="18"/>
                  <a:pt x="179" y="18"/>
                </a:cubicBezTo>
                <a:cubicBezTo>
                  <a:pt x="180" y="17"/>
                  <a:pt x="178" y="16"/>
                  <a:pt x="176" y="17"/>
                </a:cubicBezTo>
                <a:cubicBezTo>
                  <a:pt x="176" y="18"/>
                  <a:pt x="176" y="18"/>
                  <a:pt x="176" y="18"/>
                </a:cubicBezTo>
                <a:cubicBezTo>
                  <a:pt x="175" y="17"/>
                  <a:pt x="175" y="17"/>
                  <a:pt x="175" y="17"/>
                </a:cubicBezTo>
                <a:cubicBezTo>
                  <a:pt x="174" y="17"/>
                  <a:pt x="174" y="19"/>
                  <a:pt x="173" y="18"/>
                </a:cubicBezTo>
                <a:cubicBezTo>
                  <a:pt x="172" y="17"/>
                  <a:pt x="172" y="17"/>
                  <a:pt x="172" y="17"/>
                </a:cubicBezTo>
                <a:cubicBezTo>
                  <a:pt x="171" y="18"/>
                  <a:pt x="169" y="19"/>
                  <a:pt x="167" y="18"/>
                </a:cubicBezTo>
                <a:cubicBezTo>
                  <a:pt x="166" y="17"/>
                  <a:pt x="166" y="17"/>
                  <a:pt x="166" y="17"/>
                </a:cubicBezTo>
                <a:cubicBezTo>
                  <a:pt x="165" y="17"/>
                  <a:pt x="164" y="18"/>
                  <a:pt x="165" y="18"/>
                </a:cubicBezTo>
                <a:cubicBezTo>
                  <a:pt x="162" y="17"/>
                  <a:pt x="160" y="17"/>
                  <a:pt x="160" y="16"/>
                </a:cubicBezTo>
                <a:cubicBezTo>
                  <a:pt x="155" y="19"/>
                  <a:pt x="147" y="19"/>
                  <a:pt x="142" y="19"/>
                </a:cubicBezTo>
                <a:cubicBezTo>
                  <a:pt x="142" y="18"/>
                  <a:pt x="142" y="18"/>
                  <a:pt x="142" y="18"/>
                </a:cubicBezTo>
                <a:cubicBezTo>
                  <a:pt x="140" y="17"/>
                  <a:pt x="141" y="19"/>
                  <a:pt x="140" y="19"/>
                </a:cubicBezTo>
                <a:cubicBezTo>
                  <a:pt x="141" y="18"/>
                  <a:pt x="139" y="17"/>
                  <a:pt x="140" y="16"/>
                </a:cubicBezTo>
                <a:cubicBezTo>
                  <a:pt x="138" y="15"/>
                  <a:pt x="137" y="17"/>
                  <a:pt x="136" y="18"/>
                </a:cubicBezTo>
                <a:cubicBezTo>
                  <a:pt x="136" y="19"/>
                  <a:pt x="137" y="17"/>
                  <a:pt x="137" y="18"/>
                </a:cubicBezTo>
                <a:cubicBezTo>
                  <a:pt x="137" y="19"/>
                  <a:pt x="134" y="18"/>
                  <a:pt x="133" y="19"/>
                </a:cubicBezTo>
                <a:cubicBezTo>
                  <a:pt x="133" y="18"/>
                  <a:pt x="133" y="17"/>
                  <a:pt x="134" y="17"/>
                </a:cubicBezTo>
                <a:cubicBezTo>
                  <a:pt x="132" y="17"/>
                  <a:pt x="132" y="17"/>
                  <a:pt x="132" y="17"/>
                </a:cubicBezTo>
                <a:cubicBezTo>
                  <a:pt x="131" y="16"/>
                  <a:pt x="136" y="14"/>
                  <a:pt x="134" y="12"/>
                </a:cubicBezTo>
                <a:cubicBezTo>
                  <a:pt x="133" y="12"/>
                  <a:pt x="133" y="12"/>
                  <a:pt x="133" y="12"/>
                </a:cubicBezTo>
                <a:cubicBezTo>
                  <a:pt x="132" y="11"/>
                  <a:pt x="136" y="10"/>
                  <a:pt x="133" y="10"/>
                </a:cubicBezTo>
                <a:cubicBezTo>
                  <a:pt x="132" y="11"/>
                  <a:pt x="131" y="13"/>
                  <a:pt x="132" y="14"/>
                </a:cubicBezTo>
                <a:cubicBezTo>
                  <a:pt x="129" y="14"/>
                  <a:pt x="131" y="17"/>
                  <a:pt x="128" y="17"/>
                </a:cubicBezTo>
                <a:cubicBezTo>
                  <a:pt x="127" y="16"/>
                  <a:pt x="130" y="17"/>
                  <a:pt x="129" y="16"/>
                </a:cubicBezTo>
                <a:cubicBezTo>
                  <a:pt x="128" y="14"/>
                  <a:pt x="127" y="16"/>
                  <a:pt x="125" y="16"/>
                </a:cubicBezTo>
                <a:cubicBezTo>
                  <a:pt x="127" y="16"/>
                  <a:pt x="126" y="18"/>
                  <a:pt x="125" y="18"/>
                </a:cubicBezTo>
                <a:cubicBezTo>
                  <a:pt x="123" y="17"/>
                  <a:pt x="126" y="17"/>
                  <a:pt x="124" y="17"/>
                </a:cubicBezTo>
                <a:cubicBezTo>
                  <a:pt x="123" y="17"/>
                  <a:pt x="121" y="18"/>
                  <a:pt x="123" y="19"/>
                </a:cubicBezTo>
                <a:cubicBezTo>
                  <a:pt x="122" y="21"/>
                  <a:pt x="121" y="18"/>
                  <a:pt x="119" y="20"/>
                </a:cubicBezTo>
                <a:cubicBezTo>
                  <a:pt x="119" y="18"/>
                  <a:pt x="122" y="16"/>
                  <a:pt x="119" y="16"/>
                </a:cubicBezTo>
                <a:cubicBezTo>
                  <a:pt x="120" y="17"/>
                  <a:pt x="116" y="17"/>
                  <a:pt x="118" y="20"/>
                </a:cubicBezTo>
                <a:cubicBezTo>
                  <a:pt x="117" y="19"/>
                  <a:pt x="117" y="18"/>
                  <a:pt x="117" y="17"/>
                </a:cubicBezTo>
                <a:cubicBezTo>
                  <a:pt x="116" y="16"/>
                  <a:pt x="114" y="20"/>
                  <a:pt x="114" y="17"/>
                </a:cubicBezTo>
                <a:cubicBezTo>
                  <a:pt x="113" y="18"/>
                  <a:pt x="113" y="18"/>
                  <a:pt x="113" y="18"/>
                </a:cubicBezTo>
                <a:cubicBezTo>
                  <a:pt x="113" y="18"/>
                  <a:pt x="112" y="18"/>
                  <a:pt x="111" y="17"/>
                </a:cubicBezTo>
                <a:cubicBezTo>
                  <a:pt x="110" y="17"/>
                  <a:pt x="108" y="19"/>
                  <a:pt x="108" y="16"/>
                </a:cubicBezTo>
                <a:cubicBezTo>
                  <a:pt x="107" y="17"/>
                  <a:pt x="105" y="17"/>
                  <a:pt x="106" y="18"/>
                </a:cubicBezTo>
                <a:cubicBezTo>
                  <a:pt x="107" y="19"/>
                  <a:pt x="108" y="17"/>
                  <a:pt x="109" y="19"/>
                </a:cubicBezTo>
                <a:cubicBezTo>
                  <a:pt x="107" y="17"/>
                  <a:pt x="106" y="19"/>
                  <a:pt x="105" y="20"/>
                </a:cubicBezTo>
                <a:cubicBezTo>
                  <a:pt x="105" y="19"/>
                  <a:pt x="105" y="19"/>
                  <a:pt x="105" y="19"/>
                </a:cubicBezTo>
                <a:cubicBezTo>
                  <a:pt x="105" y="19"/>
                  <a:pt x="103" y="19"/>
                  <a:pt x="103" y="20"/>
                </a:cubicBezTo>
                <a:cubicBezTo>
                  <a:pt x="103" y="19"/>
                  <a:pt x="103" y="19"/>
                  <a:pt x="103" y="19"/>
                </a:cubicBezTo>
                <a:cubicBezTo>
                  <a:pt x="102" y="20"/>
                  <a:pt x="102" y="20"/>
                  <a:pt x="102" y="20"/>
                </a:cubicBezTo>
                <a:cubicBezTo>
                  <a:pt x="100" y="20"/>
                  <a:pt x="101" y="18"/>
                  <a:pt x="99" y="18"/>
                </a:cubicBezTo>
                <a:cubicBezTo>
                  <a:pt x="101" y="17"/>
                  <a:pt x="101" y="17"/>
                  <a:pt x="101" y="17"/>
                </a:cubicBezTo>
                <a:cubicBezTo>
                  <a:pt x="101" y="17"/>
                  <a:pt x="100" y="16"/>
                  <a:pt x="99" y="16"/>
                </a:cubicBezTo>
                <a:cubicBezTo>
                  <a:pt x="98" y="18"/>
                  <a:pt x="97" y="19"/>
                  <a:pt x="97" y="20"/>
                </a:cubicBezTo>
                <a:cubicBezTo>
                  <a:pt x="96" y="20"/>
                  <a:pt x="97" y="19"/>
                  <a:pt x="95" y="20"/>
                </a:cubicBezTo>
                <a:cubicBezTo>
                  <a:pt x="97" y="18"/>
                  <a:pt x="97" y="18"/>
                  <a:pt x="97" y="18"/>
                </a:cubicBezTo>
                <a:cubicBezTo>
                  <a:pt x="97" y="18"/>
                  <a:pt x="96" y="16"/>
                  <a:pt x="94" y="16"/>
                </a:cubicBezTo>
                <a:cubicBezTo>
                  <a:pt x="93" y="17"/>
                  <a:pt x="91" y="18"/>
                  <a:pt x="93" y="19"/>
                </a:cubicBezTo>
                <a:cubicBezTo>
                  <a:pt x="92" y="19"/>
                  <a:pt x="91" y="18"/>
                  <a:pt x="92" y="18"/>
                </a:cubicBezTo>
                <a:cubicBezTo>
                  <a:pt x="90" y="18"/>
                  <a:pt x="92" y="19"/>
                  <a:pt x="90" y="19"/>
                </a:cubicBezTo>
                <a:cubicBezTo>
                  <a:pt x="90" y="19"/>
                  <a:pt x="87" y="18"/>
                  <a:pt x="86" y="16"/>
                </a:cubicBezTo>
                <a:cubicBezTo>
                  <a:pt x="88" y="15"/>
                  <a:pt x="88" y="15"/>
                  <a:pt x="88" y="15"/>
                </a:cubicBezTo>
                <a:cubicBezTo>
                  <a:pt x="87" y="15"/>
                  <a:pt x="87" y="15"/>
                  <a:pt x="87" y="15"/>
                </a:cubicBezTo>
                <a:cubicBezTo>
                  <a:pt x="88" y="13"/>
                  <a:pt x="86" y="13"/>
                  <a:pt x="87" y="12"/>
                </a:cubicBezTo>
                <a:cubicBezTo>
                  <a:pt x="86" y="12"/>
                  <a:pt x="85" y="12"/>
                  <a:pt x="84" y="12"/>
                </a:cubicBezTo>
                <a:cubicBezTo>
                  <a:pt x="87" y="15"/>
                  <a:pt x="82" y="16"/>
                  <a:pt x="82" y="18"/>
                </a:cubicBezTo>
                <a:cubicBezTo>
                  <a:pt x="79" y="19"/>
                  <a:pt x="81" y="13"/>
                  <a:pt x="77" y="16"/>
                </a:cubicBezTo>
                <a:cubicBezTo>
                  <a:pt x="78" y="17"/>
                  <a:pt x="76" y="19"/>
                  <a:pt x="78" y="18"/>
                </a:cubicBezTo>
                <a:cubicBezTo>
                  <a:pt x="76" y="18"/>
                  <a:pt x="77" y="20"/>
                  <a:pt x="74" y="19"/>
                </a:cubicBezTo>
                <a:cubicBezTo>
                  <a:pt x="76" y="18"/>
                  <a:pt x="73" y="17"/>
                  <a:pt x="75" y="15"/>
                </a:cubicBezTo>
                <a:cubicBezTo>
                  <a:pt x="75" y="16"/>
                  <a:pt x="76" y="16"/>
                  <a:pt x="77" y="16"/>
                </a:cubicBezTo>
                <a:cubicBezTo>
                  <a:pt x="76" y="15"/>
                  <a:pt x="77" y="13"/>
                  <a:pt x="75" y="13"/>
                </a:cubicBezTo>
                <a:cubicBezTo>
                  <a:pt x="74" y="14"/>
                  <a:pt x="72" y="14"/>
                  <a:pt x="72" y="15"/>
                </a:cubicBezTo>
                <a:cubicBezTo>
                  <a:pt x="72" y="16"/>
                  <a:pt x="74" y="15"/>
                  <a:pt x="73" y="16"/>
                </a:cubicBezTo>
                <a:cubicBezTo>
                  <a:pt x="71" y="17"/>
                  <a:pt x="71" y="15"/>
                  <a:pt x="70" y="17"/>
                </a:cubicBezTo>
                <a:cubicBezTo>
                  <a:pt x="71" y="17"/>
                  <a:pt x="71" y="18"/>
                  <a:pt x="71" y="19"/>
                </a:cubicBezTo>
                <a:cubicBezTo>
                  <a:pt x="70" y="20"/>
                  <a:pt x="70" y="20"/>
                  <a:pt x="70" y="20"/>
                </a:cubicBezTo>
                <a:cubicBezTo>
                  <a:pt x="70" y="19"/>
                  <a:pt x="70" y="19"/>
                  <a:pt x="70" y="19"/>
                </a:cubicBezTo>
                <a:cubicBezTo>
                  <a:pt x="67" y="18"/>
                  <a:pt x="69" y="20"/>
                  <a:pt x="66" y="20"/>
                </a:cubicBezTo>
                <a:cubicBezTo>
                  <a:pt x="65" y="18"/>
                  <a:pt x="65" y="18"/>
                  <a:pt x="65" y="18"/>
                </a:cubicBezTo>
                <a:cubicBezTo>
                  <a:pt x="66" y="17"/>
                  <a:pt x="69" y="19"/>
                  <a:pt x="69" y="16"/>
                </a:cubicBezTo>
                <a:cubicBezTo>
                  <a:pt x="67" y="16"/>
                  <a:pt x="66" y="18"/>
                  <a:pt x="64" y="17"/>
                </a:cubicBezTo>
                <a:cubicBezTo>
                  <a:pt x="66" y="16"/>
                  <a:pt x="66" y="16"/>
                  <a:pt x="66" y="16"/>
                </a:cubicBezTo>
                <a:cubicBezTo>
                  <a:pt x="65" y="16"/>
                  <a:pt x="65" y="13"/>
                  <a:pt x="62" y="15"/>
                </a:cubicBezTo>
                <a:cubicBezTo>
                  <a:pt x="61" y="16"/>
                  <a:pt x="62" y="16"/>
                  <a:pt x="61" y="17"/>
                </a:cubicBezTo>
                <a:cubicBezTo>
                  <a:pt x="59" y="17"/>
                  <a:pt x="58" y="18"/>
                  <a:pt x="56" y="18"/>
                </a:cubicBezTo>
                <a:cubicBezTo>
                  <a:pt x="56" y="16"/>
                  <a:pt x="52" y="18"/>
                  <a:pt x="55" y="16"/>
                </a:cubicBezTo>
                <a:cubicBezTo>
                  <a:pt x="55" y="17"/>
                  <a:pt x="60" y="17"/>
                  <a:pt x="61" y="15"/>
                </a:cubicBezTo>
                <a:cubicBezTo>
                  <a:pt x="60" y="13"/>
                  <a:pt x="63" y="16"/>
                  <a:pt x="64" y="13"/>
                </a:cubicBezTo>
                <a:cubicBezTo>
                  <a:pt x="61" y="13"/>
                  <a:pt x="62" y="11"/>
                  <a:pt x="61" y="10"/>
                </a:cubicBezTo>
                <a:cubicBezTo>
                  <a:pt x="61" y="10"/>
                  <a:pt x="60" y="10"/>
                  <a:pt x="60" y="11"/>
                </a:cubicBezTo>
                <a:cubicBezTo>
                  <a:pt x="59" y="12"/>
                  <a:pt x="60" y="12"/>
                  <a:pt x="60" y="13"/>
                </a:cubicBezTo>
                <a:cubicBezTo>
                  <a:pt x="57" y="13"/>
                  <a:pt x="55" y="13"/>
                  <a:pt x="53" y="15"/>
                </a:cubicBezTo>
                <a:cubicBezTo>
                  <a:pt x="53" y="14"/>
                  <a:pt x="53" y="13"/>
                  <a:pt x="54" y="13"/>
                </a:cubicBezTo>
                <a:cubicBezTo>
                  <a:pt x="51" y="13"/>
                  <a:pt x="48" y="13"/>
                  <a:pt x="45" y="12"/>
                </a:cubicBezTo>
                <a:cubicBezTo>
                  <a:pt x="46" y="14"/>
                  <a:pt x="41" y="13"/>
                  <a:pt x="43" y="15"/>
                </a:cubicBezTo>
                <a:cubicBezTo>
                  <a:pt x="44" y="15"/>
                  <a:pt x="45" y="17"/>
                  <a:pt x="45" y="18"/>
                </a:cubicBezTo>
                <a:cubicBezTo>
                  <a:pt x="44" y="17"/>
                  <a:pt x="45" y="17"/>
                  <a:pt x="44" y="16"/>
                </a:cubicBezTo>
                <a:cubicBezTo>
                  <a:pt x="43" y="17"/>
                  <a:pt x="42" y="14"/>
                  <a:pt x="41" y="16"/>
                </a:cubicBezTo>
                <a:cubicBezTo>
                  <a:pt x="44" y="15"/>
                  <a:pt x="42" y="13"/>
                  <a:pt x="42" y="12"/>
                </a:cubicBezTo>
                <a:cubicBezTo>
                  <a:pt x="40" y="13"/>
                  <a:pt x="42" y="11"/>
                  <a:pt x="40" y="11"/>
                </a:cubicBezTo>
                <a:cubicBezTo>
                  <a:pt x="38" y="11"/>
                  <a:pt x="36" y="12"/>
                  <a:pt x="33" y="12"/>
                </a:cubicBezTo>
                <a:cubicBezTo>
                  <a:pt x="31" y="11"/>
                  <a:pt x="26" y="12"/>
                  <a:pt x="24" y="12"/>
                </a:cubicBezTo>
                <a:cubicBezTo>
                  <a:pt x="22" y="11"/>
                  <a:pt x="23" y="10"/>
                  <a:pt x="22" y="9"/>
                </a:cubicBezTo>
                <a:cubicBezTo>
                  <a:pt x="20" y="9"/>
                  <a:pt x="23" y="11"/>
                  <a:pt x="20" y="10"/>
                </a:cubicBezTo>
                <a:cubicBezTo>
                  <a:pt x="21" y="10"/>
                  <a:pt x="21" y="10"/>
                  <a:pt x="21" y="10"/>
                </a:cubicBezTo>
                <a:cubicBezTo>
                  <a:pt x="20" y="10"/>
                  <a:pt x="16" y="9"/>
                  <a:pt x="15" y="11"/>
                </a:cubicBezTo>
                <a:cubicBezTo>
                  <a:pt x="16" y="9"/>
                  <a:pt x="16" y="9"/>
                  <a:pt x="16" y="9"/>
                </a:cubicBezTo>
                <a:cubicBezTo>
                  <a:pt x="16" y="9"/>
                  <a:pt x="15" y="9"/>
                  <a:pt x="15" y="10"/>
                </a:cubicBezTo>
                <a:cubicBezTo>
                  <a:pt x="15" y="9"/>
                  <a:pt x="14" y="8"/>
                  <a:pt x="15" y="8"/>
                </a:cubicBezTo>
                <a:cubicBezTo>
                  <a:pt x="14" y="7"/>
                  <a:pt x="12" y="8"/>
                  <a:pt x="10" y="8"/>
                </a:cubicBezTo>
                <a:cubicBezTo>
                  <a:pt x="11" y="9"/>
                  <a:pt x="11" y="9"/>
                  <a:pt x="11" y="9"/>
                </a:cubicBezTo>
                <a:cubicBezTo>
                  <a:pt x="8" y="10"/>
                  <a:pt x="6" y="9"/>
                  <a:pt x="4" y="9"/>
                </a:cubicBezTo>
                <a:cubicBezTo>
                  <a:pt x="4" y="8"/>
                  <a:pt x="4" y="8"/>
                  <a:pt x="4" y="8"/>
                </a:cubicBezTo>
                <a:cubicBezTo>
                  <a:pt x="2" y="9"/>
                  <a:pt x="2" y="9"/>
                  <a:pt x="2" y="9"/>
                </a:cubicBezTo>
                <a:cubicBezTo>
                  <a:pt x="2" y="8"/>
                  <a:pt x="1" y="7"/>
                  <a:pt x="0" y="8"/>
                </a:cubicBezTo>
                <a:cubicBezTo>
                  <a:pt x="4" y="5"/>
                  <a:pt x="4" y="5"/>
                  <a:pt x="4" y="5"/>
                </a:cubicBezTo>
                <a:cubicBezTo>
                  <a:pt x="6" y="6"/>
                  <a:pt x="3" y="6"/>
                  <a:pt x="4" y="8"/>
                </a:cubicBezTo>
                <a:cubicBezTo>
                  <a:pt x="4" y="9"/>
                  <a:pt x="7" y="8"/>
                  <a:pt x="8" y="7"/>
                </a:cubicBezTo>
                <a:cubicBezTo>
                  <a:pt x="7" y="7"/>
                  <a:pt x="6" y="7"/>
                  <a:pt x="6" y="8"/>
                </a:cubicBezTo>
                <a:cubicBezTo>
                  <a:pt x="5" y="6"/>
                  <a:pt x="7" y="6"/>
                  <a:pt x="8" y="5"/>
                </a:cubicBezTo>
                <a:cubicBezTo>
                  <a:pt x="7" y="5"/>
                  <a:pt x="6" y="5"/>
                  <a:pt x="6" y="5"/>
                </a:cubicBezTo>
                <a:cubicBezTo>
                  <a:pt x="7" y="4"/>
                  <a:pt x="8" y="4"/>
                  <a:pt x="10" y="4"/>
                </a:cubicBezTo>
                <a:cubicBezTo>
                  <a:pt x="9" y="5"/>
                  <a:pt x="11" y="5"/>
                  <a:pt x="10" y="6"/>
                </a:cubicBezTo>
                <a:cubicBezTo>
                  <a:pt x="10" y="4"/>
                  <a:pt x="12" y="4"/>
                  <a:pt x="14" y="4"/>
                </a:cubicBezTo>
                <a:cubicBezTo>
                  <a:pt x="16" y="6"/>
                  <a:pt x="18" y="4"/>
                  <a:pt x="20" y="4"/>
                </a:cubicBezTo>
                <a:cubicBezTo>
                  <a:pt x="19" y="5"/>
                  <a:pt x="18" y="7"/>
                  <a:pt x="17" y="7"/>
                </a:cubicBezTo>
                <a:cubicBezTo>
                  <a:pt x="18" y="8"/>
                  <a:pt x="18" y="7"/>
                  <a:pt x="20" y="8"/>
                </a:cubicBezTo>
                <a:cubicBezTo>
                  <a:pt x="21" y="7"/>
                  <a:pt x="21" y="5"/>
                  <a:pt x="23" y="5"/>
                </a:cubicBezTo>
                <a:cubicBezTo>
                  <a:pt x="23" y="6"/>
                  <a:pt x="23" y="6"/>
                  <a:pt x="23" y="6"/>
                </a:cubicBezTo>
                <a:cubicBezTo>
                  <a:pt x="25" y="5"/>
                  <a:pt x="25" y="4"/>
                  <a:pt x="27" y="4"/>
                </a:cubicBezTo>
                <a:cubicBezTo>
                  <a:pt x="31" y="5"/>
                  <a:pt x="35" y="5"/>
                  <a:pt x="38" y="5"/>
                </a:cubicBezTo>
                <a:cubicBezTo>
                  <a:pt x="38" y="6"/>
                  <a:pt x="38" y="6"/>
                  <a:pt x="38" y="6"/>
                </a:cubicBezTo>
                <a:cubicBezTo>
                  <a:pt x="40" y="4"/>
                  <a:pt x="44" y="5"/>
                  <a:pt x="46" y="4"/>
                </a:cubicBezTo>
                <a:cubicBezTo>
                  <a:pt x="50" y="5"/>
                  <a:pt x="55" y="3"/>
                  <a:pt x="57" y="5"/>
                </a:cubicBezTo>
                <a:cubicBezTo>
                  <a:pt x="63" y="4"/>
                  <a:pt x="69" y="4"/>
                  <a:pt x="76" y="4"/>
                </a:cubicBezTo>
                <a:cubicBezTo>
                  <a:pt x="75" y="6"/>
                  <a:pt x="75" y="6"/>
                  <a:pt x="75" y="6"/>
                </a:cubicBezTo>
                <a:cubicBezTo>
                  <a:pt x="76" y="5"/>
                  <a:pt x="76" y="7"/>
                  <a:pt x="77" y="7"/>
                </a:cubicBezTo>
                <a:cubicBezTo>
                  <a:pt x="76" y="5"/>
                  <a:pt x="79" y="5"/>
                  <a:pt x="80" y="4"/>
                </a:cubicBezTo>
                <a:cubicBezTo>
                  <a:pt x="83" y="5"/>
                  <a:pt x="87" y="4"/>
                  <a:pt x="89" y="3"/>
                </a:cubicBezTo>
                <a:cubicBezTo>
                  <a:pt x="90" y="4"/>
                  <a:pt x="90" y="4"/>
                  <a:pt x="90" y="4"/>
                </a:cubicBezTo>
                <a:cubicBezTo>
                  <a:pt x="92" y="2"/>
                  <a:pt x="96" y="4"/>
                  <a:pt x="99" y="4"/>
                </a:cubicBezTo>
                <a:cubicBezTo>
                  <a:pt x="100" y="5"/>
                  <a:pt x="100" y="6"/>
                  <a:pt x="101" y="6"/>
                </a:cubicBezTo>
                <a:cubicBezTo>
                  <a:pt x="103" y="4"/>
                  <a:pt x="104" y="4"/>
                  <a:pt x="107" y="3"/>
                </a:cubicBezTo>
                <a:cubicBezTo>
                  <a:pt x="109" y="3"/>
                  <a:pt x="112" y="4"/>
                  <a:pt x="114" y="4"/>
                </a:cubicBezTo>
                <a:cubicBezTo>
                  <a:pt x="122" y="2"/>
                  <a:pt x="130" y="4"/>
                  <a:pt x="137" y="2"/>
                </a:cubicBezTo>
                <a:cubicBezTo>
                  <a:pt x="138" y="3"/>
                  <a:pt x="138" y="3"/>
                  <a:pt x="138" y="3"/>
                </a:cubicBezTo>
                <a:cubicBezTo>
                  <a:pt x="146" y="1"/>
                  <a:pt x="155" y="3"/>
                  <a:pt x="162" y="2"/>
                </a:cubicBezTo>
                <a:cubicBezTo>
                  <a:pt x="161" y="4"/>
                  <a:pt x="161" y="4"/>
                  <a:pt x="161" y="4"/>
                </a:cubicBezTo>
                <a:cubicBezTo>
                  <a:pt x="163" y="5"/>
                  <a:pt x="166" y="4"/>
                  <a:pt x="165" y="2"/>
                </a:cubicBezTo>
                <a:cubicBezTo>
                  <a:pt x="167" y="3"/>
                  <a:pt x="170" y="1"/>
                  <a:pt x="172" y="3"/>
                </a:cubicBezTo>
                <a:cubicBezTo>
                  <a:pt x="174" y="4"/>
                  <a:pt x="174" y="2"/>
                  <a:pt x="176" y="2"/>
                </a:cubicBezTo>
                <a:cubicBezTo>
                  <a:pt x="180" y="3"/>
                  <a:pt x="182" y="3"/>
                  <a:pt x="186" y="2"/>
                </a:cubicBezTo>
                <a:cubicBezTo>
                  <a:pt x="185" y="2"/>
                  <a:pt x="185" y="2"/>
                  <a:pt x="185" y="2"/>
                </a:cubicBezTo>
                <a:cubicBezTo>
                  <a:pt x="184" y="3"/>
                  <a:pt x="184" y="3"/>
                  <a:pt x="185" y="4"/>
                </a:cubicBezTo>
                <a:cubicBezTo>
                  <a:pt x="187" y="3"/>
                  <a:pt x="190" y="4"/>
                  <a:pt x="189" y="2"/>
                </a:cubicBezTo>
                <a:cubicBezTo>
                  <a:pt x="193" y="3"/>
                  <a:pt x="199" y="1"/>
                  <a:pt x="203" y="3"/>
                </a:cubicBezTo>
                <a:cubicBezTo>
                  <a:pt x="203" y="2"/>
                  <a:pt x="204" y="2"/>
                  <a:pt x="204" y="1"/>
                </a:cubicBezTo>
                <a:cubicBezTo>
                  <a:pt x="208" y="1"/>
                  <a:pt x="212" y="3"/>
                  <a:pt x="215" y="2"/>
                </a:cubicBezTo>
                <a:cubicBezTo>
                  <a:pt x="215" y="2"/>
                  <a:pt x="214" y="3"/>
                  <a:pt x="215" y="3"/>
                </a:cubicBezTo>
                <a:cubicBezTo>
                  <a:pt x="216" y="3"/>
                  <a:pt x="215" y="2"/>
                  <a:pt x="216" y="2"/>
                </a:cubicBezTo>
                <a:cubicBezTo>
                  <a:pt x="222" y="0"/>
                  <a:pt x="229" y="3"/>
                  <a:pt x="234" y="3"/>
                </a:cubicBezTo>
                <a:cubicBezTo>
                  <a:pt x="244" y="2"/>
                  <a:pt x="254" y="3"/>
                  <a:pt x="263" y="3"/>
                </a:cubicBezTo>
                <a:cubicBezTo>
                  <a:pt x="263" y="3"/>
                  <a:pt x="263" y="3"/>
                  <a:pt x="263" y="3"/>
                </a:cubicBezTo>
                <a:cubicBezTo>
                  <a:pt x="266" y="1"/>
                  <a:pt x="270" y="5"/>
                  <a:pt x="273" y="2"/>
                </a:cubicBezTo>
                <a:cubicBezTo>
                  <a:pt x="274" y="3"/>
                  <a:pt x="276" y="2"/>
                  <a:pt x="275" y="3"/>
                </a:cubicBezTo>
                <a:cubicBezTo>
                  <a:pt x="278" y="2"/>
                  <a:pt x="282" y="5"/>
                  <a:pt x="286" y="3"/>
                </a:cubicBezTo>
                <a:cubicBezTo>
                  <a:pt x="285" y="3"/>
                  <a:pt x="285" y="3"/>
                  <a:pt x="285" y="3"/>
                </a:cubicBezTo>
                <a:cubicBezTo>
                  <a:pt x="288" y="5"/>
                  <a:pt x="292" y="3"/>
                  <a:pt x="295" y="4"/>
                </a:cubicBezTo>
                <a:cubicBezTo>
                  <a:pt x="295" y="4"/>
                  <a:pt x="294" y="5"/>
                  <a:pt x="294" y="5"/>
                </a:cubicBezTo>
                <a:cubicBezTo>
                  <a:pt x="296" y="6"/>
                  <a:pt x="298" y="3"/>
                  <a:pt x="298" y="5"/>
                </a:cubicBezTo>
                <a:cubicBezTo>
                  <a:pt x="299" y="5"/>
                  <a:pt x="299" y="4"/>
                  <a:pt x="299" y="4"/>
                </a:cubicBezTo>
                <a:cubicBezTo>
                  <a:pt x="307" y="5"/>
                  <a:pt x="316" y="4"/>
                  <a:pt x="325" y="3"/>
                </a:cubicBezTo>
                <a:cubicBezTo>
                  <a:pt x="331" y="5"/>
                  <a:pt x="325" y="8"/>
                  <a:pt x="330" y="6"/>
                </a:cubicBezTo>
                <a:cubicBezTo>
                  <a:pt x="330" y="6"/>
                  <a:pt x="330" y="5"/>
                  <a:pt x="330" y="5"/>
                </a:cubicBezTo>
                <a:cubicBezTo>
                  <a:pt x="332" y="5"/>
                  <a:pt x="333" y="8"/>
                  <a:pt x="334" y="7"/>
                </a:cubicBezTo>
                <a:cubicBezTo>
                  <a:pt x="334" y="5"/>
                  <a:pt x="335" y="6"/>
                  <a:pt x="335" y="5"/>
                </a:cubicBezTo>
                <a:cubicBezTo>
                  <a:pt x="339" y="6"/>
                  <a:pt x="340" y="8"/>
                  <a:pt x="343" y="7"/>
                </a:cubicBezTo>
                <a:cubicBezTo>
                  <a:pt x="343" y="7"/>
                  <a:pt x="343" y="7"/>
                  <a:pt x="343" y="7"/>
                </a:cubicBezTo>
                <a:cubicBezTo>
                  <a:pt x="346" y="5"/>
                  <a:pt x="350" y="6"/>
                  <a:pt x="353" y="4"/>
                </a:cubicBezTo>
                <a:cubicBezTo>
                  <a:pt x="373" y="4"/>
                  <a:pt x="392" y="3"/>
                  <a:pt x="411" y="3"/>
                </a:cubicBezTo>
                <a:cubicBezTo>
                  <a:pt x="429" y="3"/>
                  <a:pt x="448" y="3"/>
                  <a:pt x="467" y="4"/>
                </a:cubicBezTo>
                <a:cubicBezTo>
                  <a:pt x="471" y="7"/>
                  <a:pt x="472" y="6"/>
                  <a:pt x="476" y="6"/>
                </a:cubicBezTo>
                <a:cubicBezTo>
                  <a:pt x="476" y="6"/>
                  <a:pt x="476" y="6"/>
                  <a:pt x="476" y="6"/>
                </a:cubicBezTo>
                <a:cubicBezTo>
                  <a:pt x="477" y="5"/>
                  <a:pt x="480" y="6"/>
                  <a:pt x="480" y="5"/>
                </a:cubicBezTo>
                <a:cubicBezTo>
                  <a:pt x="487" y="5"/>
                  <a:pt x="494" y="5"/>
                  <a:pt x="501" y="5"/>
                </a:cubicBezTo>
                <a:cubicBezTo>
                  <a:pt x="500" y="5"/>
                  <a:pt x="499" y="7"/>
                  <a:pt x="501" y="7"/>
                </a:cubicBezTo>
                <a:cubicBezTo>
                  <a:pt x="502" y="5"/>
                  <a:pt x="502" y="5"/>
                  <a:pt x="502" y="5"/>
                </a:cubicBezTo>
                <a:cubicBezTo>
                  <a:pt x="502" y="6"/>
                  <a:pt x="502" y="6"/>
                  <a:pt x="502" y="6"/>
                </a:cubicBezTo>
                <a:cubicBezTo>
                  <a:pt x="503" y="6"/>
                  <a:pt x="504" y="5"/>
                  <a:pt x="503" y="4"/>
                </a:cubicBezTo>
                <a:cubicBezTo>
                  <a:pt x="522" y="3"/>
                  <a:pt x="539" y="7"/>
                  <a:pt x="557" y="7"/>
                </a:cubicBezTo>
                <a:cubicBezTo>
                  <a:pt x="562" y="8"/>
                  <a:pt x="568" y="8"/>
                  <a:pt x="572" y="7"/>
                </a:cubicBezTo>
                <a:cubicBezTo>
                  <a:pt x="586" y="10"/>
                  <a:pt x="598" y="13"/>
                  <a:pt x="613" y="12"/>
                </a:cubicBezTo>
                <a:cubicBezTo>
                  <a:pt x="613" y="12"/>
                  <a:pt x="610" y="17"/>
                  <a:pt x="604" y="17"/>
                </a:cubicBezTo>
                <a:close/>
              </a:path>
            </a:pathLst>
          </a:custGeom>
          <a:solidFill>
            <a:schemeClr val="tx1"/>
          </a:solidFill>
          <a:ln w="9525">
            <a:noFill/>
            <a:round/>
            <a:headEnd/>
            <a:tailEnd/>
          </a:ln>
        </p:spPr>
        <p:txBody>
          <a:bodyPr vert="horz" wrap="square" lIns="91440" tIns="45720" rIns="91440" bIns="45720" numCol="1" anchor="t" anchorCtr="0" compatLnSpc="1">
            <a:prstTxWarp prst="textNoShape">
              <a:avLst/>
            </a:prstTxWarp>
          </a:bodyPr>
          <a:lstStyle/>
          <a:p>
            <a:pPr algn="ctr" defTabSz="457200"/>
            <a:endParaRPr lang="en-US" sz="1600">
              <a:solidFill>
                <a:prstClr val="black"/>
              </a:solidFill>
              <a:latin typeface="Calibri"/>
            </a:endParaRPr>
          </a:p>
        </p:txBody>
      </p:sp>
    </p:spTree>
    <p:extLst>
      <p:ext uri="{BB962C8B-B14F-4D97-AF65-F5344CB8AC3E}">
        <p14:creationId xmlns:p14="http://schemas.microsoft.com/office/powerpoint/2010/main" val="71286024"/>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 name="pole tekstowe 22"/>
          <p:cNvSpPr txBox="1"/>
          <p:nvPr/>
        </p:nvSpPr>
        <p:spPr>
          <a:xfrm>
            <a:off x="7265208" y="454075"/>
            <a:ext cx="800319" cy="400110"/>
          </a:xfrm>
          <a:prstGeom prst="rect">
            <a:avLst/>
          </a:prstGeom>
          <a:noFill/>
        </p:spPr>
        <p:txBody>
          <a:bodyPr wrap="none" rtlCol="0">
            <a:spAutoFit/>
          </a:bodyPr>
          <a:lstStyle/>
          <a:p>
            <a:pPr algn="ctr" defTabSz="457200"/>
            <a:r>
              <a:rPr lang="en-US" sz="2000" dirty="0">
                <a:solidFill>
                  <a:srgbClr val="003366"/>
                </a:solidFill>
                <a:latin typeface="Courier"/>
                <a:cs typeface="Courier"/>
              </a:rPr>
              <a:t>d</a:t>
            </a:r>
            <a:r>
              <a:rPr lang="en-US" sz="2000" dirty="0" smtClean="0">
                <a:solidFill>
                  <a:srgbClr val="003366"/>
                </a:solidFill>
                <a:latin typeface="Courier"/>
                <a:cs typeface="Courier"/>
              </a:rPr>
              <a:t>one</a:t>
            </a:r>
            <a:endParaRPr lang="en-US" sz="2000" dirty="0">
              <a:solidFill>
                <a:srgbClr val="003366"/>
              </a:solidFill>
              <a:latin typeface="Courier"/>
              <a:cs typeface="Courier"/>
            </a:endParaRPr>
          </a:p>
        </p:txBody>
      </p:sp>
      <p:sp>
        <p:nvSpPr>
          <p:cNvPr id="144" name="pole tekstowe 51"/>
          <p:cNvSpPr txBox="1"/>
          <p:nvPr/>
        </p:nvSpPr>
        <p:spPr>
          <a:xfrm>
            <a:off x="3546597" y="501672"/>
            <a:ext cx="954233" cy="400110"/>
          </a:xfrm>
          <a:prstGeom prst="rect">
            <a:avLst/>
          </a:prstGeom>
          <a:noFill/>
        </p:spPr>
        <p:txBody>
          <a:bodyPr wrap="none" rtlCol="0">
            <a:spAutoFit/>
          </a:bodyPr>
          <a:lstStyle/>
          <a:p>
            <a:pPr algn="ctr" defTabSz="457200"/>
            <a:r>
              <a:rPr lang="en-US" sz="2000" dirty="0">
                <a:solidFill>
                  <a:srgbClr val="003366"/>
                </a:solidFill>
                <a:latin typeface="Courier"/>
                <a:cs typeface="Courier"/>
              </a:rPr>
              <a:t>d</a:t>
            </a:r>
            <a:r>
              <a:rPr lang="en-US" sz="2000" dirty="0" smtClean="0">
                <a:solidFill>
                  <a:srgbClr val="003366"/>
                </a:solidFill>
                <a:latin typeface="Courier"/>
                <a:cs typeface="Courier"/>
              </a:rPr>
              <a:t>oing</a:t>
            </a:r>
            <a:endParaRPr lang="en-US" sz="2000" dirty="0">
              <a:solidFill>
                <a:srgbClr val="003366"/>
              </a:solidFill>
              <a:latin typeface="Courier"/>
              <a:cs typeface="Courier"/>
            </a:endParaRPr>
          </a:p>
        </p:txBody>
      </p:sp>
      <p:sp>
        <p:nvSpPr>
          <p:cNvPr id="145" name="pole tekstowe 52"/>
          <p:cNvSpPr txBox="1"/>
          <p:nvPr/>
        </p:nvSpPr>
        <p:spPr>
          <a:xfrm>
            <a:off x="2429300" y="501672"/>
            <a:ext cx="954233" cy="400110"/>
          </a:xfrm>
          <a:prstGeom prst="rect">
            <a:avLst/>
          </a:prstGeom>
          <a:noFill/>
        </p:spPr>
        <p:txBody>
          <a:bodyPr wrap="none" rtlCol="0">
            <a:spAutoFit/>
          </a:bodyPr>
          <a:lstStyle/>
          <a:p>
            <a:pPr algn="ctr" defTabSz="457200"/>
            <a:r>
              <a:rPr lang="en-US" sz="2000" dirty="0">
                <a:solidFill>
                  <a:srgbClr val="003366"/>
                </a:solidFill>
                <a:latin typeface="Courier"/>
                <a:cs typeface="Courier"/>
              </a:rPr>
              <a:t>s</a:t>
            </a:r>
            <a:r>
              <a:rPr lang="en-US" sz="2000" dirty="0" smtClean="0">
                <a:solidFill>
                  <a:srgbClr val="003366"/>
                </a:solidFill>
                <a:latin typeface="Courier"/>
                <a:cs typeface="Courier"/>
              </a:rPr>
              <a:t>tudy</a:t>
            </a:r>
            <a:endParaRPr lang="en-US" sz="2000" dirty="0">
              <a:solidFill>
                <a:srgbClr val="003366"/>
              </a:solidFill>
              <a:latin typeface="Courier"/>
              <a:cs typeface="Courier"/>
            </a:endParaRPr>
          </a:p>
        </p:txBody>
      </p:sp>
      <p:sp>
        <p:nvSpPr>
          <p:cNvPr id="146" name="pole tekstowe 87"/>
          <p:cNvSpPr txBox="1"/>
          <p:nvPr/>
        </p:nvSpPr>
        <p:spPr>
          <a:xfrm>
            <a:off x="7283702" y="560748"/>
            <a:ext cx="184666" cy="297517"/>
          </a:xfrm>
          <a:prstGeom prst="rect">
            <a:avLst/>
          </a:prstGeom>
          <a:noFill/>
        </p:spPr>
        <p:txBody>
          <a:bodyPr wrap="none" rtlCol="0" anchor="ctr">
            <a:spAutoFit/>
          </a:bodyPr>
          <a:lstStyle/>
          <a:p>
            <a:pPr algn="ctr" defTabSz="457200"/>
            <a:endParaRPr lang="en-US" sz="2000" b="1" i="1" kern="0" baseline="-16000" dirty="0" smtClean="0">
              <a:solidFill>
                <a:srgbClr val="C00000"/>
              </a:solidFill>
              <a:latin typeface="Segoe Print" pitchFamily="2" charset="0"/>
              <a:cs typeface="Arial" pitchFamily="34" charset="0"/>
            </a:endParaRPr>
          </a:p>
        </p:txBody>
      </p:sp>
      <p:sp>
        <p:nvSpPr>
          <p:cNvPr id="147" name="Freeform 461"/>
          <p:cNvSpPr>
            <a:spLocks noEditPoints="1"/>
          </p:cNvSpPr>
          <p:nvPr/>
        </p:nvSpPr>
        <p:spPr bwMode="auto">
          <a:xfrm>
            <a:off x="391810" y="1953070"/>
            <a:ext cx="7325882" cy="54006"/>
          </a:xfrm>
          <a:custGeom>
            <a:avLst/>
            <a:gdLst/>
            <a:ahLst/>
            <a:cxnLst>
              <a:cxn ang="0">
                <a:pos x="746" y="6"/>
              </a:cxn>
              <a:cxn ang="0">
                <a:pos x="612" y="4"/>
              </a:cxn>
              <a:cxn ang="0">
                <a:pos x="492" y="4"/>
              </a:cxn>
              <a:cxn ang="0">
                <a:pos x="440" y="3"/>
              </a:cxn>
              <a:cxn ang="0">
                <a:pos x="348" y="2"/>
              </a:cxn>
              <a:cxn ang="0">
                <a:pos x="281" y="1"/>
              </a:cxn>
              <a:cxn ang="0">
                <a:pos x="239" y="2"/>
              </a:cxn>
              <a:cxn ang="0">
                <a:pos x="150" y="1"/>
              </a:cxn>
              <a:cxn ang="0">
                <a:pos x="111" y="1"/>
              </a:cxn>
              <a:cxn ang="0">
                <a:pos x="40" y="0"/>
              </a:cxn>
              <a:cxn ang="0">
                <a:pos x="20" y="0"/>
              </a:cxn>
              <a:cxn ang="0">
                <a:pos x="10" y="0"/>
              </a:cxn>
              <a:cxn ang="0">
                <a:pos x="5" y="1"/>
              </a:cxn>
              <a:cxn ang="0">
                <a:pos x="22" y="2"/>
              </a:cxn>
              <a:cxn ang="0">
                <a:pos x="59" y="2"/>
              </a:cxn>
              <a:cxn ang="0">
                <a:pos x="89" y="3"/>
              </a:cxn>
              <a:cxn ang="0">
                <a:pos x="83" y="4"/>
              </a:cxn>
              <a:cxn ang="0">
                <a:pos x="97" y="4"/>
              </a:cxn>
              <a:cxn ang="0">
                <a:pos x="109" y="4"/>
              </a:cxn>
              <a:cxn ang="0">
                <a:pos x="115" y="4"/>
              </a:cxn>
              <a:cxn ang="0">
                <a:pos x="131" y="4"/>
              </a:cxn>
              <a:cxn ang="0">
                <a:pos x="144" y="5"/>
              </a:cxn>
              <a:cxn ang="0">
                <a:pos x="152" y="5"/>
              </a:cxn>
              <a:cxn ang="0">
                <a:pos x="157" y="5"/>
              </a:cxn>
              <a:cxn ang="0">
                <a:pos x="175" y="5"/>
              </a:cxn>
              <a:cxn ang="0">
                <a:pos x="187" y="4"/>
              </a:cxn>
              <a:cxn ang="0">
                <a:pos x="200" y="3"/>
              </a:cxn>
              <a:cxn ang="0">
                <a:pos x="209" y="5"/>
              </a:cxn>
              <a:cxn ang="0">
                <a:pos x="247" y="5"/>
              </a:cxn>
              <a:cxn ang="0">
                <a:pos x="262" y="5"/>
              </a:cxn>
              <a:cxn ang="0">
                <a:pos x="280" y="5"/>
              </a:cxn>
              <a:cxn ang="0">
                <a:pos x="326" y="6"/>
              </a:cxn>
              <a:cxn ang="0">
                <a:pos x="342" y="6"/>
              </a:cxn>
              <a:cxn ang="0">
                <a:pos x="347" y="6"/>
              </a:cxn>
              <a:cxn ang="0">
                <a:pos x="359" y="5"/>
              </a:cxn>
              <a:cxn ang="0">
                <a:pos x="373" y="6"/>
              </a:cxn>
              <a:cxn ang="0">
                <a:pos x="386" y="6"/>
              </a:cxn>
              <a:cxn ang="0">
                <a:pos x="420" y="6"/>
              </a:cxn>
              <a:cxn ang="0">
                <a:pos x="447" y="7"/>
              </a:cxn>
              <a:cxn ang="0">
                <a:pos x="471" y="7"/>
              </a:cxn>
              <a:cxn ang="0">
                <a:pos x="483" y="7"/>
              </a:cxn>
              <a:cxn ang="0">
                <a:pos x="486" y="7"/>
              </a:cxn>
              <a:cxn ang="0">
                <a:pos x="512" y="7"/>
              </a:cxn>
              <a:cxn ang="0">
                <a:pos x="539" y="7"/>
              </a:cxn>
              <a:cxn ang="0">
                <a:pos x="553" y="7"/>
              </a:cxn>
              <a:cxn ang="0">
                <a:pos x="580" y="6"/>
              </a:cxn>
              <a:cxn ang="0">
                <a:pos x="602" y="7"/>
              </a:cxn>
              <a:cxn ang="0">
                <a:pos x="636" y="7"/>
              </a:cxn>
              <a:cxn ang="0">
                <a:pos x="655" y="7"/>
              </a:cxn>
              <a:cxn ang="0">
                <a:pos x="715" y="9"/>
              </a:cxn>
              <a:cxn ang="0">
                <a:pos x="734" y="9"/>
              </a:cxn>
              <a:cxn ang="0">
                <a:pos x="782" y="9"/>
              </a:cxn>
              <a:cxn ang="0">
                <a:pos x="818" y="9"/>
              </a:cxn>
              <a:cxn ang="0">
                <a:pos x="853" y="8"/>
              </a:cxn>
            </a:cxnLst>
            <a:rect l="0" t="0" r="r" b="b"/>
            <a:pathLst>
              <a:path w="912" h="12">
                <a:moveTo>
                  <a:pt x="853" y="8"/>
                </a:moveTo>
                <a:cubicBezTo>
                  <a:pt x="846" y="8"/>
                  <a:pt x="837" y="8"/>
                  <a:pt x="831" y="7"/>
                </a:cubicBezTo>
                <a:cubicBezTo>
                  <a:pt x="804" y="7"/>
                  <a:pt x="777" y="6"/>
                  <a:pt x="750" y="6"/>
                </a:cubicBezTo>
                <a:cubicBezTo>
                  <a:pt x="751" y="6"/>
                  <a:pt x="750" y="6"/>
                  <a:pt x="749" y="6"/>
                </a:cubicBezTo>
                <a:cubicBezTo>
                  <a:pt x="748" y="6"/>
                  <a:pt x="748" y="6"/>
                  <a:pt x="748" y="6"/>
                </a:cubicBezTo>
                <a:cubicBezTo>
                  <a:pt x="746" y="6"/>
                  <a:pt x="746" y="6"/>
                  <a:pt x="746" y="6"/>
                </a:cubicBezTo>
                <a:cubicBezTo>
                  <a:pt x="744" y="6"/>
                  <a:pt x="745" y="6"/>
                  <a:pt x="747" y="6"/>
                </a:cubicBezTo>
                <a:cubicBezTo>
                  <a:pt x="736" y="6"/>
                  <a:pt x="726" y="6"/>
                  <a:pt x="716" y="5"/>
                </a:cubicBezTo>
                <a:cubicBezTo>
                  <a:pt x="715" y="6"/>
                  <a:pt x="710" y="5"/>
                  <a:pt x="710" y="6"/>
                </a:cubicBezTo>
                <a:cubicBezTo>
                  <a:pt x="709" y="6"/>
                  <a:pt x="710" y="6"/>
                  <a:pt x="710" y="6"/>
                </a:cubicBezTo>
                <a:cubicBezTo>
                  <a:pt x="703" y="6"/>
                  <a:pt x="702" y="6"/>
                  <a:pt x="696" y="5"/>
                </a:cubicBezTo>
                <a:cubicBezTo>
                  <a:pt x="667" y="4"/>
                  <a:pt x="640" y="4"/>
                  <a:pt x="612" y="4"/>
                </a:cubicBezTo>
                <a:cubicBezTo>
                  <a:pt x="583" y="4"/>
                  <a:pt x="556" y="4"/>
                  <a:pt x="526" y="3"/>
                </a:cubicBezTo>
                <a:cubicBezTo>
                  <a:pt x="522" y="4"/>
                  <a:pt x="516" y="4"/>
                  <a:pt x="511" y="4"/>
                </a:cubicBezTo>
                <a:cubicBezTo>
                  <a:pt x="511" y="4"/>
                  <a:pt x="511" y="4"/>
                  <a:pt x="511" y="4"/>
                </a:cubicBezTo>
                <a:cubicBezTo>
                  <a:pt x="506" y="4"/>
                  <a:pt x="505" y="4"/>
                  <a:pt x="500" y="4"/>
                </a:cubicBezTo>
                <a:cubicBezTo>
                  <a:pt x="500" y="4"/>
                  <a:pt x="497" y="4"/>
                  <a:pt x="498" y="4"/>
                </a:cubicBezTo>
                <a:cubicBezTo>
                  <a:pt x="496" y="4"/>
                  <a:pt x="495" y="3"/>
                  <a:pt x="492" y="4"/>
                </a:cubicBezTo>
                <a:cubicBezTo>
                  <a:pt x="492" y="3"/>
                  <a:pt x="492" y="4"/>
                  <a:pt x="491" y="4"/>
                </a:cubicBezTo>
                <a:cubicBezTo>
                  <a:pt x="484" y="4"/>
                  <a:pt x="493" y="4"/>
                  <a:pt x="483" y="3"/>
                </a:cubicBezTo>
                <a:cubicBezTo>
                  <a:pt x="470" y="3"/>
                  <a:pt x="457" y="3"/>
                  <a:pt x="445" y="3"/>
                </a:cubicBezTo>
                <a:cubicBezTo>
                  <a:pt x="445" y="3"/>
                  <a:pt x="446" y="3"/>
                  <a:pt x="444" y="3"/>
                </a:cubicBezTo>
                <a:cubicBezTo>
                  <a:pt x="443" y="3"/>
                  <a:pt x="440" y="3"/>
                  <a:pt x="438" y="3"/>
                </a:cubicBezTo>
                <a:cubicBezTo>
                  <a:pt x="438" y="3"/>
                  <a:pt x="439" y="3"/>
                  <a:pt x="440" y="3"/>
                </a:cubicBezTo>
                <a:cubicBezTo>
                  <a:pt x="434" y="3"/>
                  <a:pt x="429" y="3"/>
                  <a:pt x="424" y="3"/>
                </a:cubicBezTo>
                <a:cubicBezTo>
                  <a:pt x="419" y="3"/>
                  <a:pt x="413" y="2"/>
                  <a:pt x="410" y="2"/>
                </a:cubicBezTo>
                <a:cubicBezTo>
                  <a:pt x="410" y="2"/>
                  <a:pt x="407" y="2"/>
                  <a:pt x="406" y="2"/>
                </a:cubicBezTo>
                <a:cubicBezTo>
                  <a:pt x="403" y="3"/>
                  <a:pt x="396" y="2"/>
                  <a:pt x="392" y="2"/>
                </a:cubicBezTo>
                <a:cubicBezTo>
                  <a:pt x="392" y="2"/>
                  <a:pt x="392" y="2"/>
                  <a:pt x="392" y="2"/>
                </a:cubicBezTo>
                <a:cubicBezTo>
                  <a:pt x="378" y="2"/>
                  <a:pt x="363" y="2"/>
                  <a:pt x="348" y="2"/>
                </a:cubicBezTo>
                <a:cubicBezTo>
                  <a:pt x="340" y="2"/>
                  <a:pt x="331" y="1"/>
                  <a:pt x="322" y="1"/>
                </a:cubicBezTo>
                <a:cubicBezTo>
                  <a:pt x="320" y="1"/>
                  <a:pt x="322" y="2"/>
                  <a:pt x="320" y="2"/>
                </a:cubicBezTo>
                <a:cubicBezTo>
                  <a:pt x="318" y="2"/>
                  <a:pt x="320" y="1"/>
                  <a:pt x="319" y="1"/>
                </a:cubicBezTo>
                <a:cubicBezTo>
                  <a:pt x="315" y="2"/>
                  <a:pt x="309" y="1"/>
                  <a:pt x="304" y="1"/>
                </a:cubicBezTo>
                <a:cubicBezTo>
                  <a:pt x="303" y="1"/>
                  <a:pt x="302" y="1"/>
                  <a:pt x="302" y="2"/>
                </a:cubicBezTo>
                <a:cubicBezTo>
                  <a:pt x="296" y="1"/>
                  <a:pt x="288" y="2"/>
                  <a:pt x="281" y="1"/>
                </a:cubicBezTo>
                <a:cubicBezTo>
                  <a:pt x="283" y="2"/>
                  <a:pt x="278" y="1"/>
                  <a:pt x="275" y="2"/>
                </a:cubicBezTo>
                <a:cubicBezTo>
                  <a:pt x="274" y="2"/>
                  <a:pt x="274" y="1"/>
                  <a:pt x="274" y="1"/>
                </a:cubicBezTo>
                <a:cubicBezTo>
                  <a:pt x="270" y="1"/>
                  <a:pt x="267" y="1"/>
                  <a:pt x="262" y="1"/>
                </a:cubicBezTo>
                <a:cubicBezTo>
                  <a:pt x="259" y="1"/>
                  <a:pt x="258" y="1"/>
                  <a:pt x="255" y="1"/>
                </a:cubicBezTo>
                <a:cubicBezTo>
                  <a:pt x="253" y="1"/>
                  <a:pt x="249" y="1"/>
                  <a:pt x="245" y="1"/>
                </a:cubicBezTo>
                <a:cubicBezTo>
                  <a:pt x="246" y="1"/>
                  <a:pt x="242" y="2"/>
                  <a:pt x="239" y="2"/>
                </a:cubicBezTo>
                <a:cubicBezTo>
                  <a:pt x="240" y="1"/>
                  <a:pt x="240" y="1"/>
                  <a:pt x="240" y="1"/>
                </a:cubicBezTo>
                <a:cubicBezTo>
                  <a:pt x="231" y="1"/>
                  <a:pt x="216" y="0"/>
                  <a:pt x="205" y="1"/>
                </a:cubicBezTo>
                <a:cubicBezTo>
                  <a:pt x="204" y="1"/>
                  <a:pt x="204" y="1"/>
                  <a:pt x="204" y="1"/>
                </a:cubicBezTo>
                <a:cubicBezTo>
                  <a:pt x="192" y="1"/>
                  <a:pt x="181" y="0"/>
                  <a:pt x="170" y="1"/>
                </a:cubicBezTo>
                <a:cubicBezTo>
                  <a:pt x="167" y="1"/>
                  <a:pt x="162" y="1"/>
                  <a:pt x="159" y="1"/>
                </a:cubicBezTo>
                <a:cubicBezTo>
                  <a:pt x="154" y="1"/>
                  <a:pt x="153" y="1"/>
                  <a:pt x="150" y="1"/>
                </a:cubicBezTo>
                <a:cubicBezTo>
                  <a:pt x="149" y="1"/>
                  <a:pt x="148" y="1"/>
                  <a:pt x="147" y="1"/>
                </a:cubicBezTo>
                <a:cubicBezTo>
                  <a:pt x="142" y="1"/>
                  <a:pt x="137" y="0"/>
                  <a:pt x="133" y="1"/>
                </a:cubicBezTo>
                <a:cubicBezTo>
                  <a:pt x="133" y="0"/>
                  <a:pt x="133" y="0"/>
                  <a:pt x="133" y="0"/>
                </a:cubicBezTo>
                <a:cubicBezTo>
                  <a:pt x="129" y="1"/>
                  <a:pt x="123" y="1"/>
                  <a:pt x="118" y="1"/>
                </a:cubicBezTo>
                <a:cubicBezTo>
                  <a:pt x="117" y="1"/>
                  <a:pt x="112" y="1"/>
                  <a:pt x="114" y="1"/>
                </a:cubicBezTo>
                <a:cubicBezTo>
                  <a:pt x="112" y="1"/>
                  <a:pt x="113" y="1"/>
                  <a:pt x="111" y="1"/>
                </a:cubicBezTo>
                <a:cubicBezTo>
                  <a:pt x="113" y="1"/>
                  <a:pt x="113" y="1"/>
                  <a:pt x="113" y="1"/>
                </a:cubicBezTo>
                <a:cubicBezTo>
                  <a:pt x="102" y="0"/>
                  <a:pt x="94" y="0"/>
                  <a:pt x="84" y="1"/>
                </a:cubicBezTo>
                <a:cubicBezTo>
                  <a:pt x="81" y="0"/>
                  <a:pt x="74" y="1"/>
                  <a:pt x="68" y="0"/>
                </a:cubicBezTo>
                <a:cubicBezTo>
                  <a:pt x="65" y="0"/>
                  <a:pt x="59" y="0"/>
                  <a:pt x="57" y="1"/>
                </a:cubicBezTo>
                <a:cubicBezTo>
                  <a:pt x="56" y="0"/>
                  <a:pt x="56" y="0"/>
                  <a:pt x="56" y="0"/>
                </a:cubicBezTo>
                <a:cubicBezTo>
                  <a:pt x="52" y="0"/>
                  <a:pt x="46" y="0"/>
                  <a:pt x="40" y="0"/>
                </a:cubicBezTo>
                <a:cubicBezTo>
                  <a:pt x="37" y="0"/>
                  <a:pt x="37" y="0"/>
                  <a:pt x="34" y="0"/>
                </a:cubicBezTo>
                <a:cubicBezTo>
                  <a:pt x="34" y="0"/>
                  <a:pt x="34" y="0"/>
                  <a:pt x="34" y="0"/>
                </a:cubicBezTo>
                <a:cubicBezTo>
                  <a:pt x="31" y="0"/>
                  <a:pt x="30" y="1"/>
                  <a:pt x="29" y="1"/>
                </a:cubicBezTo>
                <a:cubicBezTo>
                  <a:pt x="27" y="1"/>
                  <a:pt x="26" y="1"/>
                  <a:pt x="24" y="1"/>
                </a:cubicBezTo>
                <a:cubicBezTo>
                  <a:pt x="26" y="0"/>
                  <a:pt x="28" y="0"/>
                  <a:pt x="30" y="0"/>
                </a:cubicBezTo>
                <a:cubicBezTo>
                  <a:pt x="26" y="0"/>
                  <a:pt x="22" y="0"/>
                  <a:pt x="20" y="0"/>
                </a:cubicBezTo>
                <a:cubicBezTo>
                  <a:pt x="17" y="0"/>
                  <a:pt x="15" y="0"/>
                  <a:pt x="14" y="0"/>
                </a:cubicBezTo>
                <a:cubicBezTo>
                  <a:pt x="15" y="0"/>
                  <a:pt x="12" y="0"/>
                  <a:pt x="14" y="0"/>
                </a:cubicBezTo>
                <a:cubicBezTo>
                  <a:pt x="12" y="0"/>
                  <a:pt x="11" y="0"/>
                  <a:pt x="9" y="0"/>
                </a:cubicBezTo>
                <a:cubicBezTo>
                  <a:pt x="10" y="0"/>
                  <a:pt x="10" y="0"/>
                  <a:pt x="11" y="0"/>
                </a:cubicBezTo>
                <a:cubicBezTo>
                  <a:pt x="10" y="0"/>
                  <a:pt x="7" y="0"/>
                  <a:pt x="8" y="1"/>
                </a:cubicBezTo>
                <a:cubicBezTo>
                  <a:pt x="9" y="0"/>
                  <a:pt x="9" y="0"/>
                  <a:pt x="10" y="0"/>
                </a:cubicBezTo>
                <a:cubicBezTo>
                  <a:pt x="10" y="1"/>
                  <a:pt x="6" y="1"/>
                  <a:pt x="5" y="0"/>
                </a:cubicBezTo>
                <a:cubicBezTo>
                  <a:pt x="4" y="0"/>
                  <a:pt x="8" y="0"/>
                  <a:pt x="6" y="0"/>
                </a:cubicBezTo>
                <a:cubicBezTo>
                  <a:pt x="0" y="0"/>
                  <a:pt x="0" y="0"/>
                  <a:pt x="0" y="0"/>
                </a:cubicBezTo>
                <a:cubicBezTo>
                  <a:pt x="1" y="0"/>
                  <a:pt x="3" y="0"/>
                  <a:pt x="2" y="1"/>
                </a:cubicBezTo>
                <a:cubicBezTo>
                  <a:pt x="5" y="1"/>
                  <a:pt x="5" y="1"/>
                  <a:pt x="5" y="1"/>
                </a:cubicBezTo>
                <a:cubicBezTo>
                  <a:pt x="5" y="1"/>
                  <a:pt x="5" y="1"/>
                  <a:pt x="5" y="1"/>
                </a:cubicBezTo>
                <a:cubicBezTo>
                  <a:pt x="9" y="1"/>
                  <a:pt x="12" y="1"/>
                  <a:pt x="16" y="1"/>
                </a:cubicBezTo>
                <a:cubicBezTo>
                  <a:pt x="14" y="1"/>
                  <a:pt x="14" y="1"/>
                  <a:pt x="14" y="1"/>
                </a:cubicBezTo>
                <a:cubicBezTo>
                  <a:pt x="17" y="1"/>
                  <a:pt x="20" y="0"/>
                  <a:pt x="22" y="1"/>
                </a:cubicBezTo>
                <a:cubicBezTo>
                  <a:pt x="21" y="1"/>
                  <a:pt x="22" y="1"/>
                  <a:pt x="22" y="1"/>
                </a:cubicBezTo>
                <a:cubicBezTo>
                  <a:pt x="23" y="1"/>
                  <a:pt x="23" y="1"/>
                  <a:pt x="23" y="1"/>
                </a:cubicBezTo>
                <a:cubicBezTo>
                  <a:pt x="22" y="2"/>
                  <a:pt x="22" y="2"/>
                  <a:pt x="22" y="2"/>
                </a:cubicBezTo>
                <a:cubicBezTo>
                  <a:pt x="23" y="1"/>
                  <a:pt x="29" y="2"/>
                  <a:pt x="30" y="1"/>
                </a:cubicBezTo>
                <a:cubicBezTo>
                  <a:pt x="30" y="2"/>
                  <a:pt x="30" y="2"/>
                  <a:pt x="30" y="2"/>
                </a:cubicBezTo>
                <a:cubicBezTo>
                  <a:pt x="34" y="2"/>
                  <a:pt x="29" y="1"/>
                  <a:pt x="32" y="1"/>
                </a:cubicBezTo>
                <a:cubicBezTo>
                  <a:pt x="34" y="1"/>
                  <a:pt x="33" y="2"/>
                  <a:pt x="35" y="2"/>
                </a:cubicBezTo>
                <a:cubicBezTo>
                  <a:pt x="38" y="2"/>
                  <a:pt x="45" y="2"/>
                  <a:pt x="49" y="2"/>
                </a:cubicBezTo>
                <a:cubicBezTo>
                  <a:pt x="53" y="2"/>
                  <a:pt x="56" y="2"/>
                  <a:pt x="59" y="2"/>
                </a:cubicBezTo>
                <a:cubicBezTo>
                  <a:pt x="62" y="2"/>
                  <a:pt x="59" y="2"/>
                  <a:pt x="62" y="2"/>
                </a:cubicBezTo>
                <a:cubicBezTo>
                  <a:pt x="62" y="2"/>
                  <a:pt x="62" y="3"/>
                  <a:pt x="63" y="3"/>
                </a:cubicBezTo>
                <a:cubicBezTo>
                  <a:pt x="63" y="3"/>
                  <a:pt x="68" y="3"/>
                  <a:pt x="66" y="2"/>
                </a:cubicBezTo>
                <a:cubicBezTo>
                  <a:pt x="70" y="3"/>
                  <a:pt x="75" y="3"/>
                  <a:pt x="80" y="3"/>
                </a:cubicBezTo>
                <a:cubicBezTo>
                  <a:pt x="78" y="3"/>
                  <a:pt x="78" y="3"/>
                  <a:pt x="79" y="3"/>
                </a:cubicBezTo>
                <a:cubicBezTo>
                  <a:pt x="81" y="3"/>
                  <a:pt x="85" y="3"/>
                  <a:pt x="89" y="3"/>
                </a:cubicBezTo>
                <a:cubicBezTo>
                  <a:pt x="89" y="2"/>
                  <a:pt x="88" y="2"/>
                  <a:pt x="88" y="2"/>
                </a:cubicBezTo>
                <a:cubicBezTo>
                  <a:pt x="89" y="2"/>
                  <a:pt x="90" y="2"/>
                  <a:pt x="91" y="2"/>
                </a:cubicBezTo>
                <a:cubicBezTo>
                  <a:pt x="91" y="2"/>
                  <a:pt x="91" y="3"/>
                  <a:pt x="94" y="3"/>
                </a:cubicBezTo>
                <a:cubicBezTo>
                  <a:pt x="94" y="4"/>
                  <a:pt x="89" y="3"/>
                  <a:pt x="90" y="3"/>
                </a:cubicBezTo>
                <a:cubicBezTo>
                  <a:pt x="89" y="4"/>
                  <a:pt x="82" y="4"/>
                  <a:pt x="81" y="4"/>
                </a:cubicBezTo>
                <a:cubicBezTo>
                  <a:pt x="78" y="4"/>
                  <a:pt x="83" y="4"/>
                  <a:pt x="83" y="4"/>
                </a:cubicBezTo>
                <a:cubicBezTo>
                  <a:pt x="86" y="4"/>
                  <a:pt x="87" y="4"/>
                  <a:pt x="91" y="4"/>
                </a:cubicBezTo>
                <a:cubicBezTo>
                  <a:pt x="91" y="4"/>
                  <a:pt x="90" y="4"/>
                  <a:pt x="92" y="3"/>
                </a:cubicBezTo>
                <a:cubicBezTo>
                  <a:pt x="96" y="3"/>
                  <a:pt x="97" y="4"/>
                  <a:pt x="98" y="4"/>
                </a:cubicBezTo>
                <a:cubicBezTo>
                  <a:pt x="96" y="4"/>
                  <a:pt x="96" y="4"/>
                  <a:pt x="96" y="4"/>
                </a:cubicBezTo>
                <a:cubicBezTo>
                  <a:pt x="98" y="4"/>
                  <a:pt x="99" y="4"/>
                  <a:pt x="102" y="4"/>
                </a:cubicBezTo>
                <a:cubicBezTo>
                  <a:pt x="103" y="5"/>
                  <a:pt x="98" y="4"/>
                  <a:pt x="97" y="4"/>
                </a:cubicBezTo>
                <a:cubicBezTo>
                  <a:pt x="98" y="5"/>
                  <a:pt x="98" y="5"/>
                  <a:pt x="98" y="5"/>
                </a:cubicBezTo>
                <a:cubicBezTo>
                  <a:pt x="103" y="5"/>
                  <a:pt x="100" y="4"/>
                  <a:pt x="104" y="4"/>
                </a:cubicBezTo>
                <a:cubicBezTo>
                  <a:pt x="103" y="5"/>
                  <a:pt x="103" y="5"/>
                  <a:pt x="103" y="5"/>
                </a:cubicBezTo>
                <a:cubicBezTo>
                  <a:pt x="106" y="5"/>
                  <a:pt x="106" y="5"/>
                  <a:pt x="106" y="5"/>
                </a:cubicBezTo>
                <a:cubicBezTo>
                  <a:pt x="106" y="4"/>
                  <a:pt x="106" y="4"/>
                  <a:pt x="103" y="4"/>
                </a:cubicBezTo>
                <a:cubicBezTo>
                  <a:pt x="105" y="3"/>
                  <a:pt x="105" y="4"/>
                  <a:pt x="109" y="4"/>
                </a:cubicBezTo>
                <a:cubicBezTo>
                  <a:pt x="110" y="3"/>
                  <a:pt x="107" y="4"/>
                  <a:pt x="107" y="3"/>
                </a:cubicBezTo>
                <a:cubicBezTo>
                  <a:pt x="107" y="3"/>
                  <a:pt x="110" y="3"/>
                  <a:pt x="111" y="3"/>
                </a:cubicBezTo>
                <a:cubicBezTo>
                  <a:pt x="114" y="3"/>
                  <a:pt x="113" y="4"/>
                  <a:pt x="114" y="4"/>
                </a:cubicBezTo>
                <a:cubicBezTo>
                  <a:pt x="114" y="4"/>
                  <a:pt x="111" y="4"/>
                  <a:pt x="112" y="4"/>
                </a:cubicBezTo>
                <a:cubicBezTo>
                  <a:pt x="108" y="4"/>
                  <a:pt x="113" y="4"/>
                  <a:pt x="111" y="5"/>
                </a:cubicBezTo>
                <a:cubicBezTo>
                  <a:pt x="113" y="5"/>
                  <a:pt x="113" y="5"/>
                  <a:pt x="115" y="4"/>
                </a:cubicBezTo>
                <a:cubicBezTo>
                  <a:pt x="114" y="4"/>
                  <a:pt x="115" y="4"/>
                  <a:pt x="115" y="4"/>
                </a:cubicBezTo>
                <a:cubicBezTo>
                  <a:pt x="120" y="3"/>
                  <a:pt x="118" y="5"/>
                  <a:pt x="122" y="5"/>
                </a:cubicBezTo>
                <a:cubicBezTo>
                  <a:pt x="121" y="4"/>
                  <a:pt x="129" y="4"/>
                  <a:pt x="125" y="3"/>
                </a:cubicBezTo>
                <a:cubicBezTo>
                  <a:pt x="129" y="3"/>
                  <a:pt x="129" y="3"/>
                  <a:pt x="129" y="3"/>
                </a:cubicBezTo>
                <a:cubicBezTo>
                  <a:pt x="128" y="3"/>
                  <a:pt x="131" y="3"/>
                  <a:pt x="129" y="4"/>
                </a:cubicBezTo>
                <a:cubicBezTo>
                  <a:pt x="131" y="4"/>
                  <a:pt x="131" y="4"/>
                  <a:pt x="131" y="4"/>
                </a:cubicBezTo>
                <a:cubicBezTo>
                  <a:pt x="128" y="4"/>
                  <a:pt x="128" y="4"/>
                  <a:pt x="128" y="4"/>
                </a:cubicBezTo>
                <a:cubicBezTo>
                  <a:pt x="130" y="4"/>
                  <a:pt x="133" y="5"/>
                  <a:pt x="134" y="5"/>
                </a:cubicBezTo>
                <a:cubicBezTo>
                  <a:pt x="137" y="5"/>
                  <a:pt x="133" y="5"/>
                  <a:pt x="136" y="4"/>
                </a:cubicBezTo>
                <a:cubicBezTo>
                  <a:pt x="135" y="5"/>
                  <a:pt x="137" y="5"/>
                  <a:pt x="138" y="5"/>
                </a:cubicBezTo>
                <a:cubicBezTo>
                  <a:pt x="136" y="5"/>
                  <a:pt x="138" y="4"/>
                  <a:pt x="140" y="4"/>
                </a:cubicBezTo>
                <a:cubicBezTo>
                  <a:pt x="142" y="4"/>
                  <a:pt x="144" y="5"/>
                  <a:pt x="144" y="5"/>
                </a:cubicBezTo>
                <a:cubicBezTo>
                  <a:pt x="142" y="5"/>
                  <a:pt x="142" y="5"/>
                  <a:pt x="142" y="5"/>
                </a:cubicBezTo>
                <a:cubicBezTo>
                  <a:pt x="144" y="5"/>
                  <a:pt x="142" y="5"/>
                  <a:pt x="144" y="5"/>
                </a:cubicBezTo>
                <a:cubicBezTo>
                  <a:pt x="145" y="5"/>
                  <a:pt x="146" y="5"/>
                  <a:pt x="147" y="4"/>
                </a:cubicBezTo>
                <a:cubicBezTo>
                  <a:pt x="148" y="4"/>
                  <a:pt x="149" y="4"/>
                  <a:pt x="150" y="4"/>
                </a:cubicBezTo>
                <a:cubicBezTo>
                  <a:pt x="147" y="5"/>
                  <a:pt x="147" y="5"/>
                  <a:pt x="147" y="5"/>
                </a:cubicBezTo>
                <a:cubicBezTo>
                  <a:pt x="151" y="5"/>
                  <a:pt x="148" y="5"/>
                  <a:pt x="152" y="5"/>
                </a:cubicBezTo>
                <a:cubicBezTo>
                  <a:pt x="153" y="5"/>
                  <a:pt x="153" y="5"/>
                  <a:pt x="153" y="5"/>
                </a:cubicBezTo>
                <a:cubicBezTo>
                  <a:pt x="153" y="5"/>
                  <a:pt x="154" y="5"/>
                  <a:pt x="153" y="5"/>
                </a:cubicBezTo>
                <a:cubicBezTo>
                  <a:pt x="153" y="5"/>
                  <a:pt x="155" y="5"/>
                  <a:pt x="156" y="5"/>
                </a:cubicBezTo>
                <a:cubicBezTo>
                  <a:pt x="157" y="5"/>
                  <a:pt x="157" y="5"/>
                  <a:pt x="157" y="5"/>
                </a:cubicBezTo>
                <a:cubicBezTo>
                  <a:pt x="158" y="5"/>
                  <a:pt x="160" y="5"/>
                  <a:pt x="162" y="5"/>
                </a:cubicBezTo>
                <a:cubicBezTo>
                  <a:pt x="160" y="4"/>
                  <a:pt x="160" y="5"/>
                  <a:pt x="157" y="5"/>
                </a:cubicBezTo>
                <a:cubicBezTo>
                  <a:pt x="156" y="4"/>
                  <a:pt x="160" y="4"/>
                  <a:pt x="160" y="4"/>
                </a:cubicBezTo>
                <a:cubicBezTo>
                  <a:pt x="160" y="5"/>
                  <a:pt x="164" y="4"/>
                  <a:pt x="166" y="4"/>
                </a:cubicBezTo>
                <a:cubicBezTo>
                  <a:pt x="167" y="5"/>
                  <a:pt x="168" y="5"/>
                  <a:pt x="168" y="5"/>
                </a:cubicBezTo>
                <a:cubicBezTo>
                  <a:pt x="169" y="5"/>
                  <a:pt x="169" y="5"/>
                  <a:pt x="169" y="5"/>
                </a:cubicBezTo>
                <a:cubicBezTo>
                  <a:pt x="170" y="5"/>
                  <a:pt x="172" y="4"/>
                  <a:pt x="174" y="5"/>
                </a:cubicBezTo>
                <a:cubicBezTo>
                  <a:pt x="173" y="5"/>
                  <a:pt x="174" y="5"/>
                  <a:pt x="175" y="5"/>
                </a:cubicBezTo>
                <a:cubicBezTo>
                  <a:pt x="173" y="5"/>
                  <a:pt x="178" y="5"/>
                  <a:pt x="177" y="4"/>
                </a:cubicBezTo>
                <a:cubicBezTo>
                  <a:pt x="181" y="4"/>
                  <a:pt x="177" y="5"/>
                  <a:pt x="178" y="5"/>
                </a:cubicBezTo>
                <a:cubicBezTo>
                  <a:pt x="179" y="5"/>
                  <a:pt x="182" y="6"/>
                  <a:pt x="183" y="5"/>
                </a:cubicBezTo>
                <a:cubicBezTo>
                  <a:pt x="180" y="5"/>
                  <a:pt x="183" y="5"/>
                  <a:pt x="184" y="5"/>
                </a:cubicBezTo>
                <a:cubicBezTo>
                  <a:pt x="187" y="5"/>
                  <a:pt x="183" y="5"/>
                  <a:pt x="185" y="5"/>
                </a:cubicBezTo>
                <a:cubicBezTo>
                  <a:pt x="187" y="5"/>
                  <a:pt x="189" y="4"/>
                  <a:pt x="187" y="4"/>
                </a:cubicBezTo>
                <a:cubicBezTo>
                  <a:pt x="188" y="4"/>
                  <a:pt x="191" y="4"/>
                  <a:pt x="193" y="4"/>
                </a:cubicBezTo>
                <a:cubicBezTo>
                  <a:pt x="193" y="5"/>
                  <a:pt x="189" y="4"/>
                  <a:pt x="190" y="5"/>
                </a:cubicBezTo>
                <a:cubicBezTo>
                  <a:pt x="194" y="5"/>
                  <a:pt x="192" y="4"/>
                  <a:pt x="196" y="4"/>
                </a:cubicBezTo>
                <a:cubicBezTo>
                  <a:pt x="195" y="4"/>
                  <a:pt x="196" y="3"/>
                  <a:pt x="198" y="3"/>
                </a:cubicBezTo>
                <a:cubicBezTo>
                  <a:pt x="203" y="3"/>
                  <a:pt x="196" y="3"/>
                  <a:pt x="198" y="3"/>
                </a:cubicBezTo>
                <a:cubicBezTo>
                  <a:pt x="200" y="3"/>
                  <a:pt x="200" y="3"/>
                  <a:pt x="200" y="3"/>
                </a:cubicBezTo>
                <a:cubicBezTo>
                  <a:pt x="202" y="4"/>
                  <a:pt x="194" y="4"/>
                  <a:pt x="197" y="5"/>
                </a:cubicBezTo>
                <a:cubicBezTo>
                  <a:pt x="199" y="5"/>
                  <a:pt x="199" y="5"/>
                  <a:pt x="199" y="5"/>
                </a:cubicBezTo>
                <a:cubicBezTo>
                  <a:pt x="198" y="5"/>
                  <a:pt x="198" y="5"/>
                  <a:pt x="199" y="5"/>
                </a:cubicBezTo>
                <a:cubicBezTo>
                  <a:pt x="199" y="5"/>
                  <a:pt x="203" y="5"/>
                  <a:pt x="204" y="5"/>
                </a:cubicBezTo>
                <a:cubicBezTo>
                  <a:pt x="204" y="5"/>
                  <a:pt x="202" y="5"/>
                  <a:pt x="202" y="5"/>
                </a:cubicBezTo>
                <a:cubicBezTo>
                  <a:pt x="204" y="5"/>
                  <a:pt x="205" y="4"/>
                  <a:pt x="209" y="5"/>
                </a:cubicBezTo>
                <a:cubicBezTo>
                  <a:pt x="207" y="5"/>
                  <a:pt x="209" y="5"/>
                  <a:pt x="209" y="5"/>
                </a:cubicBezTo>
                <a:cubicBezTo>
                  <a:pt x="210" y="5"/>
                  <a:pt x="209" y="5"/>
                  <a:pt x="211" y="5"/>
                </a:cubicBezTo>
                <a:cubicBezTo>
                  <a:pt x="211" y="5"/>
                  <a:pt x="211" y="5"/>
                  <a:pt x="211" y="5"/>
                </a:cubicBezTo>
                <a:cubicBezTo>
                  <a:pt x="220" y="5"/>
                  <a:pt x="230" y="5"/>
                  <a:pt x="237" y="5"/>
                </a:cubicBezTo>
                <a:cubicBezTo>
                  <a:pt x="239" y="5"/>
                  <a:pt x="241" y="5"/>
                  <a:pt x="246" y="5"/>
                </a:cubicBezTo>
                <a:cubicBezTo>
                  <a:pt x="244" y="5"/>
                  <a:pt x="246" y="5"/>
                  <a:pt x="247" y="5"/>
                </a:cubicBezTo>
                <a:cubicBezTo>
                  <a:pt x="249" y="5"/>
                  <a:pt x="249" y="5"/>
                  <a:pt x="249" y="5"/>
                </a:cubicBezTo>
                <a:cubicBezTo>
                  <a:pt x="251" y="6"/>
                  <a:pt x="254" y="5"/>
                  <a:pt x="257" y="5"/>
                </a:cubicBezTo>
                <a:cubicBezTo>
                  <a:pt x="257" y="5"/>
                  <a:pt x="257" y="5"/>
                  <a:pt x="257" y="5"/>
                </a:cubicBezTo>
                <a:cubicBezTo>
                  <a:pt x="260" y="6"/>
                  <a:pt x="260" y="5"/>
                  <a:pt x="260" y="5"/>
                </a:cubicBezTo>
                <a:cubicBezTo>
                  <a:pt x="262" y="5"/>
                  <a:pt x="262" y="5"/>
                  <a:pt x="262" y="5"/>
                </a:cubicBezTo>
                <a:cubicBezTo>
                  <a:pt x="262" y="5"/>
                  <a:pt x="262" y="5"/>
                  <a:pt x="262" y="5"/>
                </a:cubicBezTo>
                <a:cubicBezTo>
                  <a:pt x="264" y="5"/>
                  <a:pt x="267" y="5"/>
                  <a:pt x="267" y="6"/>
                </a:cubicBezTo>
                <a:cubicBezTo>
                  <a:pt x="268" y="5"/>
                  <a:pt x="269" y="5"/>
                  <a:pt x="268" y="5"/>
                </a:cubicBezTo>
                <a:cubicBezTo>
                  <a:pt x="270" y="6"/>
                  <a:pt x="276" y="6"/>
                  <a:pt x="280" y="5"/>
                </a:cubicBezTo>
                <a:cubicBezTo>
                  <a:pt x="278" y="5"/>
                  <a:pt x="278" y="5"/>
                  <a:pt x="278" y="5"/>
                </a:cubicBezTo>
                <a:cubicBezTo>
                  <a:pt x="279" y="4"/>
                  <a:pt x="279" y="5"/>
                  <a:pt x="280" y="5"/>
                </a:cubicBezTo>
                <a:cubicBezTo>
                  <a:pt x="281" y="5"/>
                  <a:pt x="282" y="5"/>
                  <a:pt x="280" y="5"/>
                </a:cubicBezTo>
                <a:cubicBezTo>
                  <a:pt x="286" y="6"/>
                  <a:pt x="293" y="5"/>
                  <a:pt x="300" y="6"/>
                </a:cubicBezTo>
                <a:cubicBezTo>
                  <a:pt x="301" y="6"/>
                  <a:pt x="301" y="6"/>
                  <a:pt x="301" y="5"/>
                </a:cubicBezTo>
                <a:cubicBezTo>
                  <a:pt x="305" y="6"/>
                  <a:pt x="311" y="5"/>
                  <a:pt x="315" y="6"/>
                </a:cubicBezTo>
                <a:cubicBezTo>
                  <a:pt x="314" y="6"/>
                  <a:pt x="316" y="5"/>
                  <a:pt x="318" y="5"/>
                </a:cubicBezTo>
                <a:cubicBezTo>
                  <a:pt x="321" y="5"/>
                  <a:pt x="319" y="6"/>
                  <a:pt x="322" y="6"/>
                </a:cubicBezTo>
                <a:cubicBezTo>
                  <a:pt x="323" y="6"/>
                  <a:pt x="325" y="6"/>
                  <a:pt x="326" y="6"/>
                </a:cubicBezTo>
                <a:cubicBezTo>
                  <a:pt x="326" y="6"/>
                  <a:pt x="326" y="6"/>
                  <a:pt x="326" y="6"/>
                </a:cubicBezTo>
                <a:cubicBezTo>
                  <a:pt x="328" y="6"/>
                  <a:pt x="330" y="5"/>
                  <a:pt x="332" y="6"/>
                </a:cubicBezTo>
                <a:cubicBezTo>
                  <a:pt x="331" y="6"/>
                  <a:pt x="331" y="6"/>
                  <a:pt x="331" y="6"/>
                </a:cubicBezTo>
                <a:cubicBezTo>
                  <a:pt x="336" y="6"/>
                  <a:pt x="336" y="6"/>
                  <a:pt x="336" y="6"/>
                </a:cubicBezTo>
                <a:cubicBezTo>
                  <a:pt x="337" y="6"/>
                  <a:pt x="341" y="6"/>
                  <a:pt x="342" y="6"/>
                </a:cubicBezTo>
                <a:cubicBezTo>
                  <a:pt x="342" y="6"/>
                  <a:pt x="341" y="6"/>
                  <a:pt x="342" y="6"/>
                </a:cubicBezTo>
                <a:cubicBezTo>
                  <a:pt x="342" y="5"/>
                  <a:pt x="342" y="5"/>
                  <a:pt x="342" y="5"/>
                </a:cubicBezTo>
                <a:cubicBezTo>
                  <a:pt x="345" y="6"/>
                  <a:pt x="345" y="6"/>
                  <a:pt x="345" y="6"/>
                </a:cubicBezTo>
                <a:cubicBezTo>
                  <a:pt x="344" y="6"/>
                  <a:pt x="344" y="6"/>
                  <a:pt x="343" y="6"/>
                </a:cubicBezTo>
                <a:cubicBezTo>
                  <a:pt x="347" y="6"/>
                  <a:pt x="344" y="6"/>
                  <a:pt x="346" y="5"/>
                </a:cubicBezTo>
                <a:cubicBezTo>
                  <a:pt x="348" y="5"/>
                  <a:pt x="348" y="6"/>
                  <a:pt x="349" y="6"/>
                </a:cubicBezTo>
                <a:cubicBezTo>
                  <a:pt x="349" y="6"/>
                  <a:pt x="348" y="6"/>
                  <a:pt x="347" y="6"/>
                </a:cubicBezTo>
                <a:cubicBezTo>
                  <a:pt x="346" y="6"/>
                  <a:pt x="349" y="6"/>
                  <a:pt x="349" y="6"/>
                </a:cubicBezTo>
                <a:cubicBezTo>
                  <a:pt x="349" y="6"/>
                  <a:pt x="349" y="6"/>
                  <a:pt x="351" y="6"/>
                </a:cubicBezTo>
                <a:cubicBezTo>
                  <a:pt x="352" y="6"/>
                  <a:pt x="356" y="6"/>
                  <a:pt x="355" y="6"/>
                </a:cubicBezTo>
                <a:cubicBezTo>
                  <a:pt x="357" y="6"/>
                  <a:pt x="358" y="6"/>
                  <a:pt x="359" y="6"/>
                </a:cubicBezTo>
                <a:cubicBezTo>
                  <a:pt x="358" y="6"/>
                  <a:pt x="356" y="6"/>
                  <a:pt x="355" y="5"/>
                </a:cubicBezTo>
                <a:cubicBezTo>
                  <a:pt x="357" y="5"/>
                  <a:pt x="359" y="5"/>
                  <a:pt x="359" y="5"/>
                </a:cubicBezTo>
                <a:cubicBezTo>
                  <a:pt x="358" y="5"/>
                  <a:pt x="358" y="5"/>
                  <a:pt x="358" y="5"/>
                </a:cubicBezTo>
                <a:cubicBezTo>
                  <a:pt x="359" y="5"/>
                  <a:pt x="362" y="6"/>
                  <a:pt x="360" y="5"/>
                </a:cubicBezTo>
                <a:cubicBezTo>
                  <a:pt x="363" y="6"/>
                  <a:pt x="363" y="6"/>
                  <a:pt x="363" y="6"/>
                </a:cubicBezTo>
                <a:cubicBezTo>
                  <a:pt x="364" y="5"/>
                  <a:pt x="366" y="5"/>
                  <a:pt x="368" y="5"/>
                </a:cubicBezTo>
                <a:cubicBezTo>
                  <a:pt x="368" y="6"/>
                  <a:pt x="366" y="6"/>
                  <a:pt x="370" y="6"/>
                </a:cubicBezTo>
                <a:cubicBezTo>
                  <a:pt x="373" y="6"/>
                  <a:pt x="373" y="6"/>
                  <a:pt x="373" y="6"/>
                </a:cubicBezTo>
                <a:cubicBezTo>
                  <a:pt x="374" y="6"/>
                  <a:pt x="375" y="6"/>
                  <a:pt x="374" y="6"/>
                </a:cubicBezTo>
                <a:cubicBezTo>
                  <a:pt x="380" y="6"/>
                  <a:pt x="380" y="5"/>
                  <a:pt x="384" y="6"/>
                </a:cubicBezTo>
                <a:cubicBezTo>
                  <a:pt x="382" y="6"/>
                  <a:pt x="384" y="6"/>
                  <a:pt x="385" y="6"/>
                </a:cubicBezTo>
                <a:cubicBezTo>
                  <a:pt x="386" y="6"/>
                  <a:pt x="386" y="6"/>
                  <a:pt x="386" y="6"/>
                </a:cubicBezTo>
                <a:cubicBezTo>
                  <a:pt x="386" y="6"/>
                  <a:pt x="385" y="6"/>
                  <a:pt x="384" y="6"/>
                </a:cubicBezTo>
                <a:cubicBezTo>
                  <a:pt x="383" y="6"/>
                  <a:pt x="386" y="6"/>
                  <a:pt x="386" y="6"/>
                </a:cubicBezTo>
                <a:cubicBezTo>
                  <a:pt x="390" y="7"/>
                  <a:pt x="399" y="6"/>
                  <a:pt x="405" y="7"/>
                </a:cubicBezTo>
                <a:cubicBezTo>
                  <a:pt x="404" y="6"/>
                  <a:pt x="407" y="6"/>
                  <a:pt x="409" y="6"/>
                </a:cubicBezTo>
                <a:cubicBezTo>
                  <a:pt x="408" y="7"/>
                  <a:pt x="412" y="6"/>
                  <a:pt x="414" y="7"/>
                </a:cubicBezTo>
                <a:cubicBezTo>
                  <a:pt x="413" y="6"/>
                  <a:pt x="413" y="6"/>
                  <a:pt x="413" y="6"/>
                </a:cubicBezTo>
                <a:cubicBezTo>
                  <a:pt x="416" y="6"/>
                  <a:pt x="419" y="5"/>
                  <a:pt x="421" y="6"/>
                </a:cubicBezTo>
                <a:cubicBezTo>
                  <a:pt x="423" y="6"/>
                  <a:pt x="420" y="6"/>
                  <a:pt x="420" y="6"/>
                </a:cubicBezTo>
                <a:cubicBezTo>
                  <a:pt x="422" y="7"/>
                  <a:pt x="427" y="6"/>
                  <a:pt x="429" y="7"/>
                </a:cubicBezTo>
                <a:cubicBezTo>
                  <a:pt x="430" y="6"/>
                  <a:pt x="429" y="6"/>
                  <a:pt x="431" y="6"/>
                </a:cubicBezTo>
                <a:cubicBezTo>
                  <a:pt x="433" y="6"/>
                  <a:pt x="437" y="6"/>
                  <a:pt x="437" y="7"/>
                </a:cubicBezTo>
                <a:cubicBezTo>
                  <a:pt x="438" y="6"/>
                  <a:pt x="439" y="6"/>
                  <a:pt x="441" y="7"/>
                </a:cubicBezTo>
                <a:cubicBezTo>
                  <a:pt x="441" y="7"/>
                  <a:pt x="440" y="7"/>
                  <a:pt x="439" y="7"/>
                </a:cubicBezTo>
                <a:cubicBezTo>
                  <a:pt x="442" y="7"/>
                  <a:pt x="444" y="7"/>
                  <a:pt x="447" y="7"/>
                </a:cubicBezTo>
                <a:cubicBezTo>
                  <a:pt x="448" y="7"/>
                  <a:pt x="453" y="7"/>
                  <a:pt x="457" y="7"/>
                </a:cubicBezTo>
                <a:cubicBezTo>
                  <a:pt x="458" y="7"/>
                  <a:pt x="462" y="7"/>
                  <a:pt x="462" y="7"/>
                </a:cubicBezTo>
                <a:cubicBezTo>
                  <a:pt x="462" y="7"/>
                  <a:pt x="462" y="7"/>
                  <a:pt x="463" y="7"/>
                </a:cubicBezTo>
                <a:cubicBezTo>
                  <a:pt x="464" y="7"/>
                  <a:pt x="465" y="6"/>
                  <a:pt x="466" y="6"/>
                </a:cubicBezTo>
                <a:cubicBezTo>
                  <a:pt x="466" y="7"/>
                  <a:pt x="466" y="7"/>
                  <a:pt x="466" y="7"/>
                </a:cubicBezTo>
                <a:cubicBezTo>
                  <a:pt x="466" y="7"/>
                  <a:pt x="470" y="7"/>
                  <a:pt x="471" y="7"/>
                </a:cubicBezTo>
                <a:cubicBezTo>
                  <a:pt x="469" y="7"/>
                  <a:pt x="473" y="7"/>
                  <a:pt x="473" y="7"/>
                </a:cubicBezTo>
                <a:cubicBezTo>
                  <a:pt x="474" y="7"/>
                  <a:pt x="474" y="7"/>
                  <a:pt x="474" y="7"/>
                </a:cubicBezTo>
                <a:cubicBezTo>
                  <a:pt x="477" y="7"/>
                  <a:pt x="475" y="6"/>
                  <a:pt x="478" y="6"/>
                </a:cubicBezTo>
                <a:cubicBezTo>
                  <a:pt x="480" y="6"/>
                  <a:pt x="479" y="7"/>
                  <a:pt x="478" y="7"/>
                </a:cubicBezTo>
                <a:cubicBezTo>
                  <a:pt x="480" y="7"/>
                  <a:pt x="482" y="7"/>
                  <a:pt x="484" y="7"/>
                </a:cubicBezTo>
                <a:cubicBezTo>
                  <a:pt x="483" y="7"/>
                  <a:pt x="483" y="7"/>
                  <a:pt x="483" y="7"/>
                </a:cubicBezTo>
                <a:cubicBezTo>
                  <a:pt x="483" y="7"/>
                  <a:pt x="484" y="7"/>
                  <a:pt x="484" y="7"/>
                </a:cubicBezTo>
                <a:cubicBezTo>
                  <a:pt x="484" y="7"/>
                  <a:pt x="485" y="7"/>
                  <a:pt x="486" y="7"/>
                </a:cubicBezTo>
                <a:cubicBezTo>
                  <a:pt x="486" y="7"/>
                  <a:pt x="486" y="7"/>
                  <a:pt x="486" y="7"/>
                </a:cubicBezTo>
                <a:cubicBezTo>
                  <a:pt x="485" y="7"/>
                  <a:pt x="484" y="7"/>
                  <a:pt x="484" y="7"/>
                </a:cubicBezTo>
                <a:cubicBezTo>
                  <a:pt x="484" y="7"/>
                  <a:pt x="485" y="7"/>
                  <a:pt x="486" y="7"/>
                </a:cubicBezTo>
                <a:cubicBezTo>
                  <a:pt x="486" y="7"/>
                  <a:pt x="486" y="7"/>
                  <a:pt x="486" y="7"/>
                </a:cubicBezTo>
                <a:cubicBezTo>
                  <a:pt x="487" y="7"/>
                  <a:pt x="487" y="7"/>
                  <a:pt x="488" y="7"/>
                </a:cubicBezTo>
                <a:cubicBezTo>
                  <a:pt x="487" y="7"/>
                  <a:pt x="487" y="7"/>
                  <a:pt x="487" y="7"/>
                </a:cubicBezTo>
                <a:cubicBezTo>
                  <a:pt x="488" y="7"/>
                  <a:pt x="492" y="7"/>
                  <a:pt x="492" y="7"/>
                </a:cubicBezTo>
                <a:cubicBezTo>
                  <a:pt x="497" y="7"/>
                  <a:pt x="505" y="7"/>
                  <a:pt x="508" y="7"/>
                </a:cubicBezTo>
                <a:cubicBezTo>
                  <a:pt x="508" y="7"/>
                  <a:pt x="507" y="7"/>
                  <a:pt x="508" y="7"/>
                </a:cubicBezTo>
                <a:cubicBezTo>
                  <a:pt x="510" y="7"/>
                  <a:pt x="512" y="7"/>
                  <a:pt x="512" y="7"/>
                </a:cubicBezTo>
                <a:cubicBezTo>
                  <a:pt x="514" y="7"/>
                  <a:pt x="513" y="7"/>
                  <a:pt x="516" y="7"/>
                </a:cubicBezTo>
                <a:cubicBezTo>
                  <a:pt x="516" y="7"/>
                  <a:pt x="516" y="7"/>
                  <a:pt x="516" y="7"/>
                </a:cubicBezTo>
                <a:cubicBezTo>
                  <a:pt x="520" y="8"/>
                  <a:pt x="526" y="7"/>
                  <a:pt x="531" y="7"/>
                </a:cubicBezTo>
                <a:cubicBezTo>
                  <a:pt x="530" y="7"/>
                  <a:pt x="530" y="7"/>
                  <a:pt x="529" y="7"/>
                </a:cubicBezTo>
                <a:cubicBezTo>
                  <a:pt x="533" y="7"/>
                  <a:pt x="537" y="7"/>
                  <a:pt x="540" y="7"/>
                </a:cubicBezTo>
                <a:cubicBezTo>
                  <a:pt x="540" y="7"/>
                  <a:pt x="540" y="7"/>
                  <a:pt x="539" y="7"/>
                </a:cubicBezTo>
                <a:cubicBezTo>
                  <a:pt x="541" y="7"/>
                  <a:pt x="544" y="7"/>
                  <a:pt x="545" y="7"/>
                </a:cubicBezTo>
                <a:cubicBezTo>
                  <a:pt x="545" y="7"/>
                  <a:pt x="545" y="7"/>
                  <a:pt x="545" y="7"/>
                </a:cubicBezTo>
                <a:cubicBezTo>
                  <a:pt x="543" y="7"/>
                  <a:pt x="546" y="6"/>
                  <a:pt x="548" y="7"/>
                </a:cubicBezTo>
                <a:cubicBezTo>
                  <a:pt x="548" y="7"/>
                  <a:pt x="548" y="7"/>
                  <a:pt x="548" y="7"/>
                </a:cubicBezTo>
                <a:cubicBezTo>
                  <a:pt x="551" y="7"/>
                  <a:pt x="551" y="6"/>
                  <a:pt x="554" y="6"/>
                </a:cubicBezTo>
                <a:cubicBezTo>
                  <a:pt x="556" y="7"/>
                  <a:pt x="552" y="7"/>
                  <a:pt x="553" y="7"/>
                </a:cubicBezTo>
                <a:cubicBezTo>
                  <a:pt x="554" y="7"/>
                  <a:pt x="559" y="7"/>
                  <a:pt x="560" y="7"/>
                </a:cubicBezTo>
                <a:cubicBezTo>
                  <a:pt x="561" y="7"/>
                  <a:pt x="562" y="7"/>
                  <a:pt x="561" y="7"/>
                </a:cubicBezTo>
                <a:cubicBezTo>
                  <a:pt x="564" y="7"/>
                  <a:pt x="562" y="7"/>
                  <a:pt x="564" y="7"/>
                </a:cubicBezTo>
                <a:cubicBezTo>
                  <a:pt x="570" y="6"/>
                  <a:pt x="570" y="6"/>
                  <a:pt x="570" y="6"/>
                </a:cubicBezTo>
                <a:cubicBezTo>
                  <a:pt x="569" y="6"/>
                  <a:pt x="572" y="7"/>
                  <a:pt x="570" y="7"/>
                </a:cubicBezTo>
                <a:cubicBezTo>
                  <a:pt x="574" y="7"/>
                  <a:pt x="577" y="6"/>
                  <a:pt x="580" y="6"/>
                </a:cubicBezTo>
                <a:cubicBezTo>
                  <a:pt x="581" y="6"/>
                  <a:pt x="585" y="6"/>
                  <a:pt x="587" y="6"/>
                </a:cubicBezTo>
                <a:cubicBezTo>
                  <a:pt x="587" y="6"/>
                  <a:pt x="585" y="6"/>
                  <a:pt x="585" y="6"/>
                </a:cubicBezTo>
                <a:cubicBezTo>
                  <a:pt x="587" y="7"/>
                  <a:pt x="587" y="7"/>
                  <a:pt x="587" y="7"/>
                </a:cubicBezTo>
                <a:cubicBezTo>
                  <a:pt x="584" y="7"/>
                  <a:pt x="588" y="7"/>
                  <a:pt x="586" y="7"/>
                </a:cubicBezTo>
                <a:cubicBezTo>
                  <a:pt x="588" y="7"/>
                  <a:pt x="594" y="7"/>
                  <a:pt x="598" y="7"/>
                </a:cubicBezTo>
                <a:cubicBezTo>
                  <a:pt x="595" y="7"/>
                  <a:pt x="602" y="7"/>
                  <a:pt x="602" y="7"/>
                </a:cubicBezTo>
                <a:cubicBezTo>
                  <a:pt x="606" y="7"/>
                  <a:pt x="604" y="7"/>
                  <a:pt x="606" y="7"/>
                </a:cubicBezTo>
                <a:cubicBezTo>
                  <a:pt x="610" y="7"/>
                  <a:pt x="614" y="7"/>
                  <a:pt x="618" y="7"/>
                </a:cubicBezTo>
                <a:cubicBezTo>
                  <a:pt x="618" y="7"/>
                  <a:pt x="618" y="7"/>
                  <a:pt x="618" y="7"/>
                </a:cubicBezTo>
                <a:cubicBezTo>
                  <a:pt x="622" y="7"/>
                  <a:pt x="628" y="8"/>
                  <a:pt x="631" y="7"/>
                </a:cubicBezTo>
                <a:cubicBezTo>
                  <a:pt x="631" y="7"/>
                  <a:pt x="631" y="7"/>
                  <a:pt x="630" y="7"/>
                </a:cubicBezTo>
                <a:cubicBezTo>
                  <a:pt x="634" y="8"/>
                  <a:pt x="631" y="7"/>
                  <a:pt x="636" y="7"/>
                </a:cubicBezTo>
                <a:cubicBezTo>
                  <a:pt x="635" y="7"/>
                  <a:pt x="635" y="7"/>
                  <a:pt x="635" y="7"/>
                </a:cubicBezTo>
                <a:cubicBezTo>
                  <a:pt x="637" y="7"/>
                  <a:pt x="640" y="8"/>
                  <a:pt x="643" y="7"/>
                </a:cubicBezTo>
                <a:cubicBezTo>
                  <a:pt x="643" y="7"/>
                  <a:pt x="643" y="7"/>
                  <a:pt x="642" y="7"/>
                </a:cubicBezTo>
                <a:cubicBezTo>
                  <a:pt x="645" y="7"/>
                  <a:pt x="648" y="8"/>
                  <a:pt x="651" y="7"/>
                </a:cubicBezTo>
                <a:cubicBezTo>
                  <a:pt x="651" y="7"/>
                  <a:pt x="651" y="8"/>
                  <a:pt x="650" y="8"/>
                </a:cubicBezTo>
                <a:cubicBezTo>
                  <a:pt x="652" y="8"/>
                  <a:pt x="653" y="7"/>
                  <a:pt x="655" y="7"/>
                </a:cubicBezTo>
                <a:cubicBezTo>
                  <a:pt x="656" y="7"/>
                  <a:pt x="658" y="8"/>
                  <a:pt x="657" y="8"/>
                </a:cubicBezTo>
                <a:cubicBezTo>
                  <a:pt x="658" y="7"/>
                  <a:pt x="662" y="8"/>
                  <a:pt x="664" y="7"/>
                </a:cubicBezTo>
                <a:cubicBezTo>
                  <a:pt x="664" y="8"/>
                  <a:pt x="665" y="8"/>
                  <a:pt x="667" y="8"/>
                </a:cubicBezTo>
                <a:cubicBezTo>
                  <a:pt x="681" y="8"/>
                  <a:pt x="696" y="8"/>
                  <a:pt x="710" y="8"/>
                </a:cubicBezTo>
                <a:cubicBezTo>
                  <a:pt x="713" y="9"/>
                  <a:pt x="707" y="8"/>
                  <a:pt x="709" y="9"/>
                </a:cubicBezTo>
                <a:cubicBezTo>
                  <a:pt x="708" y="8"/>
                  <a:pt x="711" y="9"/>
                  <a:pt x="715" y="9"/>
                </a:cubicBezTo>
                <a:cubicBezTo>
                  <a:pt x="715" y="9"/>
                  <a:pt x="715" y="9"/>
                  <a:pt x="715" y="9"/>
                </a:cubicBezTo>
                <a:cubicBezTo>
                  <a:pt x="717" y="9"/>
                  <a:pt x="718" y="9"/>
                  <a:pt x="720" y="9"/>
                </a:cubicBezTo>
                <a:cubicBezTo>
                  <a:pt x="720" y="9"/>
                  <a:pt x="720" y="9"/>
                  <a:pt x="720" y="9"/>
                </a:cubicBezTo>
                <a:cubicBezTo>
                  <a:pt x="722" y="8"/>
                  <a:pt x="725" y="9"/>
                  <a:pt x="726" y="9"/>
                </a:cubicBezTo>
                <a:cubicBezTo>
                  <a:pt x="728" y="9"/>
                  <a:pt x="728" y="9"/>
                  <a:pt x="728" y="9"/>
                </a:cubicBezTo>
                <a:cubicBezTo>
                  <a:pt x="730" y="9"/>
                  <a:pt x="731" y="9"/>
                  <a:pt x="734" y="9"/>
                </a:cubicBezTo>
                <a:cubicBezTo>
                  <a:pt x="733" y="9"/>
                  <a:pt x="733" y="9"/>
                  <a:pt x="733" y="9"/>
                </a:cubicBezTo>
                <a:cubicBezTo>
                  <a:pt x="737" y="9"/>
                  <a:pt x="741" y="9"/>
                  <a:pt x="742" y="9"/>
                </a:cubicBezTo>
                <a:cubicBezTo>
                  <a:pt x="745" y="9"/>
                  <a:pt x="748" y="9"/>
                  <a:pt x="749" y="8"/>
                </a:cubicBezTo>
                <a:cubicBezTo>
                  <a:pt x="750" y="9"/>
                  <a:pt x="749" y="9"/>
                  <a:pt x="749" y="9"/>
                </a:cubicBezTo>
                <a:cubicBezTo>
                  <a:pt x="760" y="9"/>
                  <a:pt x="772" y="9"/>
                  <a:pt x="782" y="9"/>
                </a:cubicBezTo>
                <a:cubicBezTo>
                  <a:pt x="783" y="9"/>
                  <a:pt x="782" y="9"/>
                  <a:pt x="782" y="9"/>
                </a:cubicBezTo>
                <a:cubicBezTo>
                  <a:pt x="788" y="9"/>
                  <a:pt x="794" y="10"/>
                  <a:pt x="799" y="9"/>
                </a:cubicBezTo>
                <a:cubicBezTo>
                  <a:pt x="801" y="9"/>
                  <a:pt x="801" y="9"/>
                  <a:pt x="801" y="9"/>
                </a:cubicBezTo>
                <a:cubicBezTo>
                  <a:pt x="802" y="9"/>
                  <a:pt x="802" y="9"/>
                  <a:pt x="803" y="9"/>
                </a:cubicBezTo>
                <a:cubicBezTo>
                  <a:pt x="804" y="9"/>
                  <a:pt x="809" y="9"/>
                  <a:pt x="809" y="9"/>
                </a:cubicBezTo>
                <a:cubicBezTo>
                  <a:pt x="810" y="9"/>
                  <a:pt x="809" y="9"/>
                  <a:pt x="809" y="9"/>
                </a:cubicBezTo>
                <a:cubicBezTo>
                  <a:pt x="812" y="9"/>
                  <a:pt x="815" y="9"/>
                  <a:pt x="818" y="9"/>
                </a:cubicBezTo>
                <a:cubicBezTo>
                  <a:pt x="817" y="9"/>
                  <a:pt x="817" y="9"/>
                  <a:pt x="817" y="9"/>
                </a:cubicBezTo>
                <a:cubicBezTo>
                  <a:pt x="831" y="10"/>
                  <a:pt x="849" y="11"/>
                  <a:pt x="861" y="11"/>
                </a:cubicBezTo>
                <a:cubicBezTo>
                  <a:pt x="864" y="10"/>
                  <a:pt x="862" y="11"/>
                  <a:pt x="864" y="11"/>
                </a:cubicBezTo>
                <a:cubicBezTo>
                  <a:pt x="876" y="11"/>
                  <a:pt x="890" y="12"/>
                  <a:pt x="901" y="12"/>
                </a:cubicBezTo>
                <a:cubicBezTo>
                  <a:pt x="909" y="12"/>
                  <a:pt x="912" y="11"/>
                  <a:pt x="912" y="11"/>
                </a:cubicBezTo>
                <a:cubicBezTo>
                  <a:pt x="891" y="10"/>
                  <a:pt x="873" y="9"/>
                  <a:pt x="853" y="8"/>
                </a:cubicBezTo>
                <a:close/>
                <a:moveTo>
                  <a:pt x="490" y="7"/>
                </a:moveTo>
                <a:cubicBezTo>
                  <a:pt x="489" y="7"/>
                  <a:pt x="489" y="7"/>
                  <a:pt x="488" y="7"/>
                </a:cubicBezTo>
                <a:cubicBezTo>
                  <a:pt x="489" y="7"/>
                  <a:pt x="489" y="7"/>
                  <a:pt x="490" y="7"/>
                </a:cubicBezTo>
                <a:close/>
              </a:path>
            </a:pathLst>
          </a:custGeom>
          <a:solidFill>
            <a:schemeClr val="accent1"/>
          </a:solidFill>
          <a:ln w="9525">
            <a:solidFill>
              <a:schemeClr val="tx1">
                <a:lumMod val="85000"/>
                <a:lumOff val="15000"/>
              </a:schemeClr>
            </a:solidFill>
            <a:round/>
            <a:headEnd/>
            <a:tailEnd/>
          </a:ln>
        </p:spPr>
        <p:txBody>
          <a:bodyPr vert="horz" wrap="square" lIns="91440" tIns="45720" rIns="91440" bIns="45720" numCol="1" anchor="t" anchorCtr="0" compatLnSpc="1">
            <a:prstTxWarp prst="textNoShape">
              <a:avLst/>
            </a:prstTxWarp>
          </a:bodyPr>
          <a:lstStyle/>
          <a:p>
            <a:pPr defTabSz="457200"/>
            <a:endParaRPr lang="en-US" sz="1800">
              <a:solidFill>
                <a:prstClr val="black"/>
              </a:solidFill>
              <a:latin typeface="Calibri"/>
            </a:endParaRPr>
          </a:p>
        </p:txBody>
      </p:sp>
      <p:sp>
        <p:nvSpPr>
          <p:cNvPr id="148" name="Freeform 461"/>
          <p:cNvSpPr>
            <a:spLocks noEditPoints="1"/>
          </p:cNvSpPr>
          <p:nvPr/>
        </p:nvSpPr>
        <p:spPr bwMode="auto">
          <a:xfrm>
            <a:off x="391810" y="3042729"/>
            <a:ext cx="7325882" cy="45719"/>
          </a:xfrm>
          <a:custGeom>
            <a:avLst/>
            <a:gdLst/>
            <a:ahLst/>
            <a:cxnLst>
              <a:cxn ang="0">
                <a:pos x="746" y="6"/>
              </a:cxn>
              <a:cxn ang="0">
                <a:pos x="612" y="4"/>
              </a:cxn>
              <a:cxn ang="0">
                <a:pos x="492" y="4"/>
              </a:cxn>
              <a:cxn ang="0">
                <a:pos x="440" y="3"/>
              </a:cxn>
              <a:cxn ang="0">
                <a:pos x="348" y="2"/>
              </a:cxn>
              <a:cxn ang="0">
                <a:pos x="281" y="1"/>
              </a:cxn>
              <a:cxn ang="0">
                <a:pos x="239" y="2"/>
              </a:cxn>
              <a:cxn ang="0">
                <a:pos x="150" y="1"/>
              </a:cxn>
              <a:cxn ang="0">
                <a:pos x="111" y="1"/>
              </a:cxn>
              <a:cxn ang="0">
                <a:pos x="40" y="0"/>
              </a:cxn>
              <a:cxn ang="0">
                <a:pos x="20" y="0"/>
              </a:cxn>
              <a:cxn ang="0">
                <a:pos x="10" y="0"/>
              </a:cxn>
              <a:cxn ang="0">
                <a:pos x="5" y="1"/>
              </a:cxn>
              <a:cxn ang="0">
                <a:pos x="22" y="2"/>
              </a:cxn>
              <a:cxn ang="0">
                <a:pos x="59" y="2"/>
              </a:cxn>
              <a:cxn ang="0">
                <a:pos x="89" y="3"/>
              </a:cxn>
              <a:cxn ang="0">
                <a:pos x="83" y="4"/>
              </a:cxn>
              <a:cxn ang="0">
                <a:pos x="97" y="4"/>
              </a:cxn>
              <a:cxn ang="0">
                <a:pos x="109" y="4"/>
              </a:cxn>
              <a:cxn ang="0">
                <a:pos x="115" y="4"/>
              </a:cxn>
              <a:cxn ang="0">
                <a:pos x="131" y="4"/>
              </a:cxn>
              <a:cxn ang="0">
                <a:pos x="144" y="5"/>
              </a:cxn>
              <a:cxn ang="0">
                <a:pos x="152" y="5"/>
              </a:cxn>
              <a:cxn ang="0">
                <a:pos x="157" y="5"/>
              </a:cxn>
              <a:cxn ang="0">
                <a:pos x="175" y="5"/>
              </a:cxn>
              <a:cxn ang="0">
                <a:pos x="187" y="4"/>
              </a:cxn>
              <a:cxn ang="0">
                <a:pos x="200" y="3"/>
              </a:cxn>
              <a:cxn ang="0">
                <a:pos x="209" y="5"/>
              </a:cxn>
              <a:cxn ang="0">
                <a:pos x="247" y="5"/>
              </a:cxn>
              <a:cxn ang="0">
                <a:pos x="262" y="5"/>
              </a:cxn>
              <a:cxn ang="0">
                <a:pos x="280" y="5"/>
              </a:cxn>
              <a:cxn ang="0">
                <a:pos x="326" y="6"/>
              </a:cxn>
              <a:cxn ang="0">
                <a:pos x="342" y="6"/>
              </a:cxn>
              <a:cxn ang="0">
                <a:pos x="347" y="6"/>
              </a:cxn>
              <a:cxn ang="0">
                <a:pos x="359" y="5"/>
              </a:cxn>
              <a:cxn ang="0">
                <a:pos x="373" y="6"/>
              </a:cxn>
              <a:cxn ang="0">
                <a:pos x="386" y="6"/>
              </a:cxn>
              <a:cxn ang="0">
                <a:pos x="420" y="6"/>
              </a:cxn>
              <a:cxn ang="0">
                <a:pos x="447" y="7"/>
              </a:cxn>
              <a:cxn ang="0">
                <a:pos x="471" y="7"/>
              </a:cxn>
              <a:cxn ang="0">
                <a:pos x="483" y="7"/>
              </a:cxn>
              <a:cxn ang="0">
                <a:pos x="486" y="7"/>
              </a:cxn>
              <a:cxn ang="0">
                <a:pos x="512" y="7"/>
              </a:cxn>
              <a:cxn ang="0">
                <a:pos x="539" y="7"/>
              </a:cxn>
              <a:cxn ang="0">
                <a:pos x="553" y="7"/>
              </a:cxn>
              <a:cxn ang="0">
                <a:pos x="580" y="6"/>
              </a:cxn>
              <a:cxn ang="0">
                <a:pos x="602" y="7"/>
              </a:cxn>
              <a:cxn ang="0">
                <a:pos x="636" y="7"/>
              </a:cxn>
              <a:cxn ang="0">
                <a:pos x="655" y="7"/>
              </a:cxn>
              <a:cxn ang="0">
                <a:pos x="715" y="9"/>
              </a:cxn>
              <a:cxn ang="0">
                <a:pos x="734" y="9"/>
              </a:cxn>
              <a:cxn ang="0">
                <a:pos x="782" y="9"/>
              </a:cxn>
              <a:cxn ang="0">
                <a:pos x="818" y="9"/>
              </a:cxn>
              <a:cxn ang="0">
                <a:pos x="853" y="8"/>
              </a:cxn>
            </a:cxnLst>
            <a:rect l="0" t="0" r="r" b="b"/>
            <a:pathLst>
              <a:path w="912" h="12">
                <a:moveTo>
                  <a:pt x="853" y="8"/>
                </a:moveTo>
                <a:cubicBezTo>
                  <a:pt x="846" y="8"/>
                  <a:pt x="837" y="8"/>
                  <a:pt x="831" y="7"/>
                </a:cubicBezTo>
                <a:cubicBezTo>
                  <a:pt x="804" y="7"/>
                  <a:pt x="777" y="6"/>
                  <a:pt x="750" y="6"/>
                </a:cubicBezTo>
                <a:cubicBezTo>
                  <a:pt x="751" y="6"/>
                  <a:pt x="750" y="6"/>
                  <a:pt x="749" y="6"/>
                </a:cubicBezTo>
                <a:cubicBezTo>
                  <a:pt x="748" y="6"/>
                  <a:pt x="748" y="6"/>
                  <a:pt x="748" y="6"/>
                </a:cubicBezTo>
                <a:cubicBezTo>
                  <a:pt x="746" y="6"/>
                  <a:pt x="746" y="6"/>
                  <a:pt x="746" y="6"/>
                </a:cubicBezTo>
                <a:cubicBezTo>
                  <a:pt x="744" y="6"/>
                  <a:pt x="745" y="6"/>
                  <a:pt x="747" y="6"/>
                </a:cubicBezTo>
                <a:cubicBezTo>
                  <a:pt x="736" y="6"/>
                  <a:pt x="726" y="6"/>
                  <a:pt x="716" y="5"/>
                </a:cubicBezTo>
                <a:cubicBezTo>
                  <a:pt x="715" y="6"/>
                  <a:pt x="710" y="5"/>
                  <a:pt x="710" y="6"/>
                </a:cubicBezTo>
                <a:cubicBezTo>
                  <a:pt x="709" y="6"/>
                  <a:pt x="710" y="6"/>
                  <a:pt x="710" y="6"/>
                </a:cubicBezTo>
                <a:cubicBezTo>
                  <a:pt x="703" y="6"/>
                  <a:pt x="702" y="6"/>
                  <a:pt x="696" y="5"/>
                </a:cubicBezTo>
                <a:cubicBezTo>
                  <a:pt x="667" y="4"/>
                  <a:pt x="640" y="4"/>
                  <a:pt x="612" y="4"/>
                </a:cubicBezTo>
                <a:cubicBezTo>
                  <a:pt x="583" y="4"/>
                  <a:pt x="556" y="4"/>
                  <a:pt x="526" y="3"/>
                </a:cubicBezTo>
                <a:cubicBezTo>
                  <a:pt x="522" y="4"/>
                  <a:pt x="516" y="4"/>
                  <a:pt x="511" y="4"/>
                </a:cubicBezTo>
                <a:cubicBezTo>
                  <a:pt x="511" y="4"/>
                  <a:pt x="511" y="4"/>
                  <a:pt x="511" y="4"/>
                </a:cubicBezTo>
                <a:cubicBezTo>
                  <a:pt x="506" y="4"/>
                  <a:pt x="505" y="4"/>
                  <a:pt x="500" y="4"/>
                </a:cubicBezTo>
                <a:cubicBezTo>
                  <a:pt x="500" y="4"/>
                  <a:pt x="497" y="4"/>
                  <a:pt x="498" y="4"/>
                </a:cubicBezTo>
                <a:cubicBezTo>
                  <a:pt x="496" y="4"/>
                  <a:pt x="495" y="3"/>
                  <a:pt x="492" y="4"/>
                </a:cubicBezTo>
                <a:cubicBezTo>
                  <a:pt x="492" y="3"/>
                  <a:pt x="492" y="4"/>
                  <a:pt x="491" y="4"/>
                </a:cubicBezTo>
                <a:cubicBezTo>
                  <a:pt x="484" y="4"/>
                  <a:pt x="493" y="4"/>
                  <a:pt x="483" y="3"/>
                </a:cubicBezTo>
                <a:cubicBezTo>
                  <a:pt x="470" y="3"/>
                  <a:pt x="457" y="3"/>
                  <a:pt x="445" y="3"/>
                </a:cubicBezTo>
                <a:cubicBezTo>
                  <a:pt x="445" y="3"/>
                  <a:pt x="446" y="3"/>
                  <a:pt x="444" y="3"/>
                </a:cubicBezTo>
                <a:cubicBezTo>
                  <a:pt x="443" y="3"/>
                  <a:pt x="440" y="3"/>
                  <a:pt x="438" y="3"/>
                </a:cubicBezTo>
                <a:cubicBezTo>
                  <a:pt x="438" y="3"/>
                  <a:pt x="439" y="3"/>
                  <a:pt x="440" y="3"/>
                </a:cubicBezTo>
                <a:cubicBezTo>
                  <a:pt x="434" y="3"/>
                  <a:pt x="429" y="3"/>
                  <a:pt x="424" y="3"/>
                </a:cubicBezTo>
                <a:cubicBezTo>
                  <a:pt x="419" y="3"/>
                  <a:pt x="413" y="2"/>
                  <a:pt x="410" y="2"/>
                </a:cubicBezTo>
                <a:cubicBezTo>
                  <a:pt x="410" y="2"/>
                  <a:pt x="407" y="2"/>
                  <a:pt x="406" y="2"/>
                </a:cubicBezTo>
                <a:cubicBezTo>
                  <a:pt x="403" y="3"/>
                  <a:pt x="396" y="2"/>
                  <a:pt x="392" y="2"/>
                </a:cubicBezTo>
                <a:cubicBezTo>
                  <a:pt x="392" y="2"/>
                  <a:pt x="392" y="2"/>
                  <a:pt x="392" y="2"/>
                </a:cubicBezTo>
                <a:cubicBezTo>
                  <a:pt x="378" y="2"/>
                  <a:pt x="363" y="2"/>
                  <a:pt x="348" y="2"/>
                </a:cubicBezTo>
                <a:cubicBezTo>
                  <a:pt x="340" y="2"/>
                  <a:pt x="331" y="1"/>
                  <a:pt x="322" y="1"/>
                </a:cubicBezTo>
                <a:cubicBezTo>
                  <a:pt x="320" y="1"/>
                  <a:pt x="322" y="2"/>
                  <a:pt x="320" y="2"/>
                </a:cubicBezTo>
                <a:cubicBezTo>
                  <a:pt x="318" y="2"/>
                  <a:pt x="320" y="1"/>
                  <a:pt x="319" y="1"/>
                </a:cubicBezTo>
                <a:cubicBezTo>
                  <a:pt x="315" y="2"/>
                  <a:pt x="309" y="1"/>
                  <a:pt x="304" y="1"/>
                </a:cubicBezTo>
                <a:cubicBezTo>
                  <a:pt x="303" y="1"/>
                  <a:pt x="302" y="1"/>
                  <a:pt x="302" y="2"/>
                </a:cubicBezTo>
                <a:cubicBezTo>
                  <a:pt x="296" y="1"/>
                  <a:pt x="288" y="2"/>
                  <a:pt x="281" y="1"/>
                </a:cubicBezTo>
                <a:cubicBezTo>
                  <a:pt x="283" y="2"/>
                  <a:pt x="278" y="1"/>
                  <a:pt x="275" y="2"/>
                </a:cubicBezTo>
                <a:cubicBezTo>
                  <a:pt x="274" y="2"/>
                  <a:pt x="274" y="1"/>
                  <a:pt x="274" y="1"/>
                </a:cubicBezTo>
                <a:cubicBezTo>
                  <a:pt x="270" y="1"/>
                  <a:pt x="267" y="1"/>
                  <a:pt x="262" y="1"/>
                </a:cubicBezTo>
                <a:cubicBezTo>
                  <a:pt x="259" y="1"/>
                  <a:pt x="258" y="1"/>
                  <a:pt x="255" y="1"/>
                </a:cubicBezTo>
                <a:cubicBezTo>
                  <a:pt x="253" y="1"/>
                  <a:pt x="249" y="1"/>
                  <a:pt x="245" y="1"/>
                </a:cubicBezTo>
                <a:cubicBezTo>
                  <a:pt x="246" y="1"/>
                  <a:pt x="242" y="2"/>
                  <a:pt x="239" y="2"/>
                </a:cubicBezTo>
                <a:cubicBezTo>
                  <a:pt x="240" y="1"/>
                  <a:pt x="240" y="1"/>
                  <a:pt x="240" y="1"/>
                </a:cubicBezTo>
                <a:cubicBezTo>
                  <a:pt x="231" y="1"/>
                  <a:pt x="216" y="0"/>
                  <a:pt x="205" y="1"/>
                </a:cubicBezTo>
                <a:cubicBezTo>
                  <a:pt x="204" y="1"/>
                  <a:pt x="204" y="1"/>
                  <a:pt x="204" y="1"/>
                </a:cubicBezTo>
                <a:cubicBezTo>
                  <a:pt x="192" y="1"/>
                  <a:pt x="181" y="0"/>
                  <a:pt x="170" y="1"/>
                </a:cubicBezTo>
                <a:cubicBezTo>
                  <a:pt x="167" y="1"/>
                  <a:pt x="162" y="1"/>
                  <a:pt x="159" y="1"/>
                </a:cubicBezTo>
                <a:cubicBezTo>
                  <a:pt x="154" y="1"/>
                  <a:pt x="153" y="1"/>
                  <a:pt x="150" y="1"/>
                </a:cubicBezTo>
                <a:cubicBezTo>
                  <a:pt x="149" y="1"/>
                  <a:pt x="148" y="1"/>
                  <a:pt x="147" y="1"/>
                </a:cubicBezTo>
                <a:cubicBezTo>
                  <a:pt x="142" y="1"/>
                  <a:pt x="137" y="0"/>
                  <a:pt x="133" y="1"/>
                </a:cubicBezTo>
                <a:cubicBezTo>
                  <a:pt x="133" y="0"/>
                  <a:pt x="133" y="0"/>
                  <a:pt x="133" y="0"/>
                </a:cubicBezTo>
                <a:cubicBezTo>
                  <a:pt x="129" y="1"/>
                  <a:pt x="123" y="1"/>
                  <a:pt x="118" y="1"/>
                </a:cubicBezTo>
                <a:cubicBezTo>
                  <a:pt x="117" y="1"/>
                  <a:pt x="112" y="1"/>
                  <a:pt x="114" y="1"/>
                </a:cubicBezTo>
                <a:cubicBezTo>
                  <a:pt x="112" y="1"/>
                  <a:pt x="113" y="1"/>
                  <a:pt x="111" y="1"/>
                </a:cubicBezTo>
                <a:cubicBezTo>
                  <a:pt x="113" y="1"/>
                  <a:pt x="113" y="1"/>
                  <a:pt x="113" y="1"/>
                </a:cubicBezTo>
                <a:cubicBezTo>
                  <a:pt x="102" y="0"/>
                  <a:pt x="94" y="0"/>
                  <a:pt x="84" y="1"/>
                </a:cubicBezTo>
                <a:cubicBezTo>
                  <a:pt x="81" y="0"/>
                  <a:pt x="74" y="1"/>
                  <a:pt x="68" y="0"/>
                </a:cubicBezTo>
                <a:cubicBezTo>
                  <a:pt x="65" y="0"/>
                  <a:pt x="59" y="0"/>
                  <a:pt x="57" y="1"/>
                </a:cubicBezTo>
                <a:cubicBezTo>
                  <a:pt x="56" y="0"/>
                  <a:pt x="56" y="0"/>
                  <a:pt x="56" y="0"/>
                </a:cubicBezTo>
                <a:cubicBezTo>
                  <a:pt x="52" y="0"/>
                  <a:pt x="46" y="0"/>
                  <a:pt x="40" y="0"/>
                </a:cubicBezTo>
                <a:cubicBezTo>
                  <a:pt x="37" y="0"/>
                  <a:pt x="37" y="0"/>
                  <a:pt x="34" y="0"/>
                </a:cubicBezTo>
                <a:cubicBezTo>
                  <a:pt x="34" y="0"/>
                  <a:pt x="34" y="0"/>
                  <a:pt x="34" y="0"/>
                </a:cubicBezTo>
                <a:cubicBezTo>
                  <a:pt x="31" y="0"/>
                  <a:pt x="30" y="1"/>
                  <a:pt x="29" y="1"/>
                </a:cubicBezTo>
                <a:cubicBezTo>
                  <a:pt x="27" y="1"/>
                  <a:pt x="26" y="1"/>
                  <a:pt x="24" y="1"/>
                </a:cubicBezTo>
                <a:cubicBezTo>
                  <a:pt x="26" y="0"/>
                  <a:pt x="28" y="0"/>
                  <a:pt x="30" y="0"/>
                </a:cubicBezTo>
                <a:cubicBezTo>
                  <a:pt x="26" y="0"/>
                  <a:pt x="22" y="0"/>
                  <a:pt x="20" y="0"/>
                </a:cubicBezTo>
                <a:cubicBezTo>
                  <a:pt x="17" y="0"/>
                  <a:pt x="15" y="0"/>
                  <a:pt x="14" y="0"/>
                </a:cubicBezTo>
                <a:cubicBezTo>
                  <a:pt x="15" y="0"/>
                  <a:pt x="12" y="0"/>
                  <a:pt x="14" y="0"/>
                </a:cubicBezTo>
                <a:cubicBezTo>
                  <a:pt x="12" y="0"/>
                  <a:pt x="11" y="0"/>
                  <a:pt x="9" y="0"/>
                </a:cubicBezTo>
                <a:cubicBezTo>
                  <a:pt x="10" y="0"/>
                  <a:pt x="10" y="0"/>
                  <a:pt x="11" y="0"/>
                </a:cubicBezTo>
                <a:cubicBezTo>
                  <a:pt x="10" y="0"/>
                  <a:pt x="7" y="0"/>
                  <a:pt x="8" y="1"/>
                </a:cubicBezTo>
                <a:cubicBezTo>
                  <a:pt x="9" y="0"/>
                  <a:pt x="9" y="0"/>
                  <a:pt x="10" y="0"/>
                </a:cubicBezTo>
                <a:cubicBezTo>
                  <a:pt x="10" y="1"/>
                  <a:pt x="6" y="1"/>
                  <a:pt x="5" y="0"/>
                </a:cubicBezTo>
                <a:cubicBezTo>
                  <a:pt x="4" y="0"/>
                  <a:pt x="8" y="0"/>
                  <a:pt x="6" y="0"/>
                </a:cubicBezTo>
                <a:cubicBezTo>
                  <a:pt x="0" y="0"/>
                  <a:pt x="0" y="0"/>
                  <a:pt x="0" y="0"/>
                </a:cubicBezTo>
                <a:cubicBezTo>
                  <a:pt x="1" y="0"/>
                  <a:pt x="3" y="0"/>
                  <a:pt x="2" y="1"/>
                </a:cubicBezTo>
                <a:cubicBezTo>
                  <a:pt x="5" y="1"/>
                  <a:pt x="5" y="1"/>
                  <a:pt x="5" y="1"/>
                </a:cubicBezTo>
                <a:cubicBezTo>
                  <a:pt x="5" y="1"/>
                  <a:pt x="5" y="1"/>
                  <a:pt x="5" y="1"/>
                </a:cubicBezTo>
                <a:cubicBezTo>
                  <a:pt x="9" y="1"/>
                  <a:pt x="12" y="1"/>
                  <a:pt x="16" y="1"/>
                </a:cubicBezTo>
                <a:cubicBezTo>
                  <a:pt x="14" y="1"/>
                  <a:pt x="14" y="1"/>
                  <a:pt x="14" y="1"/>
                </a:cubicBezTo>
                <a:cubicBezTo>
                  <a:pt x="17" y="1"/>
                  <a:pt x="20" y="0"/>
                  <a:pt x="22" y="1"/>
                </a:cubicBezTo>
                <a:cubicBezTo>
                  <a:pt x="21" y="1"/>
                  <a:pt x="22" y="1"/>
                  <a:pt x="22" y="1"/>
                </a:cubicBezTo>
                <a:cubicBezTo>
                  <a:pt x="23" y="1"/>
                  <a:pt x="23" y="1"/>
                  <a:pt x="23" y="1"/>
                </a:cubicBezTo>
                <a:cubicBezTo>
                  <a:pt x="22" y="2"/>
                  <a:pt x="22" y="2"/>
                  <a:pt x="22" y="2"/>
                </a:cubicBezTo>
                <a:cubicBezTo>
                  <a:pt x="23" y="1"/>
                  <a:pt x="29" y="2"/>
                  <a:pt x="30" y="1"/>
                </a:cubicBezTo>
                <a:cubicBezTo>
                  <a:pt x="30" y="2"/>
                  <a:pt x="30" y="2"/>
                  <a:pt x="30" y="2"/>
                </a:cubicBezTo>
                <a:cubicBezTo>
                  <a:pt x="34" y="2"/>
                  <a:pt x="29" y="1"/>
                  <a:pt x="32" y="1"/>
                </a:cubicBezTo>
                <a:cubicBezTo>
                  <a:pt x="34" y="1"/>
                  <a:pt x="33" y="2"/>
                  <a:pt x="35" y="2"/>
                </a:cubicBezTo>
                <a:cubicBezTo>
                  <a:pt x="38" y="2"/>
                  <a:pt x="45" y="2"/>
                  <a:pt x="49" y="2"/>
                </a:cubicBezTo>
                <a:cubicBezTo>
                  <a:pt x="53" y="2"/>
                  <a:pt x="56" y="2"/>
                  <a:pt x="59" y="2"/>
                </a:cubicBezTo>
                <a:cubicBezTo>
                  <a:pt x="62" y="2"/>
                  <a:pt x="59" y="2"/>
                  <a:pt x="62" y="2"/>
                </a:cubicBezTo>
                <a:cubicBezTo>
                  <a:pt x="62" y="2"/>
                  <a:pt x="62" y="3"/>
                  <a:pt x="63" y="3"/>
                </a:cubicBezTo>
                <a:cubicBezTo>
                  <a:pt x="63" y="3"/>
                  <a:pt x="68" y="3"/>
                  <a:pt x="66" y="2"/>
                </a:cubicBezTo>
                <a:cubicBezTo>
                  <a:pt x="70" y="3"/>
                  <a:pt x="75" y="3"/>
                  <a:pt x="80" y="3"/>
                </a:cubicBezTo>
                <a:cubicBezTo>
                  <a:pt x="78" y="3"/>
                  <a:pt x="78" y="3"/>
                  <a:pt x="79" y="3"/>
                </a:cubicBezTo>
                <a:cubicBezTo>
                  <a:pt x="81" y="3"/>
                  <a:pt x="85" y="3"/>
                  <a:pt x="89" y="3"/>
                </a:cubicBezTo>
                <a:cubicBezTo>
                  <a:pt x="89" y="2"/>
                  <a:pt x="88" y="2"/>
                  <a:pt x="88" y="2"/>
                </a:cubicBezTo>
                <a:cubicBezTo>
                  <a:pt x="89" y="2"/>
                  <a:pt x="90" y="2"/>
                  <a:pt x="91" y="2"/>
                </a:cubicBezTo>
                <a:cubicBezTo>
                  <a:pt x="91" y="2"/>
                  <a:pt x="91" y="3"/>
                  <a:pt x="94" y="3"/>
                </a:cubicBezTo>
                <a:cubicBezTo>
                  <a:pt x="94" y="4"/>
                  <a:pt x="89" y="3"/>
                  <a:pt x="90" y="3"/>
                </a:cubicBezTo>
                <a:cubicBezTo>
                  <a:pt x="89" y="4"/>
                  <a:pt x="82" y="4"/>
                  <a:pt x="81" y="4"/>
                </a:cubicBezTo>
                <a:cubicBezTo>
                  <a:pt x="78" y="4"/>
                  <a:pt x="83" y="4"/>
                  <a:pt x="83" y="4"/>
                </a:cubicBezTo>
                <a:cubicBezTo>
                  <a:pt x="86" y="4"/>
                  <a:pt x="87" y="4"/>
                  <a:pt x="91" y="4"/>
                </a:cubicBezTo>
                <a:cubicBezTo>
                  <a:pt x="91" y="4"/>
                  <a:pt x="90" y="4"/>
                  <a:pt x="92" y="3"/>
                </a:cubicBezTo>
                <a:cubicBezTo>
                  <a:pt x="96" y="3"/>
                  <a:pt x="97" y="4"/>
                  <a:pt x="98" y="4"/>
                </a:cubicBezTo>
                <a:cubicBezTo>
                  <a:pt x="96" y="4"/>
                  <a:pt x="96" y="4"/>
                  <a:pt x="96" y="4"/>
                </a:cubicBezTo>
                <a:cubicBezTo>
                  <a:pt x="98" y="4"/>
                  <a:pt x="99" y="4"/>
                  <a:pt x="102" y="4"/>
                </a:cubicBezTo>
                <a:cubicBezTo>
                  <a:pt x="103" y="5"/>
                  <a:pt x="98" y="4"/>
                  <a:pt x="97" y="4"/>
                </a:cubicBezTo>
                <a:cubicBezTo>
                  <a:pt x="98" y="5"/>
                  <a:pt x="98" y="5"/>
                  <a:pt x="98" y="5"/>
                </a:cubicBezTo>
                <a:cubicBezTo>
                  <a:pt x="103" y="5"/>
                  <a:pt x="100" y="4"/>
                  <a:pt x="104" y="4"/>
                </a:cubicBezTo>
                <a:cubicBezTo>
                  <a:pt x="103" y="5"/>
                  <a:pt x="103" y="5"/>
                  <a:pt x="103" y="5"/>
                </a:cubicBezTo>
                <a:cubicBezTo>
                  <a:pt x="106" y="5"/>
                  <a:pt x="106" y="5"/>
                  <a:pt x="106" y="5"/>
                </a:cubicBezTo>
                <a:cubicBezTo>
                  <a:pt x="106" y="4"/>
                  <a:pt x="106" y="4"/>
                  <a:pt x="103" y="4"/>
                </a:cubicBezTo>
                <a:cubicBezTo>
                  <a:pt x="105" y="3"/>
                  <a:pt x="105" y="4"/>
                  <a:pt x="109" y="4"/>
                </a:cubicBezTo>
                <a:cubicBezTo>
                  <a:pt x="110" y="3"/>
                  <a:pt x="107" y="4"/>
                  <a:pt x="107" y="3"/>
                </a:cubicBezTo>
                <a:cubicBezTo>
                  <a:pt x="107" y="3"/>
                  <a:pt x="110" y="3"/>
                  <a:pt x="111" y="3"/>
                </a:cubicBezTo>
                <a:cubicBezTo>
                  <a:pt x="114" y="3"/>
                  <a:pt x="113" y="4"/>
                  <a:pt x="114" y="4"/>
                </a:cubicBezTo>
                <a:cubicBezTo>
                  <a:pt x="114" y="4"/>
                  <a:pt x="111" y="4"/>
                  <a:pt x="112" y="4"/>
                </a:cubicBezTo>
                <a:cubicBezTo>
                  <a:pt x="108" y="4"/>
                  <a:pt x="113" y="4"/>
                  <a:pt x="111" y="5"/>
                </a:cubicBezTo>
                <a:cubicBezTo>
                  <a:pt x="113" y="5"/>
                  <a:pt x="113" y="5"/>
                  <a:pt x="115" y="4"/>
                </a:cubicBezTo>
                <a:cubicBezTo>
                  <a:pt x="114" y="4"/>
                  <a:pt x="115" y="4"/>
                  <a:pt x="115" y="4"/>
                </a:cubicBezTo>
                <a:cubicBezTo>
                  <a:pt x="120" y="3"/>
                  <a:pt x="118" y="5"/>
                  <a:pt x="122" y="5"/>
                </a:cubicBezTo>
                <a:cubicBezTo>
                  <a:pt x="121" y="4"/>
                  <a:pt x="129" y="4"/>
                  <a:pt x="125" y="3"/>
                </a:cubicBezTo>
                <a:cubicBezTo>
                  <a:pt x="129" y="3"/>
                  <a:pt x="129" y="3"/>
                  <a:pt x="129" y="3"/>
                </a:cubicBezTo>
                <a:cubicBezTo>
                  <a:pt x="128" y="3"/>
                  <a:pt x="131" y="3"/>
                  <a:pt x="129" y="4"/>
                </a:cubicBezTo>
                <a:cubicBezTo>
                  <a:pt x="131" y="4"/>
                  <a:pt x="131" y="4"/>
                  <a:pt x="131" y="4"/>
                </a:cubicBezTo>
                <a:cubicBezTo>
                  <a:pt x="128" y="4"/>
                  <a:pt x="128" y="4"/>
                  <a:pt x="128" y="4"/>
                </a:cubicBezTo>
                <a:cubicBezTo>
                  <a:pt x="130" y="4"/>
                  <a:pt x="133" y="5"/>
                  <a:pt x="134" y="5"/>
                </a:cubicBezTo>
                <a:cubicBezTo>
                  <a:pt x="137" y="5"/>
                  <a:pt x="133" y="5"/>
                  <a:pt x="136" y="4"/>
                </a:cubicBezTo>
                <a:cubicBezTo>
                  <a:pt x="135" y="5"/>
                  <a:pt x="137" y="5"/>
                  <a:pt x="138" y="5"/>
                </a:cubicBezTo>
                <a:cubicBezTo>
                  <a:pt x="136" y="5"/>
                  <a:pt x="138" y="4"/>
                  <a:pt x="140" y="4"/>
                </a:cubicBezTo>
                <a:cubicBezTo>
                  <a:pt x="142" y="4"/>
                  <a:pt x="144" y="5"/>
                  <a:pt x="144" y="5"/>
                </a:cubicBezTo>
                <a:cubicBezTo>
                  <a:pt x="142" y="5"/>
                  <a:pt x="142" y="5"/>
                  <a:pt x="142" y="5"/>
                </a:cubicBezTo>
                <a:cubicBezTo>
                  <a:pt x="144" y="5"/>
                  <a:pt x="142" y="5"/>
                  <a:pt x="144" y="5"/>
                </a:cubicBezTo>
                <a:cubicBezTo>
                  <a:pt x="145" y="5"/>
                  <a:pt x="146" y="5"/>
                  <a:pt x="147" y="4"/>
                </a:cubicBezTo>
                <a:cubicBezTo>
                  <a:pt x="148" y="4"/>
                  <a:pt x="149" y="4"/>
                  <a:pt x="150" y="4"/>
                </a:cubicBezTo>
                <a:cubicBezTo>
                  <a:pt x="147" y="5"/>
                  <a:pt x="147" y="5"/>
                  <a:pt x="147" y="5"/>
                </a:cubicBezTo>
                <a:cubicBezTo>
                  <a:pt x="151" y="5"/>
                  <a:pt x="148" y="5"/>
                  <a:pt x="152" y="5"/>
                </a:cubicBezTo>
                <a:cubicBezTo>
                  <a:pt x="153" y="5"/>
                  <a:pt x="153" y="5"/>
                  <a:pt x="153" y="5"/>
                </a:cubicBezTo>
                <a:cubicBezTo>
                  <a:pt x="153" y="5"/>
                  <a:pt x="154" y="5"/>
                  <a:pt x="153" y="5"/>
                </a:cubicBezTo>
                <a:cubicBezTo>
                  <a:pt x="153" y="5"/>
                  <a:pt x="155" y="5"/>
                  <a:pt x="156" y="5"/>
                </a:cubicBezTo>
                <a:cubicBezTo>
                  <a:pt x="157" y="5"/>
                  <a:pt x="157" y="5"/>
                  <a:pt x="157" y="5"/>
                </a:cubicBezTo>
                <a:cubicBezTo>
                  <a:pt x="158" y="5"/>
                  <a:pt x="160" y="5"/>
                  <a:pt x="162" y="5"/>
                </a:cubicBezTo>
                <a:cubicBezTo>
                  <a:pt x="160" y="4"/>
                  <a:pt x="160" y="5"/>
                  <a:pt x="157" y="5"/>
                </a:cubicBezTo>
                <a:cubicBezTo>
                  <a:pt x="156" y="4"/>
                  <a:pt x="160" y="4"/>
                  <a:pt x="160" y="4"/>
                </a:cubicBezTo>
                <a:cubicBezTo>
                  <a:pt x="160" y="5"/>
                  <a:pt x="164" y="4"/>
                  <a:pt x="166" y="4"/>
                </a:cubicBezTo>
                <a:cubicBezTo>
                  <a:pt x="167" y="5"/>
                  <a:pt x="168" y="5"/>
                  <a:pt x="168" y="5"/>
                </a:cubicBezTo>
                <a:cubicBezTo>
                  <a:pt x="169" y="5"/>
                  <a:pt x="169" y="5"/>
                  <a:pt x="169" y="5"/>
                </a:cubicBezTo>
                <a:cubicBezTo>
                  <a:pt x="170" y="5"/>
                  <a:pt x="172" y="4"/>
                  <a:pt x="174" y="5"/>
                </a:cubicBezTo>
                <a:cubicBezTo>
                  <a:pt x="173" y="5"/>
                  <a:pt x="174" y="5"/>
                  <a:pt x="175" y="5"/>
                </a:cubicBezTo>
                <a:cubicBezTo>
                  <a:pt x="173" y="5"/>
                  <a:pt x="178" y="5"/>
                  <a:pt x="177" y="4"/>
                </a:cubicBezTo>
                <a:cubicBezTo>
                  <a:pt x="181" y="4"/>
                  <a:pt x="177" y="5"/>
                  <a:pt x="178" y="5"/>
                </a:cubicBezTo>
                <a:cubicBezTo>
                  <a:pt x="179" y="5"/>
                  <a:pt x="182" y="6"/>
                  <a:pt x="183" y="5"/>
                </a:cubicBezTo>
                <a:cubicBezTo>
                  <a:pt x="180" y="5"/>
                  <a:pt x="183" y="5"/>
                  <a:pt x="184" y="5"/>
                </a:cubicBezTo>
                <a:cubicBezTo>
                  <a:pt x="187" y="5"/>
                  <a:pt x="183" y="5"/>
                  <a:pt x="185" y="5"/>
                </a:cubicBezTo>
                <a:cubicBezTo>
                  <a:pt x="187" y="5"/>
                  <a:pt x="189" y="4"/>
                  <a:pt x="187" y="4"/>
                </a:cubicBezTo>
                <a:cubicBezTo>
                  <a:pt x="188" y="4"/>
                  <a:pt x="191" y="4"/>
                  <a:pt x="193" y="4"/>
                </a:cubicBezTo>
                <a:cubicBezTo>
                  <a:pt x="193" y="5"/>
                  <a:pt x="189" y="4"/>
                  <a:pt x="190" y="5"/>
                </a:cubicBezTo>
                <a:cubicBezTo>
                  <a:pt x="194" y="5"/>
                  <a:pt x="192" y="4"/>
                  <a:pt x="196" y="4"/>
                </a:cubicBezTo>
                <a:cubicBezTo>
                  <a:pt x="195" y="4"/>
                  <a:pt x="196" y="3"/>
                  <a:pt x="198" y="3"/>
                </a:cubicBezTo>
                <a:cubicBezTo>
                  <a:pt x="203" y="3"/>
                  <a:pt x="196" y="3"/>
                  <a:pt x="198" y="3"/>
                </a:cubicBezTo>
                <a:cubicBezTo>
                  <a:pt x="200" y="3"/>
                  <a:pt x="200" y="3"/>
                  <a:pt x="200" y="3"/>
                </a:cubicBezTo>
                <a:cubicBezTo>
                  <a:pt x="202" y="4"/>
                  <a:pt x="194" y="4"/>
                  <a:pt x="197" y="5"/>
                </a:cubicBezTo>
                <a:cubicBezTo>
                  <a:pt x="199" y="5"/>
                  <a:pt x="199" y="5"/>
                  <a:pt x="199" y="5"/>
                </a:cubicBezTo>
                <a:cubicBezTo>
                  <a:pt x="198" y="5"/>
                  <a:pt x="198" y="5"/>
                  <a:pt x="199" y="5"/>
                </a:cubicBezTo>
                <a:cubicBezTo>
                  <a:pt x="199" y="5"/>
                  <a:pt x="203" y="5"/>
                  <a:pt x="204" y="5"/>
                </a:cubicBezTo>
                <a:cubicBezTo>
                  <a:pt x="204" y="5"/>
                  <a:pt x="202" y="5"/>
                  <a:pt x="202" y="5"/>
                </a:cubicBezTo>
                <a:cubicBezTo>
                  <a:pt x="204" y="5"/>
                  <a:pt x="205" y="4"/>
                  <a:pt x="209" y="5"/>
                </a:cubicBezTo>
                <a:cubicBezTo>
                  <a:pt x="207" y="5"/>
                  <a:pt x="209" y="5"/>
                  <a:pt x="209" y="5"/>
                </a:cubicBezTo>
                <a:cubicBezTo>
                  <a:pt x="210" y="5"/>
                  <a:pt x="209" y="5"/>
                  <a:pt x="211" y="5"/>
                </a:cubicBezTo>
                <a:cubicBezTo>
                  <a:pt x="211" y="5"/>
                  <a:pt x="211" y="5"/>
                  <a:pt x="211" y="5"/>
                </a:cubicBezTo>
                <a:cubicBezTo>
                  <a:pt x="220" y="5"/>
                  <a:pt x="230" y="5"/>
                  <a:pt x="237" y="5"/>
                </a:cubicBezTo>
                <a:cubicBezTo>
                  <a:pt x="239" y="5"/>
                  <a:pt x="241" y="5"/>
                  <a:pt x="246" y="5"/>
                </a:cubicBezTo>
                <a:cubicBezTo>
                  <a:pt x="244" y="5"/>
                  <a:pt x="246" y="5"/>
                  <a:pt x="247" y="5"/>
                </a:cubicBezTo>
                <a:cubicBezTo>
                  <a:pt x="249" y="5"/>
                  <a:pt x="249" y="5"/>
                  <a:pt x="249" y="5"/>
                </a:cubicBezTo>
                <a:cubicBezTo>
                  <a:pt x="251" y="6"/>
                  <a:pt x="254" y="5"/>
                  <a:pt x="257" y="5"/>
                </a:cubicBezTo>
                <a:cubicBezTo>
                  <a:pt x="257" y="5"/>
                  <a:pt x="257" y="5"/>
                  <a:pt x="257" y="5"/>
                </a:cubicBezTo>
                <a:cubicBezTo>
                  <a:pt x="260" y="6"/>
                  <a:pt x="260" y="5"/>
                  <a:pt x="260" y="5"/>
                </a:cubicBezTo>
                <a:cubicBezTo>
                  <a:pt x="262" y="5"/>
                  <a:pt x="262" y="5"/>
                  <a:pt x="262" y="5"/>
                </a:cubicBezTo>
                <a:cubicBezTo>
                  <a:pt x="262" y="5"/>
                  <a:pt x="262" y="5"/>
                  <a:pt x="262" y="5"/>
                </a:cubicBezTo>
                <a:cubicBezTo>
                  <a:pt x="264" y="5"/>
                  <a:pt x="267" y="5"/>
                  <a:pt x="267" y="6"/>
                </a:cubicBezTo>
                <a:cubicBezTo>
                  <a:pt x="268" y="5"/>
                  <a:pt x="269" y="5"/>
                  <a:pt x="268" y="5"/>
                </a:cubicBezTo>
                <a:cubicBezTo>
                  <a:pt x="270" y="6"/>
                  <a:pt x="276" y="6"/>
                  <a:pt x="280" y="5"/>
                </a:cubicBezTo>
                <a:cubicBezTo>
                  <a:pt x="278" y="5"/>
                  <a:pt x="278" y="5"/>
                  <a:pt x="278" y="5"/>
                </a:cubicBezTo>
                <a:cubicBezTo>
                  <a:pt x="279" y="4"/>
                  <a:pt x="279" y="5"/>
                  <a:pt x="280" y="5"/>
                </a:cubicBezTo>
                <a:cubicBezTo>
                  <a:pt x="281" y="5"/>
                  <a:pt x="282" y="5"/>
                  <a:pt x="280" y="5"/>
                </a:cubicBezTo>
                <a:cubicBezTo>
                  <a:pt x="286" y="6"/>
                  <a:pt x="293" y="5"/>
                  <a:pt x="300" y="6"/>
                </a:cubicBezTo>
                <a:cubicBezTo>
                  <a:pt x="301" y="6"/>
                  <a:pt x="301" y="6"/>
                  <a:pt x="301" y="5"/>
                </a:cubicBezTo>
                <a:cubicBezTo>
                  <a:pt x="305" y="6"/>
                  <a:pt x="311" y="5"/>
                  <a:pt x="315" y="6"/>
                </a:cubicBezTo>
                <a:cubicBezTo>
                  <a:pt x="314" y="6"/>
                  <a:pt x="316" y="5"/>
                  <a:pt x="318" y="5"/>
                </a:cubicBezTo>
                <a:cubicBezTo>
                  <a:pt x="321" y="5"/>
                  <a:pt x="319" y="6"/>
                  <a:pt x="322" y="6"/>
                </a:cubicBezTo>
                <a:cubicBezTo>
                  <a:pt x="323" y="6"/>
                  <a:pt x="325" y="6"/>
                  <a:pt x="326" y="6"/>
                </a:cubicBezTo>
                <a:cubicBezTo>
                  <a:pt x="326" y="6"/>
                  <a:pt x="326" y="6"/>
                  <a:pt x="326" y="6"/>
                </a:cubicBezTo>
                <a:cubicBezTo>
                  <a:pt x="328" y="6"/>
                  <a:pt x="330" y="5"/>
                  <a:pt x="332" y="6"/>
                </a:cubicBezTo>
                <a:cubicBezTo>
                  <a:pt x="331" y="6"/>
                  <a:pt x="331" y="6"/>
                  <a:pt x="331" y="6"/>
                </a:cubicBezTo>
                <a:cubicBezTo>
                  <a:pt x="336" y="6"/>
                  <a:pt x="336" y="6"/>
                  <a:pt x="336" y="6"/>
                </a:cubicBezTo>
                <a:cubicBezTo>
                  <a:pt x="337" y="6"/>
                  <a:pt x="341" y="6"/>
                  <a:pt x="342" y="6"/>
                </a:cubicBezTo>
                <a:cubicBezTo>
                  <a:pt x="342" y="6"/>
                  <a:pt x="341" y="6"/>
                  <a:pt x="342" y="6"/>
                </a:cubicBezTo>
                <a:cubicBezTo>
                  <a:pt x="342" y="5"/>
                  <a:pt x="342" y="5"/>
                  <a:pt x="342" y="5"/>
                </a:cubicBezTo>
                <a:cubicBezTo>
                  <a:pt x="345" y="6"/>
                  <a:pt x="345" y="6"/>
                  <a:pt x="345" y="6"/>
                </a:cubicBezTo>
                <a:cubicBezTo>
                  <a:pt x="344" y="6"/>
                  <a:pt x="344" y="6"/>
                  <a:pt x="343" y="6"/>
                </a:cubicBezTo>
                <a:cubicBezTo>
                  <a:pt x="347" y="6"/>
                  <a:pt x="344" y="6"/>
                  <a:pt x="346" y="5"/>
                </a:cubicBezTo>
                <a:cubicBezTo>
                  <a:pt x="348" y="5"/>
                  <a:pt x="348" y="6"/>
                  <a:pt x="349" y="6"/>
                </a:cubicBezTo>
                <a:cubicBezTo>
                  <a:pt x="349" y="6"/>
                  <a:pt x="348" y="6"/>
                  <a:pt x="347" y="6"/>
                </a:cubicBezTo>
                <a:cubicBezTo>
                  <a:pt x="346" y="6"/>
                  <a:pt x="349" y="6"/>
                  <a:pt x="349" y="6"/>
                </a:cubicBezTo>
                <a:cubicBezTo>
                  <a:pt x="349" y="6"/>
                  <a:pt x="349" y="6"/>
                  <a:pt x="351" y="6"/>
                </a:cubicBezTo>
                <a:cubicBezTo>
                  <a:pt x="352" y="6"/>
                  <a:pt x="356" y="6"/>
                  <a:pt x="355" y="6"/>
                </a:cubicBezTo>
                <a:cubicBezTo>
                  <a:pt x="357" y="6"/>
                  <a:pt x="358" y="6"/>
                  <a:pt x="359" y="6"/>
                </a:cubicBezTo>
                <a:cubicBezTo>
                  <a:pt x="358" y="6"/>
                  <a:pt x="356" y="6"/>
                  <a:pt x="355" y="5"/>
                </a:cubicBezTo>
                <a:cubicBezTo>
                  <a:pt x="357" y="5"/>
                  <a:pt x="359" y="5"/>
                  <a:pt x="359" y="5"/>
                </a:cubicBezTo>
                <a:cubicBezTo>
                  <a:pt x="358" y="5"/>
                  <a:pt x="358" y="5"/>
                  <a:pt x="358" y="5"/>
                </a:cubicBezTo>
                <a:cubicBezTo>
                  <a:pt x="359" y="5"/>
                  <a:pt x="362" y="6"/>
                  <a:pt x="360" y="5"/>
                </a:cubicBezTo>
                <a:cubicBezTo>
                  <a:pt x="363" y="6"/>
                  <a:pt x="363" y="6"/>
                  <a:pt x="363" y="6"/>
                </a:cubicBezTo>
                <a:cubicBezTo>
                  <a:pt x="364" y="5"/>
                  <a:pt x="366" y="5"/>
                  <a:pt x="368" y="5"/>
                </a:cubicBezTo>
                <a:cubicBezTo>
                  <a:pt x="368" y="6"/>
                  <a:pt x="366" y="6"/>
                  <a:pt x="370" y="6"/>
                </a:cubicBezTo>
                <a:cubicBezTo>
                  <a:pt x="373" y="6"/>
                  <a:pt x="373" y="6"/>
                  <a:pt x="373" y="6"/>
                </a:cubicBezTo>
                <a:cubicBezTo>
                  <a:pt x="374" y="6"/>
                  <a:pt x="375" y="6"/>
                  <a:pt x="374" y="6"/>
                </a:cubicBezTo>
                <a:cubicBezTo>
                  <a:pt x="380" y="6"/>
                  <a:pt x="380" y="5"/>
                  <a:pt x="384" y="6"/>
                </a:cubicBezTo>
                <a:cubicBezTo>
                  <a:pt x="382" y="6"/>
                  <a:pt x="384" y="6"/>
                  <a:pt x="385" y="6"/>
                </a:cubicBezTo>
                <a:cubicBezTo>
                  <a:pt x="386" y="6"/>
                  <a:pt x="386" y="6"/>
                  <a:pt x="386" y="6"/>
                </a:cubicBezTo>
                <a:cubicBezTo>
                  <a:pt x="386" y="6"/>
                  <a:pt x="385" y="6"/>
                  <a:pt x="384" y="6"/>
                </a:cubicBezTo>
                <a:cubicBezTo>
                  <a:pt x="383" y="6"/>
                  <a:pt x="386" y="6"/>
                  <a:pt x="386" y="6"/>
                </a:cubicBezTo>
                <a:cubicBezTo>
                  <a:pt x="390" y="7"/>
                  <a:pt x="399" y="6"/>
                  <a:pt x="405" y="7"/>
                </a:cubicBezTo>
                <a:cubicBezTo>
                  <a:pt x="404" y="6"/>
                  <a:pt x="407" y="6"/>
                  <a:pt x="409" y="6"/>
                </a:cubicBezTo>
                <a:cubicBezTo>
                  <a:pt x="408" y="7"/>
                  <a:pt x="412" y="6"/>
                  <a:pt x="414" y="7"/>
                </a:cubicBezTo>
                <a:cubicBezTo>
                  <a:pt x="413" y="6"/>
                  <a:pt x="413" y="6"/>
                  <a:pt x="413" y="6"/>
                </a:cubicBezTo>
                <a:cubicBezTo>
                  <a:pt x="416" y="6"/>
                  <a:pt x="419" y="5"/>
                  <a:pt x="421" y="6"/>
                </a:cubicBezTo>
                <a:cubicBezTo>
                  <a:pt x="423" y="6"/>
                  <a:pt x="420" y="6"/>
                  <a:pt x="420" y="6"/>
                </a:cubicBezTo>
                <a:cubicBezTo>
                  <a:pt x="422" y="7"/>
                  <a:pt x="427" y="6"/>
                  <a:pt x="429" y="7"/>
                </a:cubicBezTo>
                <a:cubicBezTo>
                  <a:pt x="430" y="6"/>
                  <a:pt x="429" y="6"/>
                  <a:pt x="431" y="6"/>
                </a:cubicBezTo>
                <a:cubicBezTo>
                  <a:pt x="433" y="6"/>
                  <a:pt x="437" y="6"/>
                  <a:pt x="437" y="7"/>
                </a:cubicBezTo>
                <a:cubicBezTo>
                  <a:pt x="438" y="6"/>
                  <a:pt x="439" y="6"/>
                  <a:pt x="441" y="7"/>
                </a:cubicBezTo>
                <a:cubicBezTo>
                  <a:pt x="441" y="7"/>
                  <a:pt x="440" y="7"/>
                  <a:pt x="439" y="7"/>
                </a:cubicBezTo>
                <a:cubicBezTo>
                  <a:pt x="442" y="7"/>
                  <a:pt x="444" y="7"/>
                  <a:pt x="447" y="7"/>
                </a:cubicBezTo>
                <a:cubicBezTo>
                  <a:pt x="448" y="7"/>
                  <a:pt x="453" y="7"/>
                  <a:pt x="457" y="7"/>
                </a:cubicBezTo>
                <a:cubicBezTo>
                  <a:pt x="458" y="7"/>
                  <a:pt x="462" y="7"/>
                  <a:pt x="462" y="7"/>
                </a:cubicBezTo>
                <a:cubicBezTo>
                  <a:pt x="462" y="7"/>
                  <a:pt x="462" y="7"/>
                  <a:pt x="463" y="7"/>
                </a:cubicBezTo>
                <a:cubicBezTo>
                  <a:pt x="464" y="7"/>
                  <a:pt x="465" y="6"/>
                  <a:pt x="466" y="6"/>
                </a:cubicBezTo>
                <a:cubicBezTo>
                  <a:pt x="466" y="7"/>
                  <a:pt x="466" y="7"/>
                  <a:pt x="466" y="7"/>
                </a:cubicBezTo>
                <a:cubicBezTo>
                  <a:pt x="466" y="7"/>
                  <a:pt x="470" y="7"/>
                  <a:pt x="471" y="7"/>
                </a:cubicBezTo>
                <a:cubicBezTo>
                  <a:pt x="469" y="7"/>
                  <a:pt x="473" y="7"/>
                  <a:pt x="473" y="7"/>
                </a:cubicBezTo>
                <a:cubicBezTo>
                  <a:pt x="474" y="7"/>
                  <a:pt x="474" y="7"/>
                  <a:pt x="474" y="7"/>
                </a:cubicBezTo>
                <a:cubicBezTo>
                  <a:pt x="477" y="7"/>
                  <a:pt x="475" y="6"/>
                  <a:pt x="478" y="6"/>
                </a:cubicBezTo>
                <a:cubicBezTo>
                  <a:pt x="480" y="6"/>
                  <a:pt x="479" y="7"/>
                  <a:pt x="478" y="7"/>
                </a:cubicBezTo>
                <a:cubicBezTo>
                  <a:pt x="480" y="7"/>
                  <a:pt x="482" y="7"/>
                  <a:pt x="484" y="7"/>
                </a:cubicBezTo>
                <a:cubicBezTo>
                  <a:pt x="483" y="7"/>
                  <a:pt x="483" y="7"/>
                  <a:pt x="483" y="7"/>
                </a:cubicBezTo>
                <a:cubicBezTo>
                  <a:pt x="483" y="7"/>
                  <a:pt x="484" y="7"/>
                  <a:pt x="484" y="7"/>
                </a:cubicBezTo>
                <a:cubicBezTo>
                  <a:pt x="484" y="7"/>
                  <a:pt x="485" y="7"/>
                  <a:pt x="486" y="7"/>
                </a:cubicBezTo>
                <a:cubicBezTo>
                  <a:pt x="486" y="7"/>
                  <a:pt x="486" y="7"/>
                  <a:pt x="486" y="7"/>
                </a:cubicBezTo>
                <a:cubicBezTo>
                  <a:pt x="485" y="7"/>
                  <a:pt x="484" y="7"/>
                  <a:pt x="484" y="7"/>
                </a:cubicBezTo>
                <a:cubicBezTo>
                  <a:pt x="484" y="7"/>
                  <a:pt x="485" y="7"/>
                  <a:pt x="486" y="7"/>
                </a:cubicBezTo>
                <a:cubicBezTo>
                  <a:pt x="486" y="7"/>
                  <a:pt x="486" y="7"/>
                  <a:pt x="486" y="7"/>
                </a:cubicBezTo>
                <a:cubicBezTo>
                  <a:pt x="487" y="7"/>
                  <a:pt x="487" y="7"/>
                  <a:pt x="488" y="7"/>
                </a:cubicBezTo>
                <a:cubicBezTo>
                  <a:pt x="487" y="7"/>
                  <a:pt x="487" y="7"/>
                  <a:pt x="487" y="7"/>
                </a:cubicBezTo>
                <a:cubicBezTo>
                  <a:pt x="488" y="7"/>
                  <a:pt x="492" y="7"/>
                  <a:pt x="492" y="7"/>
                </a:cubicBezTo>
                <a:cubicBezTo>
                  <a:pt x="497" y="7"/>
                  <a:pt x="505" y="7"/>
                  <a:pt x="508" y="7"/>
                </a:cubicBezTo>
                <a:cubicBezTo>
                  <a:pt x="508" y="7"/>
                  <a:pt x="507" y="7"/>
                  <a:pt x="508" y="7"/>
                </a:cubicBezTo>
                <a:cubicBezTo>
                  <a:pt x="510" y="7"/>
                  <a:pt x="512" y="7"/>
                  <a:pt x="512" y="7"/>
                </a:cubicBezTo>
                <a:cubicBezTo>
                  <a:pt x="514" y="7"/>
                  <a:pt x="513" y="7"/>
                  <a:pt x="516" y="7"/>
                </a:cubicBezTo>
                <a:cubicBezTo>
                  <a:pt x="516" y="7"/>
                  <a:pt x="516" y="7"/>
                  <a:pt x="516" y="7"/>
                </a:cubicBezTo>
                <a:cubicBezTo>
                  <a:pt x="520" y="8"/>
                  <a:pt x="526" y="7"/>
                  <a:pt x="531" y="7"/>
                </a:cubicBezTo>
                <a:cubicBezTo>
                  <a:pt x="530" y="7"/>
                  <a:pt x="530" y="7"/>
                  <a:pt x="529" y="7"/>
                </a:cubicBezTo>
                <a:cubicBezTo>
                  <a:pt x="533" y="7"/>
                  <a:pt x="537" y="7"/>
                  <a:pt x="540" y="7"/>
                </a:cubicBezTo>
                <a:cubicBezTo>
                  <a:pt x="540" y="7"/>
                  <a:pt x="540" y="7"/>
                  <a:pt x="539" y="7"/>
                </a:cubicBezTo>
                <a:cubicBezTo>
                  <a:pt x="541" y="7"/>
                  <a:pt x="544" y="7"/>
                  <a:pt x="545" y="7"/>
                </a:cubicBezTo>
                <a:cubicBezTo>
                  <a:pt x="545" y="7"/>
                  <a:pt x="545" y="7"/>
                  <a:pt x="545" y="7"/>
                </a:cubicBezTo>
                <a:cubicBezTo>
                  <a:pt x="543" y="7"/>
                  <a:pt x="546" y="6"/>
                  <a:pt x="548" y="7"/>
                </a:cubicBezTo>
                <a:cubicBezTo>
                  <a:pt x="548" y="7"/>
                  <a:pt x="548" y="7"/>
                  <a:pt x="548" y="7"/>
                </a:cubicBezTo>
                <a:cubicBezTo>
                  <a:pt x="551" y="7"/>
                  <a:pt x="551" y="6"/>
                  <a:pt x="554" y="6"/>
                </a:cubicBezTo>
                <a:cubicBezTo>
                  <a:pt x="556" y="7"/>
                  <a:pt x="552" y="7"/>
                  <a:pt x="553" y="7"/>
                </a:cubicBezTo>
                <a:cubicBezTo>
                  <a:pt x="554" y="7"/>
                  <a:pt x="559" y="7"/>
                  <a:pt x="560" y="7"/>
                </a:cubicBezTo>
                <a:cubicBezTo>
                  <a:pt x="561" y="7"/>
                  <a:pt x="562" y="7"/>
                  <a:pt x="561" y="7"/>
                </a:cubicBezTo>
                <a:cubicBezTo>
                  <a:pt x="564" y="7"/>
                  <a:pt x="562" y="7"/>
                  <a:pt x="564" y="7"/>
                </a:cubicBezTo>
                <a:cubicBezTo>
                  <a:pt x="570" y="6"/>
                  <a:pt x="570" y="6"/>
                  <a:pt x="570" y="6"/>
                </a:cubicBezTo>
                <a:cubicBezTo>
                  <a:pt x="569" y="6"/>
                  <a:pt x="572" y="7"/>
                  <a:pt x="570" y="7"/>
                </a:cubicBezTo>
                <a:cubicBezTo>
                  <a:pt x="574" y="7"/>
                  <a:pt x="577" y="6"/>
                  <a:pt x="580" y="6"/>
                </a:cubicBezTo>
                <a:cubicBezTo>
                  <a:pt x="581" y="6"/>
                  <a:pt x="585" y="6"/>
                  <a:pt x="587" y="6"/>
                </a:cubicBezTo>
                <a:cubicBezTo>
                  <a:pt x="587" y="6"/>
                  <a:pt x="585" y="6"/>
                  <a:pt x="585" y="6"/>
                </a:cubicBezTo>
                <a:cubicBezTo>
                  <a:pt x="587" y="7"/>
                  <a:pt x="587" y="7"/>
                  <a:pt x="587" y="7"/>
                </a:cubicBezTo>
                <a:cubicBezTo>
                  <a:pt x="584" y="7"/>
                  <a:pt x="588" y="7"/>
                  <a:pt x="586" y="7"/>
                </a:cubicBezTo>
                <a:cubicBezTo>
                  <a:pt x="588" y="7"/>
                  <a:pt x="594" y="7"/>
                  <a:pt x="598" y="7"/>
                </a:cubicBezTo>
                <a:cubicBezTo>
                  <a:pt x="595" y="7"/>
                  <a:pt x="602" y="7"/>
                  <a:pt x="602" y="7"/>
                </a:cubicBezTo>
                <a:cubicBezTo>
                  <a:pt x="606" y="7"/>
                  <a:pt x="604" y="7"/>
                  <a:pt x="606" y="7"/>
                </a:cubicBezTo>
                <a:cubicBezTo>
                  <a:pt x="610" y="7"/>
                  <a:pt x="614" y="7"/>
                  <a:pt x="618" y="7"/>
                </a:cubicBezTo>
                <a:cubicBezTo>
                  <a:pt x="618" y="7"/>
                  <a:pt x="618" y="7"/>
                  <a:pt x="618" y="7"/>
                </a:cubicBezTo>
                <a:cubicBezTo>
                  <a:pt x="622" y="7"/>
                  <a:pt x="628" y="8"/>
                  <a:pt x="631" y="7"/>
                </a:cubicBezTo>
                <a:cubicBezTo>
                  <a:pt x="631" y="7"/>
                  <a:pt x="631" y="7"/>
                  <a:pt x="630" y="7"/>
                </a:cubicBezTo>
                <a:cubicBezTo>
                  <a:pt x="634" y="8"/>
                  <a:pt x="631" y="7"/>
                  <a:pt x="636" y="7"/>
                </a:cubicBezTo>
                <a:cubicBezTo>
                  <a:pt x="635" y="7"/>
                  <a:pt x="635" y="7"/>
                  <a:pt x="635" y="7"/>
                </a:cubicBezTo>
                <a:cubicBezTo>
                  <a:pt x="637" y="7"/>
                  <a:pt x="640" y="8"/>
                  <a:pt x="643" y="7"/>
                </a:cubicBezTo>
                <a:cubicBezTo>
                  <a:pt x="643" y="7"/>
                  <a:pt x="643" y="7"/>
                  <a:pt x="642" y="7"/>
                </a:cubicBezTo>
                <a:cubicBezTo>
                  <a:pt x="645" y="7"/>
                  <a:pt x="648" y="8"/>
                  <a:pt x="651" y="7"/>
                </a:cubicBezTo>
                <a:cubicBezTo>
                  <a:pt x="651" y="7"/>
                  <a:pt x="651" y="8"/>
                  <a:pt x="650" y="8"/>
                </a:cubicBezTo>
                <a:cubicBezTo>
                  <a:pt x="652" y="8"/>
                  <a:pt x="653" y="7"/>
                  <a:pt x="655" y="7"/>
                </a:cubicBezTo>
                <a:cubicBezTo>
                  <a:pt x="656" y="7"/>
                  <a:pt x="658" y="8"/>
                  <a:pt x="657" y="8"/>
                </a:cubicBezTo>
                <a:cubicBezTo>
                  <a:pt x="658" y="7"/>
                  <a:pt x="662" y="8"/>
                  <a:pt x="664" y="7"/>
                </a:cubicBezTo>
                <a:cubicBezTo>
                  <a:pt x="664" y="8"/>
                  <a:pt x="665" y="8"/>
                  <a:pt x="667" y="8"/>
                </a:cubicBezTo>
                <a:cubicBezTo>
                  <a:pt x="681" y="8"/>
                  <a:pt x="696" y="8"/>
                  <a:pt x="710" y="8"/>
                </a:cubicBezTo>
                <a:cubicBezTo>
                  <a:pt x="713" y="9"/>
                  <a:pt x="707" y="8"/>
                  <a:pt x="709" y="9"/>
                </a:cubicBezTo>
                <a:cubicBezTo>
                  <a:pt x="708" y="8"/>
                  <a:pt x="711" y="9"/>
                  <a:pt x="715" y="9"/>
                </a:cubicBezTo>
                <a:cubicBezTo>
                  <a:pt x="715" y="9"/>
                  <a:pt x="715" y="9"/>
                  <a:pt x="715" y="9"/>
                </a:cubicBezTo>
                <a:cubicBezTo>
                  <a:pt x="717" y="9"/>
                  <a:pt x="718" y="9"/>
                  <a:pt x="720" y="9"/>
                </a:cubicBezTo>
                <a:cubicBezTo>
                  <a:pt x="720" y="9"/>
                  <a:pt x="720" y="9"/>
                  <a:pt x="720" y="9"/>
                </a:cubicBezTo>
                <a:cubicBezTo>
                  <a:pt x="722" y="8"/>
                  <a:pt x="725" y="9"/>
                  <a:pt x="726" y="9"/>
                </a:cubicBezTo>
                <a:cubicBezTo>
                  <a:pt x="728" y="9"/>
                  <a:pt x="728" y="9"/>
                  <a:pt x="728" y="9"/>
                </a:cubicBezTo>
                <a:cubicBezTo>
                  <a:pt x="730" y="9"/>
                  <a:pt x="731" y="9"/>
                  <a:pt x="734" y="9"/>
                </a:cubicBezTo>
                <a:cubicBezTo>
                  <a:pt x="733" y="9"/>
                  <a:pt x="733" y="9"/>
                  <a:pt x="733" y="9"/>
                </a:cubicBezTo>
                <a:cubicBezTo>
                  <a:pt x="737" y="9"/>
                  <a:pt x="741" y="9"/>
                  <a:pt x="742" y="9"/>
                </a:cubicBezTo>
                <a:cubicBezTo>
                  <a:pt x="745" y="9"/>
                  <a:pt x="748" y="9"/>
                  <a:pt x="749" y="8"/>
                </a:cubicBezTo>
                <a:cubicBezTo>
                  <a:pt x="750" y="9"/>
                  <a:pt x="749" y="9"/>
                  <a:pt x="749" y="9"/>
                </a:cubicBezTo>
                <a:cubicBezTo>
                  <a:pt x="760" y="9"/>
                  <a:pt x="772" y="9"/>
                  <a:pt x="782" y="9"/>
                </a:cubicBezTo>
                <a:cubicBezTo>
                  <a:pt x="783" y="9"/>
                  <a:pt x="782" y="9"/>
                  <a:pt x="782" y="9"/>
                </a:cubicBezTo>
                <a:cubicBezTo>
                  <a:pt x="788" y="9"/>
                  <a:pt x="794" y="10"/>
                  <a:pt x="799" y="9"/>
                </a:cubicBezTo>
                <a:cubicBezTo>
                  <a:pt x="801" y="9"/>
                  <a:pt x="801" y="9"/>
                  <a:pt x="801" y="9"/>
                </a:cubicBezTo>
                <a:cubicBezTo>
                  <a:pt x="802" y="9"/>
                  <a:pt x="802" y="9"/>
                  <a:pt x="803" y="9"/>
                </a:cubicBezTo>
                <a:cubicBezTo>
                  <a:pt x="804" y="9"/>
                  <a:pt x="809" y="9"/>
                  <a:pt x="809" y="9"/>
                </a:cubicBezTo>
                <a:cubicBezTo>
                  <a:pt x="810" y="9"/>
                  <a:pt x="809" y="9"/>
                  <a:pt x="809" y="9"/>
                </a:cubicBezTo>
                <a:cubicBezTo>
                  <a:pt x="812" y="9"/>
                  <a:pt x="815" y="9"/>
                  <a:pt x="818" y="9"/>
                </a:cubicBezTo>
                <a:cubicBezTo>
                  <a:pt x="817" y="9"/>
                  <a:pt x="817" y="9"/>
                  <a:pt x="817" y="9"/>
                </a:cubicBezTo>
                <a:cubicBezTo>
                  <a:pt x="831" y="10"/>
                  <a:pt x="849" y="11"/>
                  <a:pt x="861" y="11"/>
                </a:cubicBezTo>
                <a:cubicBezTo>
                  <a:pt x="864" y="10"/>
                  <a:pt x="862" y="11"/>
                  <a:pt x="864" y="11"/>
                </a:cubicBezTo>
                <a:cubicBezTo>
                  <a:pt x="876" y="11"/>
                  <a:pt x="890" y="12"/>
                  <a:pt x="901" y="12"/>
                </a:cubicBezTo>
                <a:cubicBezTo>
                  <a:pt x="909" y="12"/>
                  <a:pt x="912" y="11"/>
                  <a:pt x="912" y="11"/>
                </a:cubicBezTo>
                <a:cubicBezTo>
                  <a:pt x="891" y="10"/>
                  <a:pt x="873" y="9"/>
                  <a:pt x="853" y="8"/>
                </a:cubicBezTo>
                <a:close/>
                <a:moveTo>
                  <a:pt x="490" y="7"/>
                </a:moveTo>
                <a:cubicBezTo>
                  <a:pt x="489" y="7"/>
                  <a:pt x="489" y="7"/>
                  <a:pt x="488" y="7"/>
                </a:cubicBezTo>
                <a:cubicBezTo>
                  <a:pt x="489" y="7"/>
                  <a:pt x="489" y="7"/>
                  <a:pt x="490" y="7"/>
                </a:cubicBezTo>
                <a:close/>
              </a:path>
            </a:pathLst>
          </a:custGeom>
          <a:solidFill>
            <a:schemeClr val="accent1"/>
          </a:solidFill>
          <a:ln w="6350" cmpd="sng">
            <a:solidFill>
              <a:schemeClr val="accent1">
                <a:lumMod val="75000"/>
              </a:schemeClr>
            </a:solidFill>
            <a:round/>
            <a:headEnd/>
            <a:tailEnd/>
          </a:ln>
        </p:spPr>
        <p:txBody>
          <a:bodyPr vert="horz" wrap="square" lIns="91440" tIns="45720" rIns="91440" bIns="45720" numCol="1" anchor="t" anchorCtr="0" compatLnSpc="1">
            <a:prstTxWarp prst="textNoShape">
              <a:avLst/>
            </a:prstTxWarp>
          </a:bodyPr>
          <a:lstStyle/>
          <a:p>
            <a:pPr defTabSz="457200"/>
            <a:endParaRPr lang="en-US" sz="1800">
              <a:solidFill>
                <a:prstClr val="black"/>
              </a:solidFill>
              <a:latin typeface="Calibri"/>
            </a:endParaRPr>
          </a:p>
        </p:txBody>
      </p:sp>
      <p:sp>
        <p:nvSpPr>
          <p:cNvPr id="149" name="Freeform 384"/>
          <p:cNvSpPr>
            <a:spLocks/>
          </p:cNvSpPr>
          <p:nvPr/>
        </p:nvSpPr>
        <p:spPr bwMode="auto">
          <a:xfrm>
            <a:off x="391810" y="923545"/>
            <a:ext cx="1453799" cy="688756"/>
          </a:xfrm>
          <a:custGeom>
            <a:avLst/>
            <a:gdLst/>
            <a:ahLst/>
            <a:cxnLst>
              <a:cxn ang="0">
                <a:pos x="296" y="25"/>
              </a:cxn>
              <a:cxn ang="0">
                <a:pos x="295" y="5"/>
              </a:cxn>
              <a:cxn ang="0">
                <a:pos x="287" y="0"/>
              </a:cxn>
              <a:cxn ang="0">
                <a:pos x="84" y="1"/>
              </a:cxn>
              <a:cxn ang="0">
                <a:pos x="48" y="2"/>
              </a:cxn>
              <a:cxn ang="0">
                <a:pos x="3" y="12"/>
              </a:cxn>
              <a:cxn ang="0">
                <a:pos x="3" y="51"/>
              </a:cxn>
              <a:cxn ang="0">
                <a:pos x="3" y="141"/>
              </a:cxn>
              <a:cxn ang="0">
                <a:pos x="3" y="200"/>
              </a:cxn>
              <a:cxn ang="0">
                <a:pos x="65" y="204"/>
              </a:cxn>
              <a:cxn ang="0">
                <a:pos x="139" y="204"/>
              </a:cxn>
              <a:cxn ang="0">
                <a:pos x="205" y="203"/>
              </a:cxn>
              <a:cxn ang="0">
                <a:pos x="246" y="201"/>
              </a:cxn>
              <a:cxn ang="0">
                <a:pos x="266" y="202"/>
              </a:cxn>
              <a:cxn ang="0">
                <a:pos x="275" y="201"/>
              </a:cxn>
              <a:cxn ang="0">
                <a:pos x="253" y="201"/>
              </a:cxn>
              <a:cxn ang="0">
                <a:pos x="243" y="200"/>
              </a:cxn>
              <a:cxn ang="0">
                <a:pos x="208" y="199"/>
              </a:cxn>
              <a:cxn ang="0">
                <a:pos x="178" y="199"/>
              </a:cxn>
              <a:cxn ang="0">
                <a:pos x="175" y="197"/>
              </a:cxn>
              <a:cxn ang="0">
                <a:pos x="169" y="196"/>
              </a:cxn>
              <a:cxn ang="0">
                <a:pos x="158" y="198"/>
              </a:cxn>
              <a:cxn ang="0">
                <a:pos x="147" y="199"/>
              </a:cxn>
              <a:cxn ang="0">
                <a:pos x="135" y="197"/>
              </a:cxn>
              <a:cxn ang="0">
                <a:pos x="124" y="198"/>
              </a:cxn>
              <a:cxn ang="0">
                <a:pos x="115" y="197"/>
              </a:cxn>
              <a:cxn ang="0">
                <a:pos x="102" y="197"/>
              </a:cxn>
              <a:cxn ang="0">
                <a:pos x="87" y="197"/>
              </a:cxn>
              <a:cxn ang="0">
                <a:pos x="73" y="199"/>
              </a:cxn>
              <a:cxn ang="0">
                <a:pos x="71" y="197"/>
              </a:cxn>
              <a:cxn ang="0">
                <a:pos x="58" y="197"/>
              </a:cxn>
              <a:cxn ang="0">
                <a:pos x="10" y="197"/>
              </a:cxn>
              <a:cxn ang="0">
                <a:pos x="9" y="181"/>
              </a:cxn>
              <a:cxn ang="0">
                <a:pos x="10" y="138"/>
              </a:cxn>
              <a:cxn ang="0">
                <a:pos x="9" y="118"/>
              </a:cxn>
              <a:cxn ang="0">
                <a:pos x="9" y="110"/>
              </a:cxn>
              <a:cxn ang="0">
                <a:pos x="9" y="104"/>
              </a:cxn>
              <a:cxn ang="0">
                <a:pos x="10" y="89"/>
              </a:cxn>
              <a:cxn ang="0">
                <a:pos x="9" y="74"/>
              </a:cxn>
              <a:cxn ang="0">
                <a:pos x="9" y="36"/>
              </a:cxn>
              <a:cxn ang="0">
                <a:pos x="10" y="17"/>
              </a:cxn>
              <a:cxn ang="0">
                <a:pos x="22" y="6"/>
              </a:cxn>
              <a:cxn ang="0">
                <a:pos x="35" y="7"/>
              </a:cxn>
              <a:cxn ang="0">
                <a:pos x="40" y="7"/>
              </a:cxn>
              <a:cxn ang="0">
                <a:pos x="65" y="7"/>
              </a:cxn>
              <a:cxn ang="0">
                <a:pos x="87" y="7"/>
              </a:cxn>
              <a:cxn ang="0">
                <a:pos x="107" y="6"/>
              </a:cxn>
              <a:cxn ang="0">
                <a:pos x="129" y="5"/>
              </a:cxn>
              <a:cxn ang="0">
                <a:pos x="146" y="6"/>
              </a:cxn>
              <a:cxn ang="0">
                <a:pos x="192" y="5"/>
              </a:cxn>
              <a:cxn ang="0">
                <a:pos x="212" y="5"/>
              </a:cxn>
              <a:cxn ang="0">
                <a:pos x="274" y="5"/>
              </a:cxn>
              <a:cxn ang="0">
                <a:pos x="290" y="6"/>
              </a:cxn>
              <a:cxn ang="0">
                <a:pos x="290" y="27"/>
              </a:cxn>
              <a:cxn ang="0">
                <a:pos x="292" y="90"/>
              </a:cxn>
              <a:cxn ang="0">
                <a:pos x="292" y="184"/>
              </a:cxn>
            </a:cxnLst>
            <a:rect l="0" t="0" r="r" b="b"/>
            <a:pathLst>
              <a:path w="300" h="209">
                <a:moveTo>
                  <a:pt x="295" y="112"/>
                </a:moveTo>
                <a:cubicBezTo>
                  <a:pt x="295" y="84"/>
                  <a:pt x="297" y="57"/>
                  <a:pt x="296" y="29"/>
                </a:cubicBezTo>
                <a:cubicBezTo>
                  <a:pt x="296" y="30"/>
                  <a:pt x="295" y="29"/>
                  <a:pt x="295" y="27"/>
                </a:cubicBezTo>
                <a:cubicBezTo>
                  <a:pt x="295" y="27"/>
                  <a:pt x="295" y="27"/>
                  <a:pt x="295" y="27"/>
                </a:cubicBezTo>
                <a:cubicBezTo>
                  <a:pt x="295" y="25"/>
                  <a:pt x="295" y="25"/>
                  <a:pt x="295" y="25"/>
                </a:cubicBezTo>
                <a:cubicBezTo>
                  <a:pt x="295" y="23"/>
                  <a:pt x="295" y="24"/>
                  <a:pt x="296" y="25"/>
                </a:cubicBezTo>
                <a:cubicBezTo>
                  <a:pt x="296" y="20"/>
                  <a:pt x="295" y="14"/>
                  <a:pt x="295" y="9"/>
                </a:cubicBezTo>
                <a:cubicBezTo>
                  <a:pt x="295" y="5"/>
                  <a:pt x="295" y="5"/>
                  <a:pt x="295" y="5"/>
                </a:cubicBezTo>
                <a:cubicBezTo>
                  <a:pt x="295" y="5"/>
                  <a:pt x="295" y="5"/>
                  <a:pt x="295" y="5"/>
                </a:cubicBezTo>
                <a:cubicBezTo>
                  <a:pt x="295" y="5"/>
                  <a:pt x="295" y="5"/>
                  <a:pt x="295" y="5"/>
                </a:cubicBezTo>
                <a:cubicBezTo>
                  <a:pt x="295" y="5"/>
                  <a:pt x="295" y="5"/>
                  <a:pt x="295" y="5"/>
                </a:cubicBezTo>
                <a:cubicBezTo>
                  <a:pt x="295" y="5"/>
                  <a:pt x="295" y="5"/>
                  <a:pt x="295" y="5"/>
                </a:cubicBezTo>
                <a:cubicBezTo>
                  <a:pt x="293" y="3"/>
                  <a:pt x="300" y="10"/>
                  <a:pt x="291" y="0"/>
                </a:cubicBezTo>
                <a:cubicBezTo>
                  <a:pt x="291" y="0"/>
                  <a:pt x="291" y="0"/>
                  <a:pt x="291" y="0"/>
                </a:cubicBezTo>
                <a:cubicBezTo>
                  <a:pt x="291" y="0"/>
                  <a:pt x="291" y="0"/>
                  <a:pt x="291" y="0"/>
                </a:cubicBezTo>
                <a:cubicBezTo>
                  <a:pt x="290" y="0"/>
                  <a:pt x="290" y="0"/>
                  <a:pt x="290" y="0"/>
                </a:cubicBezTo>
                <a:cubicBezTo>
                  <a:pt x="289" y="0"/>
                  <a:pt x="289" y="0"/>
                  <a:pt x="289" y="0"/>
                </a:cubicBezTo>
                <a:cubicBezTo>
                  <a:pt x="287" y="0"/>
                  <a:pt x="287" y="0"/>
                  <a:pt x="287" y="0"/>
                </a:cubicBezTo>
                <a:cubicBezTo>
                  <a:pt x="279" y="0"/>
                  <a:pt x="279" y="0"/>
                  <a:pt x="279" y="0"/>
                </a:cubicBezTo>
                <a:cubicBezTo>
                  <a:pt x="278" y="1"/>
                  <a:pt x="274" y="0"/>
                  <a:pt x="273" y="1"/>
                </a:cubicBezTo>
                <a:cubicBezTo>
                  <a:pt x="273" y="1"/>
                  <a:pt x="273" y="1"/>
                  <a:pt x="273" y="1"/>
                </a:cubicBezTo>
                <a:cubicBezTo>
                  <a:pt x="266" y="1"/>
                  <a:pt x="265" y="1"/>
                  <a:pt x="259" y="0"/>
                </a:cubicBezTo>
                <a:cubicBezTo>
                  <a:pt x="229" y="0"/>
                  <a:pt x="201" y="0"/>
                  <a:pt x="172" y="0"/>
                </a:cubicBezTo>
                <a:cubicBezTo>
                  <a:pt x="143" y="0"/>
                  <a:pt x="114" y="1"/>
                  <a:pt x="84" y="1"/>
                </a:cubicBezTo>
                <a:cubicBezTo>
                  <a:pt x="80" y="2"/>
                  <a:pt x="73" y="1"/>
                  <a:pt x="68" y="3"/>
                </a:cubicBezTo>
                <a:cubicBezTo>
                  <a:pt x="68" y="2"/>
                  <a:pt x="68" y="2"/>
                  <a:pt x="68" y="2"/>
                </a:cubicBezTo>
                <a:cubicBezTo>
                  <a:pt x="64" y="3"/>
                  <a:pt x="63" y="2"/>
                  <a:pt x="57" y="2"/>
                </a:cubicBezTo>
                <a:cubicBezTo>
                  <a:pt x="57" y="2"/>
                  <a:pt x="54" y="2"/>
                  <a:pt x="55" y="2"/>
                </a:cubicBezTo>
                <a:cubicBezTo>
                  <a:pt x="53" y="3"/>
                  <a:pt x="52" y="1"/>
                  <a:pt x="49" y="2"/>
                </a:cubicBezTo>
                <a:cubicBezTo>
                  <a:pt x="49" y="2"/>
                  <a:pt x="49" y="2"/>
                  <a:pt x="48" y="2"/>
                </a:cubicBezTo>
                <a:cubicBezTo>
                  <a:pt x="41" y="3"/>
                  <a:pt x="50" y="2"/>
                  <a:pt x="40" y="1"/>
                </a:cubicBezTo>
                <a:cubicBezTo>
                  <a:pt x="20" y="1"/>
                  <a:pt x="20" y="1"/>
                  <a:pt x="20" y="1"/>
                </a:cubicBezTo>
                <a:cubicBezTo>
                  <a:pt x="10" y="2"/>
                  <a:pt x="10" y="2"/>
                  <a:pt x="10" y="2"/>
                </a:cubicBezTo>
                <a:cubicBezTo>
                  <a:pt x="7" y="2"/>
                  <a:pt x="7" y="2"/>
                  <a:pt x="7" y="2"/>
                </a:cubicBezTo>
                <a:cubicBezTo>
                  <a:pt x="0" y="8"/>
                  <a:pt x="5" y="5"/>
                  <a:pt x="3" y="7"/>
                </a:cubicBezTo>
                <a:cubicBezTo>
                  <a:pt x="3" y="12"/>
                  <a:pt x="3" y="12"/>
                  <a:pt x="3" y="12"/>
                </a:cubicBezTo>
                <a:cubicBezTo>
                  <a:pt x="3" y="11"/>
                  <a:pt x="4" y="11"/>
                  <a:pt x="4" y="12"/>
                </a:cubicBezTo>
                <a:cubicBezTo>
                  <a:pt x="3" y="13"/>
                  <a:pt x="4" y="16"/>
                  <a:pt x="4" y="18"/>
                </a:cubicBezTo>
                <a:cubicBezTo>
                  <a:pt x="3" y="18"/>
                  <a:pt x="3" y="17"/>
                  <a:pt x="3" y="17"/>
                </a:cubicBezTo>
                <a:cubicBezTo>
                  <a:pt x="3" y="22"/>
                  <a:pt x="3" y="27"/>
                  <a:pt x="3" y="33"/>
                </a:cubicBezTo>
                <a:cubicBezTo>
                  <a:pt x="3" y="38"/>
                  <a:pt x="2" y="44"/>
                  <a:pt x="3" y="48"/>
                </a:cubicBezTo>
                <a:cubicBezTo>
                  <a:pt x="3" y="47"/>
                  <a:pt x="3" y="50"/>
                  <a:pt x="3" y="51"/>
                </a:cubicBezTo>
                <a:cubicBezTo>
                  <a:pt x="4" y="55"/>
                  <a:pt x="2" y="62"/>
                  <a:pt x="3" y="66"/>
                </a:cubicBezTo>
                <a:cubicBezTo>
                  <a:pt x="3" y="66"/>
                  <a:pt x="3" y="66"/>
                  <a:pt x="3" y="66"/>
                </a:cubicBezTo>
                <a:cubicBezTo>
                  <a:pt x="3" y="80"/>
                  <a:pt x="2" y="96"/>
                  <a:pt x="3" y="111"/>
                </a:cubicBezTo>
                <a:cubicBezTo>
                  <a:pt x="3" y="119"/>
                  <a:pt x="2" y="129"/>
                  <a:pt x="3" y="138"/>
                </a:cubicBezTo>
                <a:cubicBezTo>
                  <a:pt x="3" y="140"/>
                  <a:pt x="3" y="138"/>
                  <a:pt x="3" y="140"/>
                </a:cubicBezTo>
                <a:cubicBezTo>
                  <a:pt x="3" y="142"/>
                  <a:pt x="3" y="140"/>
                  <a:pt x="3" y="141"/>
                </a:cubicBezTo>
                <a:cubicBezTo>
                  <a:pt x="3" y="145"/>
                  <a:pt x="3" y="151"/>
                  <a:pt x="3" y="157"/>
                </a:cubicBezTo>
                <a:cubicBezTo>
                  <a:pt x="3" y="158"/>
                  <a:pt x="3" y="159"/>
                  <a:pt x="3" y="159"/>
                </a:cubicBezTo>
                <a:cubicBezTo>
                  <a:pt x="2" y="165"/>
                  <a:pt x="3" y="174"/>
                  <a:pt x="3" y="180"/>
                </a:cubicBezTo>
                <a:cubicBezTo>
                  <a:pt x="4" y="178"/>
                  <a:pt x="3" y="184"/>
                  <a:pt x="4" y="186"/>
                </a:cubicBezTo>
                <a:cubicBezTo>
                  <a:pt x="4" y="187"/>
                  <a:pt x="3" y="188"/>
                  <a:pt x="3" y="187"/>
                </a:cubicBezTo>
                <a:cubicBezTo>
                  <a:pt x="3" y="192"/>
                  <a:pt x="3" y="195"/>
                  <a:pt x="3" y="200"/>
                </a:cubicBezTo>
                <a:cubicBezTo>
                  <a:pt x="12" y="209"/>
                  <a:pt x="8" y="202"/>
                  <a:pt x="13" y="204"/>
                </a:cubicBezTo>
                <a:cubicBezTo>
                  <a:pt x="15" y="205"/>
                  <a:pt x="20" y="204"/>
                  <a:pt x="23" y="204"/>
                </a:cubicBezTo>
                <a:cubicBezTo>
                  <a:pt x="22" y="204"/>
                  <a:pt x="26" y="203"/>
                  <a:pt x="29" y="203"/>
                </a:cubicBezTo>
                <a:cubicBezTo>
                  <a:pt x="28" y="204"/>
                  <a:pt x="28" y="204"/>
                  <a:pt x="28" y="204"/>
                </a:cubicBezTo>
                <a:cubicBezTo>
                  <a:pt x="38" y="204"/>
                  <a:pt x="53" y="205"/>
                  <a:pt x="64" y="204"/>
                </a:cubicBezTo>
                <a:cubicBezTo>
                  <a:pt x="65" y="204"/>
                  <a:pt x="65" y="204"/>
                  <a:pt x="65" y="204"/>
                </a:cubicBezTo>
                <a:cubicBezTo>
                  <a:pt x="77" y="204"/>
                  <a:pt x="89" y="204"/>
                  <a:pt x="101" y="203"/>
                </a:cubicBezTo>
                <a:cubicBezTo>
                  <a:pt x="104" y="204"/>
                  <a:pt x="109" y="204"/>
                  <a:pt x="112" y="204"/>
                </a:cubicBezTo>
                <a:cubicBezTo>
                  <a:pt x="116" y="203"/>
                  <a:pt x="118" y="203"/>
                  <a:pt x="121" y="203"/>
                </a:cubicBezTo>
                <a:cubicBezTo>
                  <a:pt x="122" y="202"/>
                  <a:pt x="123" y="203"/>
                  <a:pt x="124" y="203"/>
                </a:cubicBezTo>
                <a:cubicBezTo>
                  <a:pt x="129" y="203"/>
                  <a:pt x="135" y="204"/>
                  <a:pt x="139" y="203"/>
                </a:cubicBezTo>
                <a:cubicBezTo>
                  <a:pt x="139" y="204"/>
                  <a:pt x="139" y="204"/>
                  <a:pt x="139" y="204"/>
                </a:cubicBezTo>
                <a:cubicBezTo>
                  <a:pt x="143" y="203"/>
                  <a:pt x="149" y="203"/>
                  <a:pt x="154" y="203"/>
                </a:cubicBezTo>
                <a:cubicBezTo>
                  <a:pt x="155" y="203"/>
                  <a:pt x="160" y="202"/>
                  <a:pt x="158" y="202"/>
                </a:cubicBezTo>
                <a:cubicBezTo>
                  <a:pt x="160" y="202"/>
                  <a:pt x="159" y="203"/>
                  <a:pt x="161" y="202"/>
                </a:cubicBezTo>
                <a:cubicBezTo>
                  <a:pt x="159" y="203"/>
                  <a:pt x="159" y="203"/>
                  <a:pt x="159" y="203"/>
                </a:cubicBezTo>
                <a:cubicBezTo>
                  <a:pt x="170" y="203"/>
                  <a:pt x="179" y="203"/>
                  <a:pt x="190" y="202"/>
                </a:cubicBezTo>
                <a:cubicBezTo>
                  <a:pt x="193" y="203"/>
                  <a:pt x="199" y="202"/>
                  <a:pt x="205" y="203"/>
                </a:cubicBezTo>
                <a:cubicBezTo>
                  <a:pt x="209" y="202"/>
                  <a:pt x="215" y="203"/>
                  <a:pt x="217" y="202"/>
                </a:cubicBezTo>
                <a:cubicBezTo>
                  <a:pt x="217" y="202"/>
                  <a:pt x="217" y="202"/>
                  <a:pt x="217" y="202"/>
                </a:cubicBezTo>
                <a:cubicBezTo>
                  <a:pt x="222" y="202"/>
                  <a:pt x="228" y="202"/>
                  <a:pt x="234" y="203"/>
                </a:cubicBezTo>
                <a:cubicBezTo>
                  <a:pt x="238" y="203"/>
                  <a:pt x="238" y="202"/>
                  <a:pt x="241" y="202"/>
                </a:cubicBezTo>
                <a:cubicBezTo>
                  <a:pt x="241" y="202"/>
                  <a:pt x="241" y="202"/>
                  <a:pt x="241" y="202"/>
                </a:cubicBezTo>
                <a:cubicBezTo>
                  <a:pt x="244" y="202"/>
                  <a:pt x="245" y="201"/>
                  <a:pt x="246" y="201"/>
                </a:cubicBezTo>
                <a:cubicBezTo>
                  <a:pt x="248" y="201"/>
                  <a:pt x="248" y="201"/>
                  <a:pt x="251" y="201"/>
                </a:cubicBezTo>
                <a:cubicBezTo>
                  <a:pt x="248" y="201"/>
                  <a:pt x="247" y="202"/>
                  <a:pt x="245" y="203"/>
                </a:cubicBezTo>
                <a:cubicBezTo>
                  <a:pt x="249" y="203"/>
                  <a:pt x="253" y="202"/>
                  <a:pt x="255" y="202"/>
                </a:cubicBezTo>
                <a:cubicBezTo>
                  <a:pt x="258" y="202"/>
                  <a:pt x="261" y="202"/>
                  <a:pt x="261" y="202"/>
                </a:cubicBezTo>
                <a:cubicBezTo>
                  <a:pt x="260" y="202"/>
                  <a:pt x="263" y="202"/>
                  <a:pt x="261" y="202"/>
                </a:cubicBezTo>
                <a:cubicBezTo>
                  <a:pt x="263" y="202"/>
                  <a:pt x="265" y="202"/>
                  <a:pt x="266" y="202"/>
                </a:cubicBezTo>
                <a:cubicBezTo>
                  <a:pt x="266" y="202"/>
                  <a:pt x="265" y="202"/>
                  <a:pt x="265" y="202"/>
                </a:cubicBezTo>
                <a:cubicBezTo>
                  <a:pt x="266" y="201"/>
                  <a:pt x="268" y="201"/>
                  <a:pt x="268" y="201"/>
                </a:cubicBezTo>
                <a:cubicBezTo>
                  <a:pt x="266" y="201"/>
                  <a:pt x="266" y="201"/>
                  <a:pt x="265" y="201"/>
                </a:cubicBezTo>
                <a:cubicBezTo>
                  <a:pt x="266" y="200"/>
                  <a:pt x="269" y="200"/>
                  <a:pt x="270" y="201"/>
                </a:cubicBezTo>
                <a:cubicBezTo>
                  <a:pt x="272" y="201"/>
                  <a:pt x="268" y="202"/>
                  <a:pt x="270" y="202"/>
                </a:cubicBezTo>
                <a:cubicBezTo>
                  <a:pt x="275" y="201"/>
                  <a:pt x="275" y="201"/>
                  <a:pt x="275" y="201"/>
                </a:cubicBezTo>
                <a:cubicBezTo>
                  <a:pt x="274" y="201"/>
                  <a:pt x="273" y="201"/>
                  <a:pt x="273" y="200"/>
                </a:cubicBezTo>
                <a:cubicBezTo>
                  <a:pt x="271" y="201"/>
                  <a:pt x="271" y="201"/>
                  <a:pt x="271" y="201"/>
                </a:cubicBezTo>
                <a:cubicBezTo>
                  <a:pt x="271" y="200"/>
                  <a:pt x="271" y="200"/>
                  <a:pt x="271" y="200"/>
                </a:cubicBezTo>
                <a:cubicBezTo>
                  <a:pt x="266" y="200"/>
                  <a:pt x="263" y="200"/>
                  <a:pt x="259" y="200"/>
                </a:cubicBezTo>
                <a:cubicBezTo>
                  <a:pt x="261" y="201"/>
                  <a:pt x="261" y="201"/>
                  <a:pt x="261" y="201"/>
                </a:cubicBezTo>
                <a:cubicBezTo>
                  <a:pt x="258" y="201"/>
                  <a:pt x="256" y="201"/>
                  <a:pt x="253" y="201"/>
                </a:cubicBezTo>
                <a:cubicBezTo>
                  <a:pt x="254" y="201"/>
                  <a:pt x="253" y="200"/>
                  <a:pt x="253" y="200"/>
                </a:cubicBezTo>
                <a:cubicBezTo>
                  <a:pt x="253" y="200"/>
                  <a:pt x="252" y="200"/>
                  <a:pt x="251" y="200"/>
                </a:cubicBezTo>
                <a:cubicBezTo>
                  <a:pt x="253" y="199"/>
                  <a:pt x="253" y="199"/>
                  <a:pt x="253" y="199"/>
                </a:cubicBezTo>
                <a:cubicBezTo>
                  <a:pt x="251" y="200"/>
                  <a:pt x="246" y="200"/>
                  <a:pt x="244" y="200"/>
                </a:cubicBezTo>
                <a:cubicBezTo>
                  <a:pt x="245" y="200"/>
                  <a:pt x="245" y="200"/>
                  <a:pt x="245" y="200"/>
                </a:cubicBezTo>
                <a:cubicBezTo>
                  <a:pt x="241" y="199"/>
                  <a:pt x="245" y="200"/>
                  <a:pt x="243" y="200"/>
                </a:cubicBezTo>
                <a:cubicBezTo>
                  <a:pt x="241" y="200"/>
                  <a:pt x="242" y="199"/>
                  <a:pt x="240" y="199"/>
                </a:cubicBezTo>
                <a:cubicBezTo>
                  <a:pt x="236" y="199"/>
                  <a:pt x="229" y="200"/>
                  <a:pt x="225" y="199"/>
                </a:cubicBezTo>
                <a:cubicBezTo>
                  <a:pt x="221" y="199"/>
                  <a:pt x="218" y="199"/>
                  <a:pt x="214" y="200"/>
                </a:cubicBezTo>
                <a:cubicBezTo>
                  <a:pt x="211" y="200"/>
                  <a:pt x="215" y="199"/>
                  <a:pt x="211" y="199"/>
                </a:cubicBezTo>
                <a:cubicBezTo>
                  <a:pt x="212" y="199"/>
                  <a:pt x="211" y="199"/>
                  <a:pt x="211" y="198"/>
                </a:cubicBezTo>
                <a:cubicBezTo>
                  <a:pt x="211" y="199"/>
                  <a:pt x="205" y="198"/>
                  <a:pt x="208" y="199"/>
                </a:cubicBezTo>
                <a:cubicBezTo>
                  <a:pt x="203" y="199"/>
                  <a:pt x="198" y="199"/>
                  <a:pt x="193" y="199"/>
                </a:cubicBezTo>
                <a:cubicBezTo>
                  <a:pt x="195" y="199"/>
                  <a:pt x="195" y="198"/>
                  <a:pt x="194" y="198"/>
                </a:cubicBezTo>
                <a:cubicBezTo>
                  <a:pt x="192" y="199"/>
                  <a:pt x="188" y="199"/>
                  <a:pt x="184" y="199"/>
                </a:cubicBezTo>
                <a:cubicBezTo>
                  <a:pt x="184" y="199"/>
                  <a:pt x="185" y="199"/>
                  <a:pt x="185" y="200"/>
                </a:cubicBezTo>
                <a:cubicBezTo>
                  <a:pt x="184" y="200"/>
                  <a:pt x="183" y="200"/>
                  <a:pt x="182" y="200"/>
                </a:cubicBezTo>
                <a:cubicBezTo>
                  <a:pt x="182" y="200"/>
                  <a:pt x="182" y="199"/>
                  <a:pt x="178" y="199"/>
                </a:cubicBezTo>
                <a:cubicBezTo>
                  <a:pt x="179" y="198"/>
                  <a:pt x="184" y="199"/>
                  <a:pt x="183" y="198"/>
                </a:cubicBezTo>
                <a:cubicBezTo>
                  <a:pt x="184" y="197"/>
                  <a:pt x="191" y="197"/>
                  <a:pt x="192" y="198"/>
                </a:cubicBezTo>
                <a:cubicBezTo>
                  <a:pt x="196" y="197"/>
                  <a:pt x="190" y="197"/>
                  <a:pt x="190" y="197"/>
                </a:cubicBezTo>
                <a:cubicBezTo>
                  <a:pt x="188" y="197"/>
                  <a:pt x="186" y="197"/>
                  <a:pt x="182" y="197"/>
                </a:cubicBezTo>
                <a:cubicBezTo>
                  <a:pt x="182" y="198"/>
                  <a:pt x="183" y="198"/>
                  <a:pt x="181" y="198"/>
                </a:cubicBezTo>
                <a:cubicBezTo>
                  <a:pt x="177" y="199"/>
                  <a:pt x="176" y="197"/>
                  <a:pt x="175" y="197"/>
                </a:cubicBezTo>
                <a:cubicBezTo>
                  <a:pt x="177" y="197"/>
                  <a:pt x="177" y="197"/>
                  <a:pt x="177" y="197"/>
                </a:cubicBezTo>
                <a:cubicBezTo>
                  <a:pt x="174" y="197"/>
                  <a:pt x="173" y="197"/>
                  <a:pt x="171" y="197"/>
                </a:cubicBezTo>
                <a:cubicBezTo>
                  <a:pt x="170" y="196"/>
                  <a:pt x="175" y="197"/>
                  <a:pt x="176" y="197"/>
                </a:cubicBezTo>
                <a:cubicBezTo>
                  <a:pt x="174" y="196"/>
                  <a:pt x="174" y="196"/>
                  <a:pt x="174" y="196"/>
                </a:cubicBezTo>
                <a:cubicBezTo>
                  <a:pt x="170" y="196"/>
                  <a:pt x="173" y="197"/>
                  <a:pt x="169" y="196"/>
                </a:cubicBezTo>
                <a:cubicBezTo>
                  <a:pt x="169" y="196"/>
                  <a:pt x="169" y="196"/>
                  <a:pt x="169" y="196"/>
                </a:cubicBezTo>
                <a:cubicBezTo>
                  <a:pt x="166" y="196"/>
                  <a:pt x="166" y="196"/>
                  <a:pt x="166" y="196"/>
                </a:cubicBezTo>
                <a:cubicBezTo>
                  <a:pt x="166" y="197"/>
                  <a:pt x="167" y="197"/>
                  <a:pt x="169" y="197"/>
                </a:cubicBezTo>
                <a:cubicBezTo>
                  <a:pt x="168" y="198"/>
                  <a:pt x="167" y="197"/>
                  <a:pt x="163" y="198"/>
                </a:cubicBezTo>
                <a:cubicBezTo>
                  <a:pt x="162" y="198"/>
                  <a:pt x="165" y="198"/>
                  <a:pt x="165" y="198"/>
                </a:cubicBezTo>
                <a:cubicBezTo>
                  <a:pt x="165" y="199"/>
                  <a:pt x="163" y="199"/>
                  <a:pt x="161" y="199"/>
                </a:cubicBezTo>
                <a:cubicBezTo>
                  <a:pt x="158" y="199"/>
                  <a:pt x="159" y="198"/>
                  <a:pt x="158" y="198"/>
                </a:cubicBezTo>
                <a:cubicBezTo>
                  <a:pt x="159" y="198"/>
                  <a:pt x="161" y="198"/>
                  <a:pt x="161" y="198"/>
                </a:cubicBezTo>
                <a:cubicBezTo>
                  <a:pt x="165" y="197"/>
                  <a:pt x="159" y="197"/>
                  <a:pt x="162" y="196"/>
                </a:cubicBezTo>
                <a:cubicBezTo>
                  <a:pt x="159" y="196"/>
                  <a:pt x="159" y="197"/>
                  <a:pt x="157" y="197"/>
                </a:cubicBezTo>
                <a:cubicBezTo>
                  <a:pt x="158" y="197"/>
                  <a:pt x="157" y="197"/>
                  <a:pt x="158" y="198"/>
                </a:cubicBezTo>
                <a:cubicBezTo>
                  <a:pt x="153" y="199"/>
                  <a:pt x="154" y="196"/>
                  <a:pt x="149" y="197"/>
                </a:cubicBezTo>
                <a:cubicBezTo>
                  <a:pt x="150" y="198"/>
                  <a:pt x="143" y="198"/>
                  <a:pt x="147" y="199"/>
                </a:cubicBezTo>
                <a:cubicBezTo>
                  <a:pt x="145" y="200"/>
                  <a:pt x="144" y="200"/>
                  <a:pt x="143" y="200"/>
                </a:cubicBezTo>
                <a:cubicBezTo>
                  <a:pt x="144" y="199"/>
                  <a:pt x="140" y="199"/>
                  <a:pt x="143" y="198"/>
                </a:cubicBezTo>
                <a:cubicBezTo>
                  <a:pt x="141" y="198"/>
                  <a:pt x="141" y="198"/>
                  <a:pt x="141" y="198"/>
                </a:cubicBezTo>
                <a:cubicBezTo>
                  <a:pt x="144" y="198"/>
                  <a:pt x="144" y="198"/>
                  <a:pt x="144" y="198"/>
                </a:cubicBezTo>
                <a:cubicBezTo>
                  <a:pt x="142" y="197"/>
                  <a:pt x="138" y="197"/>
                  <a:pt x="137" y="196"/>
                </a:cubicBezTo>
                <a:cubicBezTo>
                  <a:pt x="135" y="197"/>
                  <a:pt x="138" y="197"/>
                  <a:pt x="135" y="197"/>
                </a:cubicBezTo>
                <a:cubicBezTo>
                  <a:pt x="136" y="197"/>
                  <a:pt x="134" y="196"/>
                  <a:pt x="133" y="196"/>
                </a:cubicBezTo>
                <a:cubicBezTo>
                  <a:pt x="136" y="197"/>
                  <a:pt x="133" y="197"/>
                  <a:pt x="131" y="198"/>
                </a:cubicBezTo>
                <a:cubicBezTo>
                  <a:pt x="129" y="198"/>
                  <a:pt x="127" y="197"/>
                  <a:pt x="127" y="197"/>
                </a:cubicBezTo>
                <a:cubicBezTo>
                  <a:pt x="130" y="196"/>
                  <a:pt x="130" y="196"/>
                  <a:pt x="130" y="196"/>
                </a:cubicBezTo>
                <a:cubicBezTo>
                  <a:pt x="128" y="197"/>
                  <a:pt x="129" y="196"/>
                  <a:pt x="127" y="196"/>
                </a:cubicBezTo>
                <a:cubicBezTo>
                  <a:pt x="126" y="196"/>
                  <a:pt x="125" y="197"/>
                  <a:pt x="124" y="198"/>
                </a:cubicBezTo>
                <a:cubicBezTo>
                  <a:pt x="123" y="198"/>
                  <a:pt x="122" y="197"/>
                  <a:pt x="121" y="197"/>
                </a:cubicBezTo>
                <a:cubicBezTo>
                  <a:pt x="124" y="197"/>
                  <a:pt x="124" y="197"/>
                  <a:pt x="124" y="197"/>
                </a:cubicBezTo>
                <a:cubicBezTo>
                  <a:pt x="120" y="197"/>
                  <a:pt x="123" y="196"/>
                  <a:pt x="119" y="196"/>
                </a:cubicBezTo>
                <a:cubicBezTo>
                  <a:pt x="118" y="197"/>
                  <a:pt x="118" y="197"/>
                  <a:pt x="118" y="197"/>
                </a:cubicBezTo>
                <a:cubicBezTo>
                  <a:pt x="118" y="197"/>
                  <a:pt x="117" y="196"/>
                  <a:pt x="118" y="196"/>
                </a:cubicBezTo>
                <a:cubicBezTo>
                  <a:pt x="117" y="197"/>
                  <a:pt x="115" y="196"/>
                  <a:pt x="115" y="197"/>
                </a:cubicBezTo>
                <a:cubicBezTo>
                  <a:pt x="114" y="196"/>
                  <a:pt x="114" y="196"/>
                  <a:pt x="114" y="196"/>
                </a:cubicBezTo>
                <a:cubicBezTo>
                  <a:pt x="113" y="196"/>
                  <a:pt x="111" y="197"/>
                  <a:pt x="109" y="197"/>
                </a:cubicBezTo>
                <a:cubicBezTo>
                  <a:pt x="111" y="197"/>
                  <a:pt x="111" y="197"/>
                  <a:pt x="114" y="197"/>
                </a:cubicBezTo>
                <a:cubicBezTo>
                  <a:pt x="115" y="198"/>
                  <a:pt x="111" y="198"/>
                  <a:pt x="110" y="198"/>
                </a:cubicBezTo>
                <a:cubicBezTo>
                  <a:pt x="111" y="197"/>
                  <a:pt x="107" y="198"/>
                  <a:pt x="105" y="198"/>
                </a:cubicBezTo>
                <a:cubicBezTo>
                  <a:pt x="104" y="197"/>
                  <a:pt x="103" y="197"/>
                  <a:pt x="102" y="197"/>
                </a:cubicBezTo>
                <a:cubicBezTo>
                  <a:pt x="102" y="197"/>
                  <a:pt x="102" y="197"/>
                  <a:pt x="102" y="197"/>
                </a:cubicBezTo>
                <a:cubicBezTo>
                  <a:pt x="101" y="196"/>
                  <a:pt x="98" y="198"/>
                  <a:pt x="96" y="197"/>
                </a:cubicBezTo>
                <a:cubicBezTo>
                  <a:pt x="97" y="197"/>
                  <a:pt x="97" y="197"/>
                  <a:pt x="95" y="196"/>
                </a:cubicBezTo>
                <a:cubicBezTo>
                  <a:pt x="97" y="197"/>
                  <a:pt x="92" y="197"/>
                  <a:pt x="93" y="198"/>
                </a:cubicBezTo>
                <a:cubicBezTo>
                  <a:pt x="89" y="198"/>
                  <a:pt x="94" y="197"/>
                  <a:pt x="93" y="196"/>
                </a:cubicBezTo>
                <a:cubicBezTo>
                  <a:pt x="91" y="197"/>
                  <a:pt x="88" y="196"/>
                  <a:pt x="87" y="197"/>
                </a:cubicBezTo>
                <a:cubicBezTo>
                  <a:pt x="90" y="197"/>
                  <a:pt x="87" y="197"/>
                  <a:pt x="86" y="198"/>
                </a:cubicBezTo>
                <a:cubicBezTo>
                  <a:pt x="83" y="198"/>
                  <a:pt x="87" y="197"/>
                  <a:pt x="85" y="197"/>
                </a:cubicBezTo>
                <a:cubicBezTo>
                  <a:pt x="83" y="197"/>
                  <a:pt x="81" y="198"/>
                  <a:pt x="83" y="198"/>
                </a:cubicBezTo>
                <a:cubicBezTo>
                  <a:pt x="82" y="198"/>
                  <a:pt x="79" y="199"/>
                  <a:pt x="77" y="198"/>
                </a:cubicBezTo>
                <a:cubicBezTo>
                  <a:pt x="76" y="198"/>
                  <a:pt x="81" y="198"/>
                  <a:pt x="80" y="198"/>
                </a:cubicBezTo>
                <a:cubicBezTo>
                  <a:pt x="75" y="197"/>
                  <a:pt x="78" y="199"/>
                  <a:pt x="73" y="199"/>
                </a:cubicBezTo>
                <a:cubicBezTo>
                  <a:pt x="75" y="199"/>
                  <a:pt x="73" y="200"/>
                  <a:pt x="71" y="201"/>
                </a:cubicBezTo>
                <a:cubicBezTo>
                  <a:pt x="67" y="201"/>
                  <a:pt x="73" y="200"/>
                  <a:pt x="72" y="200"/>
                </a:cubicBezTo>
                <a:cubicBezTo>
                  <a:pt x="70" y="200"/>
                  <a:pt x="70" y="200"/>
                  <a:pt x="70" y="200"/>
                </a:cubicBezTo>
                <a:cubicBezTo>
                  <a:pt x="67" y="199"/>
                  <a:pt x="75" y="198"/>
                  <a:pt x="73" y="197"/>
                </a:cubicBezTo>
                <a:cubicBezTo>
                  <a:pt x="71" y="198"/>
                  <a:pt x="71" y="198"/>
                  <a:pt x="71" y="198"/>
                </a:cubicBezTo>
                <a:cubicBezTo>
                  <a:pt x="71" y="197"/>
                  <a:pt x="72" y="197"/>
                  <a:pt x="71" y="197"/>
                </a:cubicBezTo>
                <a:cubicBezTo>
                  <a:pt x="71" y="197"/>
                  <a:pt x="66" y="197"/>
                  <a:pt x="66" y="197"/>
                </a:cubicBezTo>
                <a:cubicBezTo>
                  <a:pt x="65" y="198"/>
                  <a:pt x="68" y="197"/>
                  <a:pt x="67" y="197"/>
                </a:cubicBezTo>
                <a:cubicBezTo>
                  <a:pt x="65" y="197"/>
                  <a:pt x="64" y="198"/>
                  <a:pt x="61" y="198"/>
                </a:cubicBezTo>
                <a:cubicBezTo>
                  <a:pt x="63" y="198"/>
                  <a:pt x="60" y="197"/>
                  <a:pt x="61" y="197"/>
                </a:cubicBezTo>
                <a:cubicBezTo>
                  <a:pt x="59" y="197"/>
                  <a:pt x="60" y="198"/>
                  <a:pt x="58" y="197"/>
                </a:cubicBezTo>
                <a:cubicBezTo>
                  <a:pt x="58" y="197"/>
                  <a:pt x="58" y="197"/>
                  <a:pt x="58" y="197"/>
                </a:cubicBezTo>
                <a:cubicBezTo>
                  <a:pt x="49" y="197"/>
                  <a:pt x="39" y="197"/>
                  <a:pt x="31" y="198"/>
                </a:cubicBezTo>
                <a:cubicBezTo>
                  <a:pt x="30" y="198"/>
                  <a:pt x="27" y="198"/>
                  <a:pt x="22" y="197"/>
                </a:cubicBezTo>
                <a:cubicBezTo>
                  <a:pt x="24" y="197"/>
                  <a:pt x="23" y="198"/>
                  <a:pt x="21" y="198"/>
                </a:cubicBezTo>
                <a:cubicBezTo>
                  <a:pt x="19" y="197"/>
                  <a:pt x="19" y="197"/>
                  <a:pt x="19" y="197"/>
                </a:cubicBezTo>
                <a:cubicBezTo>
                  <a:pt x="17" y="197"/>
                  <a:pt x="13" y="198"/>
                  <a:pt x="11" y="198"/>
                </a:cubicBezTo>
                <a:cubicBezTo>
                  <a:pt x="11" y="198"/>
                  <a:pt x="11" y="198"/>
                  <a:pt x="10" y="197"/>
                </a:cubicBezTo>
                <a:cubicBezTo>
                  <a:pt x="10" y="197"/>
                  <a:pt x="10" y="197"/>
                  <a:pt x="10" y="197"/>
                </a:cubicBezTo>
                <a:cubicBezTo>
                  <a:pt x="10" y="196"/>
                  <a:pt x="10" y="194"/>
                  <a:pt x="10" y="195"/>
                </a:cubicBezTo>
                <a:cubicBezTo>
                  <a:pt x="10" y="194"/>
                  <a:pt x="10" y="193"/>
                  <a:pt x="10" y="194"/>
                </a:cubicBezTo>
                <a:cubicBezTo>
                  <a:pt x="10" y="192"/>
                  <a:pt x="10" y="186"/>
                  <a:pt x="10" y="181"/>
                </a:cubicBezTo>
                <a:cubicBezTo>
                  <a:pt x="10" y="183"/>
                  <a:pt x="10" y="183"/>
                  <a:pt x="9" y="183"/>
                </a:cubicBezTo>
                <a:cubicBezTo>
                  <a:pt x="8" y="183"/>
                  <a:pt x="9" y="182"/>
                  <a:pt x="9" y="181"/>
                </a:cubicBezTo>
                <a:cubicBezTo>
                  <a:pt x="9" y="181"/>
                  <a:pt x="9" y="179"/>
                  <a:pt x="10" y="181"/>
                </a:cubicBezTo>
                <a:cubicBezTo>
                  <a:pt x="11" y="175"/>
                  <a:pt x="10" y="168"/>
                  <a:pt x="10" y="161"/>
                </a:cubicBezTo>
                <a:cubicBezTo>
                  <a:pt x="10" y="160"/>
                  <a:pt x="10" y="160"/>
                  <a:pt x="10" y="159"/>
                </a:cubicBezTo>
                <a:cubicBezTo>
                  <a:pt x="10" y="155"/>
                  <a:pt x="10" y="150"/>
                  <a:pt x="10" y="145"/>
                </a:cubicBezTo>
                <a:cubicBezTo>
                  <a:pt x="10" y="146"/>
                  <a:pt x="9" y="145"/>
                  <a:pt x="9" y="142"/>
                </a:cubicBezTo>
                <a:cubicBezTo>
                  <a:pt x="8" y="139"/>
                  <a:pt x="9" y="141"/>
                  <a:pt x="10" y="138"/>
                </a:cubicBezTo>
                <a:cubicBezTo>
                  <a:pt x="10" y="137"/>
                  <a:pt x="10" y="135"/>
                  <a:pt x="10" y="134"/>
                </a:cubicBezTo>
                <a:cubicBezTo>
                  <a:pt x="10" y="134"/>
                  <a:pt x="10" y="134"/>
                  <a:pt x="10" y="134"/>
                </a:cubicBezTo>
                <a:cubicBezTo>
                  <a:pt x="9" y="132"/>
                  <a:pt x="9" y="130"/>
                  <a:pt x="9" y="128"/>
                </a:cubicBezTo>
                <a:cubicBezTo>
                  <a:pt x="9" y="128"/>
                  <a:pt x="9" y="128"/>
                  <a:pt x="9" y="128"/>
                </a:cubicBezTo>
                <a:cubicBezTo>
                  <a:pt x="10" y="127"/>
                  <a:pt x="10" y="125"/>
                  <a:pt x="10" y="123"/>
                </a:cubicBezTo>
                <a:cubicBezTo>
                  <a:pt x="9" y="123"/>
                  <a:pt x="10" y="119"/>
                  <a:pt x="9" y="118"/>
                </a:cubicBezTo>
                <a:cubicBezTo>
                  <a:pt x="9" y="118"/>
                  <a:pt x="9" y="118"/>
                  <a:pt x="9" y="118"/>
                </a:cubicBezTo>
                <a:cubicBezTo>
                  <a:pt x="9" y="117"/>
                  <a:pt x="9" y="117"/>
                  <a:pt x="9" y="117"/>
                </a:cubicBezTo>
                <a:cubicBezTo>
                  <a:pt x="9" y="114"/>
                  <a:pt x="9" y="114"/>
                  <a:pt x="9" y="114"/>
                </a:cubicBezTo>
                <a:cubicBezTo>
                  <a:pt x="9" y="115"/>
                  <a:pt x="10" y="115"/>
                  <a:pt x="10" y="116"/>
                </a:cubicBezTo>
                <a:cubicBezTo>
                  <a:pt x="10" y="113"/>
                  <a:pt x="9" y="115"/>
                  <a:pt x="9" y="113"/>
                </a:cubicBezTo>
                <a:cubicBezTo>
                  <a:pt x="9" y="111"/>
                  <a:pt x="9" y="111"/>
                  <a:pt x="9" y="110"/>
                </a:cubicBezTo>
                <a:cubicBezTo>
                  <a:pt x="10" y="111"/>
                  <a:pt x="9" y="111"/>
                  <a:pt x="9" y="112"/>
                </a:cubicBezTo>
                <a:cubicBezTo>
                  <a:pt x="10" y="113"/>
                  <a:pt x="9" y="111"/>
                  <a:pt x="10" y="111"/>
                </a:cubicBezTo>
                <a:cubicBezTo>
                  <a:pt x="10" y="110"/>
                  <a:pt x="9" y="110"/>
                  <a:pt x="9" y="108"/>
                </a:cubicBezTo>
                <a:cubicBezTo>
                  <a:pt x="9" y="107"/>
                  <a:pt x="9" y="103"/>
                  <a:pt x="10" y="104"/>
                </a:cubicBezTo>
                <a:cubicBezTo>
                  <a:pt x="9" y="102"/>
                  <a:pt x="9" y="101"/>
                  <a:pt x="9" y="100"/>
                </a:cubicBezTo>
                <a:cubicBezTo>
                  <a:pt x="9" y="101"/>
                  <a:pt x="9" y="103"/>
                  <a:pt x="9" y="104"/>
                </a:cubicBezTo>
                <a:cubicBezTo>
                  <a:pt x="8" y="102"/>
                  <a:pt x="8" y="100"/>
                  <a:pt x="9" y="100"/>
                </a:cubicBezTo>
                <a:cubicBezTo>
                  <a:pt x="9" y="101"/>
                  <a:pt x="9" y="101"/>
                  <a:pt x="9" y="101"/>
                </a:cubicBezTo>
                <a:cubicBezTo>
                  <a:pt x="9" y="100"/>
                  <a:pt x="9" y="97"/>
                  <a:pt x="8" y="98"/>
                </a:cubicBezTo>
                <a:cubicBezTo>
                  <a:pt x="9" y="96"/>
                  <a:pt x="9" y="96"/>
                  <a:pt x="9" y="96"/>
                </a:cubicBezTo>
                <a:cubicBezTo>
                  <a:pt x="9" y="95"/>
                  <a:pt x="9" y="93"/>
                  <a:pt x="8" y="91"/>
                </a:cubicBezTo>
                <a:cubicBezTo>
                  <a:pt x="9" y="91"/>
                  <a:pt x="10" y="92"/>
                  <a:pt x="10" y="89"/>
                </a:cubicBezTo>
                <a:cubicBezTo>
                  <a:pt x="9" y="86"/>
                  <a:pt x="9" y="86"/>
                  <a:pt x="9" y="86"/>
                </a:cubicBezTo>
                <a:cubicBezTo>
                  <a:pt x="9" y="84"/>
                  <a:pt x="9" y="84"/>
                  <a:pt x="10" y="84"/>
                </a:cubicBezTo>
                <a:cubicBezTo>
                  <a:pt x="10" y="79"/>
                  <a:pt x="8" y="79"/>
                  <a:pt x="9" y="74"/>
                </a:cubicBezTo>
                <a:cubicBezTo>
                  <a:pt x="9" y="76"/>
                  <a:pt x="9" y="75"/>
                  <a:pt x="10" y="73"/>
                </a:cubicBezTo>
                <a:cubicBezTo>
                  <a:pt x="9" y="73"/>
                  <a:pt x="9" y="72"/>
                  <a:pt x="9" y="72"/>
                </a:cubicBezTo>
                <a:cubicBezTo>
                  <a:pt x="9" y="72"/>
                  <a:pt x="10" y="73"/>
                  <a:pt x="9" y="74"/>
                </a:cubicBezTo>
                <a:cubicBezTo>
                  <a:pt x="9" y="75"/>
                  <a:pt x="9" y="72"/>
                  <a:pt x="9" y="72"/>
                </a:cubicBezTo>
                <a:cubicBezTo>
                  <a:pt x="10" y="68"/>
                  <a:pt x="9" y="59"/>
                  <a:pt x="10" y="53"/>
                </a:cubicBezTo>
                <a:cubicBezTo>
                  <a:pt x="9" y="53"/>
                  <a:pt x="10" y="50"/>
                  <a:pt x="9" y="49"/>
                </a:cubicBezTo>
                <a:cubicBezTo>
                  <a:pt x="10" y="49"/>
                  <a:pt x="9" y="45"/>
                  <a:pt x="10" y="43"/>
                </a:cubicBezTo>
                <a:cubicBezTo>
                  <a:pt x="9" y="44"/>
                  <a:pt x="9" y="44"/>
                  <a:pt x="9" y="44"/>
                </a:cubicBezTo>
                <a:cubicBezTo>
                  <a:pt x="9" y="41"/>
                  <a:pt x="7" y="38"/>
                  <a:pt x="9" y="36"/>
                </a:cubicBezTo>
                <a:cubicBezTo>
                  <a:pt x="9" y="34"/>
                  <a:pt x="9" y="37"/>
                  <a:pt x="9" y="38"/>
                </a:cubicBezTo>
                <a:cubicBezTo>
                  <a:pt x="10" y="35"/>
                  <a:pt x="9" y="30"/>
                  <a:pt x="10" y="27"/>
                </a:cubicBezTo>
                <a:cubicBezTo>
                  <a:pt x="9" y="27"/>
                  <a:pt x="9" y="28"/>
                  <a:pt x="8" y="25"/>
                </a:cubicBezTo>
                <a:cubicBezTo>
                  <a:pt x="9" y="23"/>
                  <a:pt x="9" y="19"/>
                  <a:pt x="9" y="20"/>
                </a:cubicBezTo>
                <a:cubicBezTo>
                  <a:pt x="9" y="18"/>
                  <a:pt x="9" y="18"/>
                  <a:pt x="9" y="16"/>
                </a:cubicBezTo>
                <a:cubicBezTo>
                  <a:pt x="9" y="16"/>
                  <a:pt x="9" y="17"/>
                  <a:pt x="10" y="17"/>
                </a:cubicBezTo>
                <a:cubicBezTo>
                  <a:pt x="10" y="14"/>
                  <a:pt x="9" y="12"/>
                  <a:pt x="9" y="9"/>
                </a:cubicBezTo>
                <a:cubicBezTo>
                  <a:pt x="9" y="9"/>
                  <a:pt x="9" y="9"/>
                  <a:pt x="9" y="8"/>
                </a:cubicBezTo>
                <a:cubicBezTo>
                  <a:pt x="10" y="8"/>
                  <a:pt x="12" y="7"/>
                  <a:pt x="12" y="8"/>
                </a:cubicBezTo>
                <a:cubicBezTo>
                  <a:pt x="14" y="7"/>
                  <a:pt x="18" y="8"/>
                  <a:pt x="18" y="7"/>
                </a:cubicBezTo>
                <a:cubicBezTo>
                  <a:pt x="18" y="7"/>
                  <a:pt x="18" y="7"/>
                  <a:pt x="19" y="7"/>
                </a:cubicBezTo>
                <a:cubicBezTo>
                  <a:pt x="20" y="7"/>
                  <a:pt x="21" y="6"/>
                  <a:pt x="22" y="6"/>
                </a:cubicBezTo>
                <a:cubicBezTo>
                  <a:pt x="22" y="7"/>
                  <a:pt x="22" y="7"/>
                  <a:pt x="22" y="7"/>
                </a:cubicBezTo>
                <a:cubicBezTo>
                  <a:pt x="22" y="8"/>
                  <a:pt x="26" y="7"/>
                  <a:pt x="27" y="8"/>
                </a:cubicBezTo>
                <a:cubicBezTo>
                  <a:pt x="26" y="7"/>
                  <a:pt x="29" y="8"/>
                  <a:pt x="29" y="7"/>
                </a:cubicBezTo>
                <a:cubicBezTo>
                  <a:pt x="31" y="7"/>
                  <a:pt x="31" y="7"/>
                  <a:pt x="31" y="7"/>
                </a:cubicBezTo>
                <a:cubicBezTo>
                  <a:pt x="34" y="7"/>
                  <a:pt x="31" y="7"/>
                  <a:pt x="35" y="7"/>
                </a:cubicBezTo>
                <a:cubicBezTo>
                  <a:pt x="37" y="7"/>
                  <a:pt x="35" y="7"/>
                  <a:pt x="35" y="7"/>
                </a:cubicBezTo>
                <a:cubicBezTo>
                  <a:pt x="37" y="8"/>
                  <a:pt x="38" y="7"/>
                  <a:pt x="40" y="7"/>
                </a:cubicBezTo>
                <a:cubicBezTo>
                  <a:pt x="39" y="7"/>
                  <a:pt x="39" y="7"/>
                  <a:pt x="40" y="7"/>
                </a:cubicBezTo>
                <a:cubicBezTo>
                  <a:pt x="40" y="7"/>
                  <a:pt x="40" y="7"/>
                  <a:pt x="40" y="7"/>
                </a:cubicBezTo>
                <a:cubicBezTo>
                  <a:pt x="41" y="7"/>
                  <a:pt x="42" y="7"/>
                  <a:pt x="42" y="7"/>
                </a:cubicBezTo>
                <a:cubicBezTo>
                  <a:pt x="42" y="7"/>
                  <a:pt x="42" y="7"/>
                  <a:pt x="42" y="7"/>
                </a:cubicBezTo>
                <a:cubicBezTo>
                  <a:pt x="42" y="7"/>
                  <a:pt x="41" y="7"/>
                  <a:pt x="40" y="7"/>
                </a:cubicBezTo>
                <a:cubicBezTo>
                  <a:pt x="41" y="7"/>
                  <a:pt x="42" y="7"/>
                  <a:pt x="42" y="7"/>
                </a:cubicBezTo>
                <a:cubicBezTo>
                  <a:pt x="42" y="7"/>
                  <a:pt x="43" y="7"/>
                  <a:pt x="43" y="7"/>
                </a:cubicBezTo>
                <a:cubicBezTo>
                  <a:pt x="43" y="7"/>
                  <a:pt x="44" y="7"/>
                  <a:pt x="44" y="8"/>
                </a:cubicBezTo>
                <a:cubicBezTo>
                  <a:pt x="44" y="8"/>
                  <a:pt x="44" y="8"/>
                  <a:pt x="44" y="8"/>
                </a:cubicBezTo>
                <a:cubicBezTo>
                  <a:pt x="45" y="8"/>
                  <a:pt x="49" y="7"/>
                  <a:pt x="49" y="7"/>
                </a:cubicBezTo>
                <a:cubicBezTo>
                  <a:pt x="54" y="8"/>
                  <a:pt x="62" y="7"/>
                  <a:pt x="65" y="7"/>
                </a:cubicBezTo>
                <a:cubicBezTo>
                  <a:pt x="65" y="7"/>
                  <a:pt x="65" y="7"/>
                  <a:pt x="65" y="7"/>
                </a:cubicBezTo>
                <a:cubicBezTo>
                  <a:pt x="67" y="7"/>
                  <a:pt x="69" y="7"/>
                  <a:pt x="69" y="7"/>
                </a:cubicBezTo>
                <a:cubicBezTo>
                  <a:pt x="71" y="7"/>
                  <a:pt x="71" y="7"/>
                  <a:pt x="73" y="7"/>
                </a:cubicBezTo>
                <a:cubicBezTo>
                  <a:pt x="74" y="7"/>
                  <a:pt x="74" y="7"/>
                  <a:pt x="73" y="7"/>
                </a:cubicBezTo>
                <a:cubicBezTo>
                  <a:pt x="78" y="8"/>
                  <a:pt x="83" y="6"/>
                  <a:pt x="89" y="7"/>
                </a:cubicBezTo>
                <a:cubicBezTo>
                  <a:pt x="88" y="7"/>
                  <a:pt x="88" y="7"/>
                  <a:pt x="87" y="7"/>
                </a:cubicBezTo>
                <a:cubicBezTo>
                  <a:pt x="91" y="7"/>
                  <a:pt x="95" y="7"/>
                  <a:pt x="99" y="6"/>
                </a:cubicBezTo>
                <a:cubicBezTo>
                  <a:pt x="98" y="6"/>
                  <a:pt x="98" y="7"/>
                  <a:pt x="97" y="7"/>
                </a:cubicBezTo>
                <a:cubicBezTo>
                  <a:pt x="100" y="7"/>
                  <a:pt x="103" y="7"/>
                  <a:pt x="105" y="6"/>
                </a:cubicBezTo>
                <a:cubicBezTo>
                  <a:pt x="103" y="6"/>
                  <a:pt x="105" y="6"/>
                  <a:pt x="103" y="6"/>
                </a:cubicBezTo>
                <a:cubicBezTo>
                  <a:pt x="101" y="6"/>
                  <a:pt x="105" y="5"/>
                  <a:pt x="107" y="6"/>
                </a:cubicBezTo>
                <a:cubicBezTo>
                  <a:pt x="107" y="6"/>
                  <a:pt x="107" y="6"/>
                  <a:pt x="107" y="6"/>
                </a:cubicBezTo>
                <a:cubicBezTo>
                  <a:pt x="110" y="6"/>
                  <a:pt x="110" y="5"/>
                  <a:pt x="113" y="5"/>
                </a:cubicBezTo>
                <a:cubicBezTo>
                  <a:pt x="114" y="6"/>
                  <a:pt x="111" y="6"/>
                  <a:pt x="112" y="6"/>
                </a:cubicBezTo>
                <a:cubicBezTo>
                  <a:pt x="112" y="7"/>
                  <a:pt x="118" y="6"/>
                  <a:pt x="119" y="7"/>
                </a:cubicBezTo>
                <a:cubicBezTo>
                  <a:pt x="119" y="6"/>
                  <a:pt x="120" y="6"/>
                  <a:pt x="120" y="6"/>
                </a:cubicBezTo>
                <a:cubicBezTo>
                  <a:pt x="123" y="6"/>
                  <a:pt x="121" y="6"/>
                  <a:pt x="123" y="6"/>
                </a:cubicBezTo>
                <a:cubicBezTo>
                  <a:pt x="129" y="5"/>
                  <a:pt x="129" y="5"/>
                  <a:pt x="129" y="5"/>
                </a:cubicBezTo>
                <a:cubicBezTo>
                  <a:pt x="129" y="5"/>
                  <a:pt x="131" y="6"/>
                  <a:pt x="129" y="6"/>
                </a:cubicBezTo>
                <a:cubicBezTo>
                  <a:pt x="134" y="6"/>
                  <a:pt x="136" y="5"/>
                  <a:pt x="139" y="4"/>
                </a:cubicBezTo>
                <a:cubicBezTo>
                  <a:pt x="140" y="4"/>
                  <a:pt x="145" y="4"/>
                  <a:pt x="146" y="4"/>
                </a:cubicBezTo>
                <a:cubicBezTo>
                  <a:pt x="147" y="4"/>
                  <a:pt x="145" y="4"/>
                  <a:pt x="145" y="4"/>
                </a:cubicBezTo>
                <a:cubicBezTo>
                  <a:pt x="147" y="5"/>
                  <a:pt x="147" y="5"/>
                  <a:pt x="147" y="5"/>
                </a:cubicBezTo>
                <a:cubicBezTo>
                  <a:pt x="144" y="5"/>
                  <a:pt x="147" y="6"/>
                  <a:pt x="146" y="6"/>
                </a:cubicBezTo>
                <a:cubicBezTo>
                  <a:pt x="148" y="6"/>
                  <a:pt x="154" y="6"/>
                  <a:pt x="158" y="6"/>
                </a:cubicBezTo>
                <a:cubicBezTo>
                  <a:pt x="155" y="5"/>
                  <a:pt x="163" y="6"/>
                  <a:pt x="162" y="5"/>
                </a:cubicBezTo>
                <a:cubicBezTo>
                  <a:pt x="167" y="5"/>
                  <a:pt x="165" y="6"/>
                  <a:pt x="166" y="6"/>
                </a:cubicBezTo>
                <a:cubicBezTo>
                  <a:pt x="171" y="5"/>
                  <a:pt x="175" y="6"/>
                  <a:pt x="179" y="6"/>
                </a:cubicBezTo>
                <a:cubicBezTo>
                  <a:pt x="179" y="6"/>
                  <a:pt x="179" y="6"/>
                  <a:pt x="179" y="6"/>
                </a:cubicBezTo>
                <a:cubicBezTo>
                  <a:pt x="182" y="5"/>
                  <a:pt x="188" y="6"/>
                  <a:pt x="192" y="5"/>
                </a:cubicBezTo>
                <a:cubicBezTo>
                  <a:pt x="192" y="5"/>
                  <a:pt x="192" y="5"/>
                  <a:pt x="191" y="5"/>
                </a:cubicBezTo>
                <a:cubicBezTo>
                  <a:pt x="195" y="6"/>
                  <a:pt x="192" y="4"/>
                  <a:pt x="197" y="5"/>
                </a:cubicBezTo>
                <a:cubicBezTo>
                  <a:pt x="196" y="5"/>
                  <a:pt x="196" y="5"/>
                  <a:pt x="196" y="5"/>
                </a:cubicBezTo>
                <a:cubicBezTo>
                  <a:pt x="199" y="5"/>
                  <a:pt x="201" y="6"/>
                  <a:pt x="205" y="5"/>
                </a:cubicBezTo>
                <a:cubicBezTo>
                  <a:pt x="205" y="5"/>
                  <a:pt x="204" y="5"/>
                  <a:pt x="203" y="5"/>
                </a:cubicBezTo>
                <a:cubicBezTo>
                  <a:pt x="206" y="5"/>
                  <a:pt x="210" y="5"/>
                  <a:pt x="212" y="5"/>
                </a:cubicBezTo>
                <a:cubicBezTo>
                  <a:pt x="213" y="5"/>
                  <a:pt x="212" y="5"/>
                  <a:pt x="211" y="5"/>
                </a:cubicBezTo>
                <a:cubicBezTo>
                  <a:pt x="214" y="6"/>
                  <a:pt x="214" y="5"/>
                  <a:pt x="217" y="5"/>
                </a:cubicBezTo>
                <a:cubicBezTo>
                  <a:pt x="218" y="5"/>
                  <a:pt x="219" y="5"/>
                  <a:pt x="219" y="5"/>
                </a:cubicBezTo>
                <a:cubicBezTo>
                  <a:pt x="220" y="5"/>
                  <a:pt x="224" y="5"/>
                  <a:pt x="226" y="5"/>
                </a:cubicBezTo>
                <a:cubicBezTo>
                  <a:pt x="226" y="5"/>
                  <a:pt x="227" y="5"/>
                  <a:pt x="229" y="5"/>
                </a:cubicBezTo>
                <a:cubicBezTo>
                  <a:pt x="244" y="5"/>
                  <a:pt x="259" y="6"/>
                  <a:pt x="274" y="5"/>
                </a:cubicBezTo>
                <a:cubicBezTo>
                  <a:pt x="276" y="6"/>
                  <a:pt x="270" y="5"/>
                  <a:pt x="272" y="6"/>
                </a:cubicBezTo>
                <a:cubicBezTo>
                  <a:pt x="272" y="5"/>
                  <a:pt x="274" y="6"/>
                  <a:pt x="279" y="6"/>
                </a:cubicBezTo>
                <a:cubicBezTo>
                  <a:pt x="279" y="6"/>
                  <a:pt x="279" y="6"/>
                  <a:pt x="279" y="6"/>
                </a:cubicBezTo>
                <a:cubicBezTo>
                  <a:pt x="281" y="5"/>
                  <a:pt x="282" y="6"/>
                  <a:pt x="284" y="6"/>
                </a:cubicBezTo>
                <a:cubicBezTo>
                  <a:pt x="284" y="6"/>
                  <a:pt x="284" y="6"/>
                  <a:pt x="284" y="6"/>
                </a:cubicBezTo>
                <a:cubicBezTo>
                  <a:pt x="286" y="5"/>
                  <a:pt x="288" y="6"/>
                  <a:pt x="290" y="6"/>
                </a:cubicBezTo>
                <a:cubicBezTo>
                  <a:pt x="290" y="6"/>
                  <a:pt x="290" y="6"/>
                  <a:pt x="290" y="6"/>
                </a:cubicBezTo>
                <a:cubicBezTo>
                  <a:pt x="290" y="8"/>
                  <a:pt x="289" y="9"/>
                  <a:pt x="290" y="12"/>
                </a:cubicBezTo>
                <a:cubicBezTo>
                  <a:pt x="290" y="12"/>
                  <a:pt x="290" y="12"/>
                  <a:pt x="290" y="12"/>
                </a:cubicBezTo>
                <a:cubicBezTo>
                  <a:pt x="289" y="15"/>
                  <a:pt x="291" y="19"/>
                  <a:pt x="290" y="21"/>
                </a:cubicBezTo>
                <a:cubicBezTo>
                  <a:pt x="290" y="24"/>
                  <a:pt x="290" y="27"/>
                  <a:pt x="291" y="28"/>
                </a:cubicBezTo>
                <a:cubicBezTo>
                  <a:pt x="291" y="28"/>
                  <a:pt x="290" y="28"/>
                  <a:pt x="290" y="27"/>
                </a:cubicBezTo>
                <a:cubicBezTo>
                  <a:pt x="291" y="39"/>
                  <a:pt x="290" y="52"/>
                  <a:pt x="291" y="62"/>
                </a:cubicBezTo>
                <a:cubicBezTo>
                  <a:pt x="291" y="62"/>
                  <a:pt x="291" y="62"/>
                  <a:pt x="291" y="61"/>
                </a:cubicBezTo>
                <a:cubicBezTo>
                  <a:pt x="292" y="68"/>
                  <a:pt x="290" y="74"/>
                  <a:pt x="292" y="79"/>
                </a:cubicBezTo>
                <a:cubicBezTo>
                  <a:pt x="292" y="81"/>
                  <a:pt x="292" y="81"/>
                  <a:pt x="292" y="81"/>
                </a:cubicBezTo>
                <a:cubicBezTo>
                  <a:pt x="292" y="82"/>
                  <a:pt x="292" y="82"/>
                  <a:pt x="291" y="83"/>
                </a:cubicBezTo>
                <a:cubicBezTo>
                  <a:pt x="292" y="85"/>
                  <a:pt x="291" y="89"/>
                  <a:pt x="292" y="90"/>
                </a:cubicBezTo>
                <a:cubicBezTo>
                  <a:pt x="292" y="91"/>
                  <a:pt x="292" y="90"/>
                  <a:pt x="291" y="90"/>
                </a:cubicBezTo>
                <a:cubicBezTo>
                  <a:pt x="291" y="93"/>
                  <a:pt x="292" y="96"/>
                  <a:pt x="292" y="99"/>
                </a:cubicBezTo>
                <a:cubicBezTo>
                  <a:pt x="292" y="98"/>
                  <a:pt x="292" y="98"/>
                  <a:pt x="292" y="98"/>
                </a:cubicBezTo>
                <a:cubicBezTo>
                  <a:pt x="291" y="112"/>
                  <a:pt x="290" y="131"/>
                  <a:pt x="291" y="143"/>
                </a:cubicBezTo>
                <a:cubicBezTo>
                  <a:pt x="292" y="146"/>
                  <a:pt x="290" y="144"/>
                  <a:pt x="291" y="146"/>
                </a:cubicBezTo>
                <a:cubicBezTo>
                  <a:pt x="292" y="158"/>
                  <a:pt x="290" y="173"/>
                  <a:pt x="292" y="184"/>
                </a:cubicBezTo>
                <a:cubicBezTo>
                  <a:pt x="292" y="193"/>
                  <a:pt x="294" y="196"/>
                  <a:pt x="294" y="196"/>
                </a:cubicBezTo>
                <a:cubicBezTo>
                  <a:pt x="293" y="174"/>
                  <a:pt x="294" y="156"/>
                  <a:pt x="295" y="135"/>
                </a:cubicBezTo>
                <a:cubicBezTo>
                  <a:pt x="295" y="128"/>
                  <a:pt x="295" y="118"/>
                  <a:pt x="295" y="112"/>
                </a:cubicBezTo>
                <a:close/>
              </a:path>
            </a:pathLst>
          </a:custGeom>
          <a:noFill/>
          <a:ln w="9525" cap="flat" cmpd="sng" algn="ctr">
            <a:noFill/>
            <a:prstDash val="solid"/>
            <a:headEnd/>
            <a:tailEnd/>
          </a:ln>
          <a:effectLst/>
        </p:spPr>
        <p:txBody>
          <a:bodyPr vert="horz" wrap="square" lIns="36000" tIns="72000" rIns="36000" bIns="36000" numCol="1" anchor="ctr" anchorCtr="1" compatLnSpc="1">
            <a:prstTxWarp prst="textNoShape">
              <a:avLst/>
            </a:prstTxWarp>
          </a:bodyPr>
          <a:lstStyle/>
          <a:p>
            <a:pPr algn="ctr" defTabSz="457200">
              <a:defRPr/>
            </a:pPr>
            <a:r>
              <a:rPr lang="en-US" kern="0" dirty="0" smtClean="0">
                <a:solidFill>
                  <a:srgbClr val="003366"/>
                </a:solidFill>
                <a:latin typeface="Courier"/>
                <a:cs typeface="Courier"/>
              </a:rPr>
              <a:t>Silver Bullet</a:t>
            </a:r>
            <a:endParaRPr lang="en-US" kern="0" dirty="0">
              <a:solidFill>
                <a:srgbClr val="003366"/>
              </a:solidFill>
              <a:latin typeface="Courier"/>
              <a:cs typeface="Courier"/>
            </a:endParaRPr>
          </a:p>
        </p:txBody>
      </p:sp>
      <p:sp>
        <p:nvSpPr>
          <p:cNvPr id="150" name="Freeform 384"/>
          <p:cNvSpPr>
            <a:spLocks/>
          </p:cNvSpPr>
          <p:nvPr/>
        </p:nvSpPr>
        <p:spPr bwMode="auto">
          <a:xfrm>
            <a:off x="118532" y="2010131"/>
            <a:ext cx="2063369" cy="623328"/>
          </a:xfrm>
          <a:custGeom>
            <a:avLst/>
            <a:gdLst/>
            <a:ahLst/>
            <a:cxnLst>
              <a:cxn ang="0">
                <a:pos x="296" y="25"/>
              </a:cxn>
              <a:cxn ang="0">
                <a:pos x="295" y="5"/>
              </a:cxn>
              <a:cxn ang="0">
                <a:pos x="287" y="0"/>
              </a:cxn>
              <a:cxn ang="0">
                <a:pos x="84" y="1"/>
              </a:cxn>
              <a:cxn ang="0">
                <a:pos x="48" y="2"/>
              </a:cxn>
              <a:cxn ang="0">
                <a:pos x="3" y="12"/>
              </a:cxn>
              <a:cxn ang="0">
                <a:pos x="3" y="51"/>
              </a:cxn>
              <a:cxn ang="0">
                <a:pos x="3" y="141"/>
              </a:cxn>
              <a:cxn ang="0">
                <a:pos x="3" y="200"/>
              </a:cxn>
              <a:cxn ang="0">
                <a:pos x="65" y="204"/>
              </a:cxn>
              <a:cxn ang="0">
                <a:pos x="139" y="204"/>
              </a:cxn>
              <a:cxn ang="0">
                <a:pos x="205" y="203"/>
              </a:cxn>
              <a:cxn ang="0">
                <a:pos x="246" y="201"/>
              </a:cxn>
              <a:cxn ang="0">
                <a:pos x="266" y="202"/>
              </a:cxn>
              <a:cxn ang="0">
                <a:pos x="275" y="201"/>
              </a:cxn>
              <a:cxn ang="0">
                <a:pos x="253" y="201"/>
              </a:cxn>
              <a:cxn ang="0">
                <a:pos x="243" y="200"/>
              </a:cxn>
              <a:cxn ang="0">
                <a:pos x="208" y="199"/>
              </a:cxn>
              <a:cxn ang="0">
                <a:pos x="178" y="199"/>
              </a:cxn>
              <a:cxn ang="0">
                <a:pos x="175" y="197"/>
              </a:cxn>
              <a:cxn ang="0">
                <a:pos x="169" y="196"/>
              </a:cxn>
              <a:cxn ang="0">
                <a:pos x="158" y="198"/>
              </a:cxn>
              <a:cxn ang="0">
                <a:pos x="147" y="199"/>
              </a:cxn>
              <a:cxn ang="0">
                <a:pos x="135" y="197"/>
              </a:cxn>
              <a:cxn ang="0">
                <a:pos x="124" y="198"/>
              </a:cxn>
              <a:cxn ang="0">
                <a:pos x="115" y="197"/>
              </a:cxn>
              <a:cxn ang="0">
                <a:pos x="102" y="197"/>
              </a:cxn>
              <a:cxn ang="0">
                <a:pos x="87" y="197"/>
              </a:cxn>
              <a:cxn ang="0">
                <a:pos x="73" y="199"/>
              </a:cxn>
              <a:cxn ang="0">
                <a:pos x="71" y="197"/>
              </a:cxn>
              <a:cxn ang="0">
                <a:pos x="58" y="197"/>
              </a:cxn>
              <a:cxn ang="0">
                <a:pos x="10" y="197"/>
              </a:cxn>
              <a:cxn ang="0">
                <a:pos x="9" y="181"/>
              </a:cxn>
              <a:cxn ang="0">
                <a:pos x="10" y="138"/>
              </a:cxn>
              <a:cxn ang="0">
                <a:pos x="9" y="118"/>
              </a:cxn>
              <a:cxn ang="0">
                <a:pos x="9" y="110"/>
              </a:cxn>
              <a:cxn ang="0">
                <a:pos x="9" y="104"/>
              </a:cxn>
              <a:cxn ang="0">
                <a:pos x="10" y="89"/>
              </a:cxn>
              <a:cxn ang="0">
                <a:pos x="9" y="74"/>
              </a:cxn>
              <a:cxn ang="0">
                <a:pos x="9" y="36"/>
              </a:cxn>
              <a:cxn ang="0">
                <a:pos x="10" y="17"/>
              </a:cxn>
              <a:cxn ang="0">
                <a:pos x="22" y="6"/>
              </a:cxn>
              <a:cxn ang="0">
                <a:pos x="35" y="7"/>
              </a:cxn>
              <a:cxn ang="0">
                <a:pos x="40" y="7"/>
              </a:cxn>
              <a:cxn ang="0">
                <a:pos x="65" y="7"/>
              </a:cxn>
              <a:cxn ang="0">
                <a:pos x="87" y="7"/>
              </a:cxn>
              <a:cxn ang="0">
                <a:pos x="107" y="6"/>
              </a:cxn>
              <a:cxn ang="0">
                <a:pos x="129" y="5"/>
              </a:cxn>
              <a:cxn ang="0">
                <a:pos x="146" y="6"/>
              </a:cxn>
              <a:cxn ang="0">
                <a:pos x="192" y="5"/>
              </a:cxn>
              <a:cxn ang="0">
                <a:pos x="212" y="5"/>
              </a:cxn>
              <a:cxn ang="0">
                <a:pos x="274" y="5"/>
              </a:cxn>
              <a:cxn ang="0">
                <a:pos x="290" y="6"/>
              </a:cxn>
              <a:cxn ang="0">
                <a:pos x="290" y="27"/>
              </a:cxn>
              <a:cxn ang="0">
                <a:pos x="292" y="90"/>
              </a:cxn>
              <a:cxn ang="0">
                <a:pos x="292" y="184"/>
              </a:cxn>
            </a:cxnLst>
            <a:rect l="0" t="0" r="r" b="b"/>
            <a:pathLst>
              <a:path w="300" h="209">
                <a:moveTo>
                  <a:pt x="295" y="112"/>
                </a:moveTo>
                <a:cubicBezTo>
                  <a:pt x="295" y="84"/>
                  <a:pt x="297" y="57"/>
                  <a:pt x="296" y="29"/>
                </a:cubicBezTo>
                <a:cubicBezTo>
                  <a:pt x="296" y="30"/>
                  <a:pt x="295" y="29"/>
                  <a:pt x="295" y="27"/>
                </a:cubicBezTo>
                <a:cubicBezTo>
                  <a:pt x="295" y="27"/>
                  <a:pt x="295" y="27"/>
                  <a:pt x="295" y="27"/>
                </a:cubicBezTo>
                <a:cubicBezTo>
                  <a:pt x="295" y="25"/>
                  <a:pt x="295" y="25"/>
                  <a:pt x="295" y="25"/>
                </a:cubicBezTo>
                <a:cubicBezTo>
                  <a:pt x="295" y="23"/>
                  <a:pt x="295" y="24"/>
                  <a:pt x="296" y="25"/>
                </a:cubicBezTo>
                <a:cubicBezTo>
                  <a:pt x="296" y="20"/>
                  <a:pt x="295" y="14"/>
                  <a:pt x="295" y="9"/>
                </a:cubicBezTo>
                <a:cubicBezTo>
                  <a:pt x="295" y="5"/>
                  <a:pt x="295" y="5"/>
                  <a:pt x="295" y="5"/>
                </a:cubicBezTo>
                <a:cubicBezTo>
                  <a:pt x="295" y="5"/>
                  <a:pt x="295" y="5"/>
                  <a:pt x="295" y="5"/>
                </a:cubicBezTo>
                <a:cubicBezTo>
                  <a:pt x="295" y="5"/>
                  <a:pt x="295" y="5"/>
                  <a:pt x="295" y="5"/>
                </a:cubicBezTo>
                <a:cubicBezTo>
                  <a:pt x="295" y="5"/>
                  <a:pt x="295" y="5"/>
                  <a:pt x="295" y="5"/>
                </a:cubicBezTo>
                <a:cubicBezTo>
                  <a:pt x="295" y="5"/>
                  <a:pt x="295" y="5"/>
                  <a:pt x="295" y="5"/>
                </a:cubicBezTo>
                <a:cubicBezTo>
                  <a:pt x="293" y="3"/>
                  <a:pt x="300" y="10"/>
                  <a:pt x="291" y="0"/>
                </a:cubicBezTo>
                <a:cubicBezTo>
                  <a:pt x="291" y="0"/>
                  <a:pt x="291" y="0"/>
                  <a:pt x="291" y="0"/>
                </a:cubicBezTo>
                <a:cubicBezTo>
                  <a:pt x="291" y="0"/>
                  <a:pt x="291" y="0"/>
                  <a:pt x="291" y="0"/>
                </a:cubicBezTo>
                <a:cubicBezTo>
                  <a:pt x="290" y="0"/>
                  <a:pt x="290" y="0"/>
                  <a:pt x="290" y="0"/>
                </a:cubicBezTo>
                <a:cubicBezTo>
                  <a:pt x="289" y="0"/>
                  <a:pt x="289" y="0"/>
                  <a:pt x="289" y="0"/>
                </a:cubicBezTo>
                <a:cubicBezTo>
                  <a:pt x="287" y="0"/>
                  <a:pt x="287" y="0"/>
                  <a:pt x="287" y="0"/>
                </a:cubicBezTo>
                <a:cubicBezTo>
                  <a:pt x="279" y="0"/>
                  <a:pt x="279" y="0"/>
                  <a:pt x="279" y="0"/>
                </a:cubicBezTo>
                <a:cubicBezTo>
                  <a:pt x="278" y="1"/>
                  <a:pt x="274" y="0"/>
                  <a:pt x="273" y="1"/>
                </a:cubicBezTo>
                <a:cubicBezTo>
                  <a:pt x="273" y="1"/>
                  <a:pt x="273" y="1"/>
                  <a:pt x="273" y="1"/>
                </a:cubicBezTo>
                <a:cubicBezTo>
                  <a:pt x="266" y="1"/>
                  <a:pt x="265" y="1"/>
                  <a:pt x="259" y="0"/>
                </a:cubicBezTo>
                <a:cubicBezTo>
                  <a:pt x="229" y="0"/>
                  <a:pt x="201" y="0"/>
                  <a:pt x="172" y="0"/>
                </a:cubicBezTo>
                <a:cubicBezTo>
                  <a:pt x="143" y="0"/>
                  <a:pt x="114" y="1"/>
                  <a:pt x="84" y="1"/>
                </a:cubicBezTo>
                <a:cubicBezTo>
                  <a:pt x="80" y="2"/>
                  <a:pt x="73" y="1"/>
                  <a:pt x="68" y="3"/>
                </a:cubicBezTo>
                <a:cubicBezTo>
                  <a:pt x="68" y="2"/>
                  <a:pt x="68" y="2"/>
                  <a:pt x="68" y="2"/>
                </a:cubicBezTo>
                <a:cubicBezTo>
                  <a:pt x="64" y="3"/>
                  <a:pt x="63" y="2"/>
                  <a:pt x="57" y="2"/>
                </a:cubicBezTo>
                <a:cubicBezTo>
                  <a:pt x="57" y="2"/>
                  <a:pt x="54" y="2"/>
                  <a:pt x="55" y="2"/>
                </a:cubicBezTo>
                <a:cubicBezTo>
                  <a:pt x="53" y="3"/>
                  <a:pt x="52" y="1"/>
                  <a:pt x="49" y="2"/>
                </a:cubicBezTo>
                <a:cubicBezTo>
                  <a:pt x="49" y="2"/>
                  <a:pt x="49" y="2"/>
                  <a:pt x="48" y="2"/>
                </a:cubicBezTo>
                <a:cubicBezTo>
                  <a:pt x="41" y="3"/>
                  <a:pt x="50" y="2"/>
                  <a:pt x="40" y="1"/>
                </a:cubicBezTo>
                <a:cubicBezTo>
                  <a:pt x="20" y="1"/>
                  <a:pt x="20" y="1"/>
                  <a:pt x="20" y="1"/>
                </a:cubicBezTo>
                <a:cubicBezTo>
                  <a:pt x="10" y="2"/>
                  <a:pt x="10" y="2"/>
                  <a:pt x="10" y="2"/>
                </a:cubicBezTo>
                <a:cubicBezTo>
                  <a:pt x="7" y="2"/>
                  <a:pt x="7" y="2"/>
                  <a:pt x="7" y="2"/>
                </a:cubicBezTo>
                <a:cubicBezTo>
                  <a:pt x="0" y="8"/>
                  <a:pt x="5" y="5"/>
                  <a:pt x="3" y="7"/>
                </a:cubicBezTo>
                <a:cubicBezTo>
                  <a:pt x="3" y="12"/>
                  <a:pt x="3" y="12"/>
                  <a:pt x="3" y="12"/>
                </a:cubicBezTo>
                <a:cubicBezTo>
                  <a:pt x="3" y="11"/>
                  <a:pt x="4" y="11"/>
                  <a:pt x="4" y="12"/>
                </a:cubicBezTo>
                <a:cubicBezTo>
                  <a:pt x="3" y="13"/>
                  <a:pt x="4" y="16"/>
                  <a:pt x="4" y="18"/>
                </a:cubicBezTo>
                <a:cubicBezTo>
                  <a:pt x="3" y="18"/>
                  <a:pt x="3" y="17"/>
                  <a:pt x="3" y="17"/>
                </a:cubicBezTo>
                <a:cubicBezTo>
                  <a:pt x="3" y="22"/>
                  <a:pt x="3" y="27"/>
                  <a:pt x="3" y="33"/>
                </a:cubicBezTo>
                <a:cubicBezTo>
                  <a:pt x="3" y="38"/>
                  <a:pt x="2" y="44"/>
                  <a:pt x="3" y="48"/>
                </a:cubicBezTo>
                <a:cubicBezTo>
                  <a:pt x="3" y="47"/>
                  <a:pt x="3" y="50"/>
                  <a:pt x="3" y="51"/>
                </a:cubicBezTo>
                <a:cubicBezTo>
                  <a:pt x="4" y="55"/>
                  <a:pt x="2" y="62"/>
                  <a:pt x="3" y="66"/>
                </a:cubicBezTo>
                <a:cubicBezTo>
                  <a:pt x="3" y="66"/>
                  <a:pt x="3" y="66"/>
                  <a:pt x="3" y="66"/>
                </a:cubicBezTo>
                <a:cubicBezTo>
                  <a:pt x="3" y="80"/>
                  <a:pt x="2" y="96"/>
                  <a:pt x="3" y="111"/>
                </a:cubicBezTo>
                <a:cubicBezTo>
                  <a:pt x="3" y="119"/>
                  <a:pt x="2" y="129"/>
                  <a:pt x="3" y="138"/>
                </a:cubicBezTo>
                <a:cubicBezTo>
                  <a:pt x="3" y="140"/>
                  <a:pt x="3" y="138"/>
                  <a:pt x="3" y="140"/>
                </a:cubicBezTo>
                <a:cubicBezTo>
                  <a:pt x="3" y="142"/>
                  <a:pt x="3" y="140"/>
                  <a:pt x="3" y="141"/>
                </a:cubicBezTo>
                <a:cubicBezTo>
                  <a:pt x="3" y="145"/>
                  <a:pt x="3" y="151"/>
                  <a:pt x="3" y="157"/>
                </a:cubicBezTo>
                <a:cubicBezTo>
                  <a:pt x="3" y="158"/>
                  <a:pt x="3" y="159"/>
                  <a:pt x="3" y="159"/>
                </a:cubicBezTo>
                <a:cubicBezTo>
                  <a:pt x="2" y="165"/>
                  <a:pt x="3" y="174"/>
                  <a:pt x="3" y="180"/>
                </a:cubicBezTo>
                <a:cubicBezTo>
                  <a:pt x="4" y="178"/>
                  <a:pt x="3" y="184"/>
                  <a:pt x="4" y="186"/>
                </a:cubicBezTo>
                <a:cubicBezTo>
                  <a:pt x="4" y="187"/>
                  <a:pt x="3" y="188"/>
                  <a:pt x="3" y="187"/>
                </a:cubicBezTo>
                <a:cubicBezTo>
                  <a:pt x="3" y="192"/>
                  <a:pt x="3" y="195"/>
                  <a:pt x="3" y="200"/>
                </a:cubicBezTo>
                <a:cubicBezTo>
                  <a:pt x="12" y="209"/>
                  <a:pt x="8" y="202"/>
                  <a:pt x="13" y="204"/>
                </a:cubicBezTo>
                <a:cubicBezTo>
                  <a:pt x="15" y="205"/>
                  <a:pt x="20" y="204"/>
                  <a:pt x="23" y="204"/>
                </a:cubicBezTo>
                <a:cubicBezTo>
                  <a:pt x="22" y="204"/>
                  <a:pt x="26" y="203"/>
                  <a:pt x="29" y="203"/>
                </a:cubicBezTo>
                <a:cubicBezTo>
                  <a:pt x="28" y="204"/>
                  <a:pt x="28" y="204"/>
                  <a:pt x="28" y="204"/>
                </a:cubicBezTo>
                <a:cubicBezTo>
                  <a:pt x="38" y="204"/>
                  <a:pt x="53" y="205"/>
                  <a:pt x="64" y="204"/>
                </a:cubicBezTo>
                <a:cubicBezTo>
                  <a:pt x="65" y="204"/>
                  <a:pt x="65" y="204"/>
                  <a:pt x="65" y="204"/>
                </a:cubicBezTo>
                <a:cubicBezTo>
                  <a:pt x="77" y="204"/>
                  <a:pt x="89" y="204"/>
                  <a:pt x="101" y="203"/>
                </a:cubicBezTo>
                <a:cubicBezTo>
                  <a:pt x="104" y="204"/>
                  <a:pt x="109" y="204"/>
                  <a:pt x="112" y="204"/>
                </a:cubicBezTo>
                <a:cubicBezTo>
                  <a:pt x="116" y="203"/>
                  <a:pt x="118" y="203"/>
                  <a:pt x="121" y="203"/>
                </a:cubicBezTo>
                <a:cubicBezTo>
                  <a:pt x="122" y="202"/>
                  <a:pt x="123" y="203"/>
                  <a:pt x="124" y="203"/>
                </a:cubicBezTo>
                <a:cubicBezTo>
                  <a:pt x="129" y="203"/>
                  <a:pt x="135" y="204"/>
                  <a:pt x="139" y="203"/>
                </a:cubicBezTo>
                <a:cubicBezTo>
                  <a:pt x="139" y="204"/>
                  <a:pt x="139" y="204"/>
                  <a:pt x="139" y="204"/>
                </a:cubicBezTo>
                <a:cubicBezTo>
                  <a:pt x="143" y="203"/>
                  <a:pt x="149" y="203"/>
                  <a:pt x="154" y="203"/>
                </a:cubicBezTo>
                <a:cubicBezTo>
                  <a:pt x="155" y="203"/>
                  <a:pt x="160" y="202"/>
                  <a:pt x="158" y="202"/>
                </a:cubicBezTo>
                <a:cubicBezTo>
                  <a:pt x="160" y="202"/>
                  <a:pt x="159" y="203"/>
                  <a:pt x="161" y="202"/>
                </a:cubicBezTo>
                <a:cubicBezTo>
                  <a:pt x="159" y="203"/>
                  <a:pt x="159" y="203"/>
                  <a:pt x="159" y="203"/>
                </a:cubicBezTo>
                <a:cubicBezTo>
                  <a:pt x="170" y="203"/>
                  <a:pt x="179" y="203"/>
                  <a:pt x="190" y="202"/>
                </a:cubicBezTo>
                <a:cubicBezTo>
                  <a:pt x="193" y="203"/>
                  <a:pt x="199" y="202"/>
                  <a:pt x="205" y="203"/>
                </a:cubicBezTo>
                <a:cubicBezTo>
                  <a:pt x="209" y="202"/>
                  <a:pt x="215" y="203"/>
                  <a:pt x="217" y="202"/>
                </a:cubicBezTo>
                <a:cubicBezTo>
                  <a:pt x="217" y="202"/>
                  <a:pt x="217" y="202"/>
                  <a:pt x="217" y="202"/>
                </a:cubicBezTo>
                <a:cubicBezTo>
                  <a:pt x="222" y="202"/>
                  <a:pt x="228" y="202"/>
                  <a:pt x="234" y="203"/>
                </a:cubicBezTo>
                <a:cubicBezTo>
                  <a:pt x="238" y="203"/>
                  <a:pt x="238" y="202"/>
                  <a:pt x="241" y="202"/>
                </a:cubicBezTo>
                <a:cubicBezTo>
                  <a:pt x="241" y="202"/>
                  <a:pt x="241" y="202"/>
                  <a:pt x="241" y="202"/>
                </a:cubicBezTo>
                <a:cubicBezTo>
                  <a:pt x="244" y="202"/>
                  <a:pt x="245" y="201"/>
                  <a:pt x="246" y="201"/>
                </a:cubicBezTo>
                <a:cubicBezTo>
                  <a:pt x="248" y="201"/>
                  <a:pt x="248" y="201"/>
                  <a:pt x="251" y="201"/>
                </a:cubicBezTo>
                <a:cubicBezTo>
                  <a:pt x="248" y="201"/>
                  <a:pt x="247" y="202"/>
                  <a:pt x="245" y="203"/>
                </a:cubicBezTo>
                <a:cubicBezTo>
                  <a:pt x="249" y="203"/>
                  <a:pt x="253" y="202"/>
                  <a:pt x="255" y="202"/>
                </a:cubicBezTo>
                <a:cubicBezTo>
                  <a:pt x="258" y="202"/>
                  <a:pt x="261" y="202"/>
                  <a:pt x="261" y="202"/>
                </a:cubicBezTo>
                <a:cubicBezTo>
                  <a:pt x="260" y="202"/>
                  <a:pt x="263" y="202"/>
                  <a:pt x="261" y="202"/>
                </a:cubicBezTo>
                <a:cubicBezTo>
                  <a:pt x="263" y="202"/>
                  <a:pt x="265" y="202"/>
                  <a:pt x="266" y="202"/>
                </a:cubicBezTo>
                <a:cubicBezTo>
                  <a:pt x="266" y="202"/>
                  <a:pt x="265" y="202"/>
                  <a:pt x="265" y="202"/>
                </a:cubicBezTo>
                <a:cubicBezTo>
                  <a:pt x="266" y="201"/>
                  <a:pt x="268" y="201"/>
                  <a:pt x="268" y="201"/>
                </a:cubicBezTo>
                <a:cubicBezTo>
                  <a:pt x="266" y="201"/>
                  <a:pt x="266" y="201"/>
                  <a:pt x="265" y="201"/>
                </a:cubicBezTo>
                <a:cubicBezTo>
                  <a:pt x="266" y="200"/>
                  <a:pt x="269" y="200"/>
                  <a:pt x="270" y="201"/>
                </a:cubicBezTo>
                <a:cubicBezTo>
                  <a:pt x="272" y="201"/>
                  <a:pt x="268" y="202"/>
                  <a:pt x="270" y="202"/>
                </a:cubicBezTo>
                <a:cubicBezTo>
                  <a:pt x="275" y="201"/>
                  <a:pt x="275" y="201"/>
                  <a:pt x="275" y="201"/>
                </a:cubicBezTo>
                <a:cubicBezTo>
                  <a:pt x="274" y="201"/>
                  <a:pt x="273" y="201"/>
                  <a:pt x="273" y="200"/>
                </a:cubicBezTo>
                <a:cubicBezTo>
                  <a:pt x="271" y="201"/>
                  <a:pt x="271" y="201"/>
                  <a:pt x="271" y="201"/>
                </a:cubicBezTo>
                <a:cubicBezTo>
                  <a:pt x="271" y="200"/>
                  <a:pt x="271" y="200"/>
                  <a:pt x="271" y="200"/>
                </a:cubicBezTo>
                <a:cubicBezTo>
                  <a:pt x="266" y="200"/>
                  <a:pt x="263" y="200"/>
                  <a:pt x="259" y="200"/>
                </a:cubicBezTo>
                <a:cubicBezTo>
                  <a:pt x="261" y="201"/>
                  <a:pt x="261" y="201"/>
                  <a:pt x="261" y="201"/>
                </a:cubicBezTo>
                <a:cubicBezTo>
                  <a:pt x="258" y="201"/>
                  <a:pt x="256" y="201"/>
                  <a:pt x="253" y="201"/>
                </a:cubicBezTo>
                <a:cubicBezTo>
                  <a:pt x="254" y="201"/>
                  <a:pt x="253" y="200"/>
                  <a:pt x="253" y="200"/>
                </a:cubicBezTo>
                <a:cubicBezTo>
                  <a:pt x="253" y="200"/>
                  <a:pt x="252" y="200"/>
                  <a:pt x="251" y="200"/>
                </a:cubicBezTo>
                <a:cubicBezTo>
                  <a:pt x="253" y="199"/>
                  <a:pt x="253" y="199"/>
                  <a:pt x="253" y="199"/>
                </a:cubicBezTo>
                <a:cubicBezTo>
                  <a:pt x="251" y="200"/>
                  <a:pt x="246" y="200"/>
                  <a:pt x="244" y="200"/>
                </a:cubicBezTo>
                <a:cubicBezTo>
                  <a:pt x="245" y="200"/>
                  <a:pt x="245" y="200"/>
                  <a:pt x="245" y="200"/>
                </a:cubicBezTo>
                <a:cubicBezTo>
                  <a:pt x="241" y="199"/>
                  <a:pt x="245" y="200"/>
                  <a:pt x="243" y="200"/>
                </a:cubicBezTo>
                <a:cubicBezTo>
                  <a:pt x="241" y="200"/>
                  <a:pt x="242" y="199"/>
                  <a:pt x="240" y="199"/>
                </a:cubicBezTo>
                <a:cubicBezTo>
                  <a:pt x="236" y="199"/>
                  <a:pt x="229" y="200"/>
                  <a:pt x="225" y="199"/>
                </a:cubicBezTo>
                <a:cubicBezTo>
                  <a:pt x="221" y="199"/>
                  <a:pt x="218" y="199"/>
                  <a:pt x="214" y="200"/>
                </a:cubicBezTo>
                <a:cubicBezTo>
                  <a:pt x="211" y="200"/>
                  <a:pt x="215" y="199"/>
                  <a:pt x="211" y="199"/>
                </a:cubicBezTo>
                <a:cubicBezTo>
                  <a:pt x="212" y="199"/>
                  <a:pt x="211" y="199"/>
                  <a:pt x="211" y="198"/>
                </a:cubicBezTo>
                <a:cubicBezTo>
                  <a:pt x="211" y="199"/>
                  <a:pt x="205" y="198"/>
                  <a:pt x="208" y="199"/>
                </a:cubicBezTo>
                <a:cubicBezTo>
                  <a:pt x="203" y="199"/>
                  <a:pt x="198" y="199"/>
                  <a:pt x="193" y="199"/>
                </a:cubicBezTo>
                <a:cubicBezTo>
                  <a:pt x="195" y="199"/>
                  <a:pt x="195" y="198"/>
                  <a:pt x="194" y="198"/>
                </a:cubicBezTo>
                <a:cubicBezTo>
                  <a:pt x="192" y="199"/>
                  <a:pt x="188" y="199"/>
                  <a:pt x="184" y="199"/>
                </a:cubicBezTo>
                <a:cubicBezTo>
                  <a:pt x="184" y="199"/>
                  <a:pt x="185" y="199"/>
                  <a:pt x="185" y="200"/>
                </a:cubicBezTo>
                <a:cubicBezTo>
                  <a:pt x="184" y="200"/>
                  <a:pt x="183" y="200"/>
                  <a:pt x="182" y="200"/>
                </a:cubicBezTo>
                <a:cubicBezTo>
                  <a:pt x="182" y="200"/>
                  <a:pt x="182" y="199"/>
                  <a:pt x="178" y="199"/>
                </a:cubicBezTo>
                <a:cubicBezTo>
                  <a:pt x="179" y="198"/>
                  <a:pt x="184" y="199"/>
                  <a:pt x="183" y="198"/>
                </a:cubicBezTo>
                <a:cubicBezTo>
                  <a:pt x="184" y="197"/>
                  <a:pt x="191" y="197"/>
                  <a:pt x="192" y="198"/>
                </a:cubicBezTo>
                <a:cubicBezTo>
                  <a:pt x="196" y="197"/>
                  <a:pt x="190" y="197"/>
                  <a:pt x="190" y="197"/>
                </a:cubicBezTo>
                <a:cubicBezTo>
                  <a:pt x="188" y="197"/>
                  <a:pt x="186" y="197"/>
                  <a:pt x="182" y="197"/>
                </a:cubicBezTo>
                <a:cubicBezTo>
                  <a:pt x="182" y="198"/>
                  <a:pt x="183" y="198"/>
                  <a:pt x="181" y="198"/>
                </a:cubicBezTo>
                <a:cubicBezTo>
                  <a:pt x="177" y="199"/>
                  <a:pt x="176" y="197"/>
                  <a:pt x="175" y="197"/>
                </a:cubicBezTo>
                <a:cubicBezTo>
                  <a:pt x="177" y="197"/>
                  <a:pt x="177" y="197"/>
                  <a:pt x="177" y="197"/>
                </a:cubicBezTo>
                <a:cubicBezTo>
                  <a:pt x="174" y="197"/>
                  <a:pt x="173" y="197"/>
                  <a:pt x="171" y="197"/>
                </a:cubicBezTo>
                <a:cubicBezTo>
                  <a:pt x="170" y="196"/>
                  <a:pt x="175" y="197"/>
                  <a:pt x="176" y="197"/>
                </a:cubicBezTo>
                <a:cubicBezTo>
                  <a:pt x="174" y="196"/>
                  <a:pt x="174" y="196"/>
                  <a:pt x="174" y="196"/>
                </a:cubicBezTo>
                <a:cubicBezTo>
                  <a:pt x="170" y="196"/>
                  <a:pt x="173" y="197"/>
                  <a:pt x="169" y="196"/>
                </a:cubicBezTo>
                <a:cubicBezTo>
                  <a:pt x="169" y="196"/>
                  <a:pt x="169" y="196"/>
                  <a:pt x="169" y="196"/>
                </a:cubicBezTo>
                <a:cubicBezTo>
                  <a:pt x="166" y="196"/>
                  <a:pt x="166" y="196"/>
                  <a:pt x="166" y="196"/>
                </a:cubicBezTo>
                <a:cubicBezTo>
                  <a:pt x="166" y="197"/>
                  <a:pt x="167" y="197"/>
                  <a:pt x="169" y="197"/>
                </a:cubicBezTo>
                <a:cubicBezTo>
                  <a:pt x="168" y="198"/>
                  <a:pt x="167" y="197"/>
                  <a:pt x="163" y="198"/>
                </a:cubicBezTo>
                <a:cubicBezTo>
                  <a:pt x="162" y="198"/>
                  <a:pt x="165" y="198"/>
                  <a:pt x="165" y="198"/>
                </a:cubicBezTo>
                <a:cubicBezTo>
                  <a:pt x="165" y="199"/>
                  <a:pt x="163" y="199"/>
                  <a:pt x="161" y="199"/>
                </a:cubicBezTo>
                <a:cubicBezTo>
                  <a:pt x="158" y="199"/>
                  <a:pt x="159" y="198"/>
                  <a:pt x="158" y="198"/>
                </a:cubicBezTo>
                <a:cubicBezTo>
                  <a:pt x="159" y="198"/>
                  <a:pt x="161" y="198"/>
                  <a:pt x="161" y="198"/>
                </a:cubicBezTo>
                <a:cubicBezTo>
                  <a:pt x="165" y="197"/>
                  <a:pt x="159" y="197"/>
                  <a:pt x="162" y="196"/>
                </a:cubicBezTo>
                <a:cubicBezTo>
                  <a:pt x="159" y="196"/>
                  <a:pt x="159" y="197"/>
                  <a:pt x="157" y="197"/>
                </a:cubicBezTo>
                <a:cubicBezTo>
                  <a:pt x="158" y="197"/>
                  <a:pt x="157" y="197"/>
                  <a:pt x="158" y="198"/>
                </a:cubicBezTo>
                <a:cubicBezTo>
                  <a:pt x="153" y="199"/>
                  <a:pt x="154" y="196"/>
                  <a:pt x="149" y="197"/>
                </a:cubicBezTo>
                <a:cubicBezTo>
                  <a:pt x="150" y="198"/>
                  <a:pt x="143" y="198"/>
                  <a:pt x="147" y="199"/>
                </a:cubicBezTo>
                <a:cubicBezTo>
                  <a:pt x="145" y="200"/>
                  <a:pt x="144" y="200"/>
                  <a:pt x="143" y="200"/>
                </a:cubicBezTo>
                <a:cubicBezTo>
                  <a:pt x="144" y="199"/>
                  <a:pt x="140" y="199"/>
                  <a:pt x="143" y="198"/>
                </a:cubicBezTo>
                <a:cubicBezTo>
                  <a:pt x="141" y="198"/>
                  <a:pt x="141" y="198"/>
                  <a:pt x="141" y="198"/>
                </a:cubicBezTo>
                <a:cubicBezTo>
                  <a:pt x="144" y="198"/>
                  <a:pt x="144" y="198"/>
                  <a:pt x="144" y="198"/>
                </a:cubicBezTo>
                <a:cubicBezTo>
                  <a:pt x="142" y="197"/>
                  <a:pt x="138" y="197"/>
                  <a:pt x="137" y="196"/>
                </a:cubicBezTo>
                <a:cubicBezTo>
                  <a:pt x="135" y="197"/>
                  <a:pt x="138" y="197"/>
                  <a:pt x="135" y="197"/>
                </a:cubicBezTo>
                <a:cubicBezTo>
                  <a:pt x="136" y="197"/>
                  <a:pt x="134" y="196"/>
                  <a:pt x="133" y="196"/>
                </a:cubicBezTo>
                <a:cubicBezTo>
                  <a:pt x="136" y="197"/>
                  <a:pt x="133" y="197"/>
                  <a:pt x="131" y="198"/>
                </a:cubicBezTo>
                <a:cubicBezTo>
                  <a:pt x="129" y="198"/>
                  <a:pt x="127" y="197"/>
                  <a:pt x="127" y="197"/>
                </a:cubicBezTo>
                <a:cubicBezTo>
                  <a:pt x="130" y="196"/>
                  <a:pt x="130" y="196"/>
                  <a:pt x="130" y="196"/>
                </a:cubicBezTo>
                <a:cubicBezTo>
                  <a:pt x="128" y="197"/>
                  <a:pt x="129" y="196"/>
                  <a:pt x="127" y="196"/>
                </a:cubicBezTo>
                <a:cubicBezTo>
                  <a:pt x="126" y="196"/>
                  <a:pt x="125" y="197"/>
                  <a:pt x="124" y="198"/>
                </a:cubicBezTo>
                <a:cubicBezTo>
                  <a:pt x="123" y="198"/>
                  <a:pt x="122" y="197"/>
                  <a:pt x="121" y="197"/>
                </a:cubicBezTo>
                <a:cubicBezTo>
                  <a:pt x="124" y="197"/>
                  <a:pt x="124" y="197"/>
                  <a:pt x="124" y="197"/>
                </a:cubicBezTo>
                <a:cubicBezTo>
                  <a:pt x="120" y="197"/>
                  <a:pt x="123" y="196"/>
                  <a:pt x="119" y="196"/>
                </a:cubicBezTo>
                <a:cubicBezTo>
                  <a:pt x="118" y="197"/>
                  <a:pt x="118" y="197"/>
                  <a:pt x="118" y="197"/>
                </a:cubicBezTo>
                <a:cubicBezTo>
                  <a:pt x="118" y="197"/>
                  <a:pt x="117" y="196"/>
                  <a:pt x="118" y="196"/>
                </a:cubicBezTo>
                <a:cubicBezTo>
                  <a:pt x="117" y="197"/>
                  <a:pt x="115" y="196"/>
                  <a:pt x="115" y="197"/>
                </a:cubicBezTo>
                <a:cubicBezTo>
                  <a:pt x="114" y="196"/>
                  <a:pt x="114" y="196"/>
                  <a:pt x="114" y="196"/>
                </a:cubicBezTo>
                <a:cubicBezTo>
                  <a:pt x="113" y="196"/>
                  <a:pt x="111" y="197"/>
                  <a:pt x="109" y="197"/>
                </a:cubicBezTo>
                <a:cubicBezTo>
                  <a:pt x="111" y="197"/>
                  <a:pt x="111" y="197"/>
                  <a:pt x="114" y="197"/>
                </a:cubicBezTo>
                <a:cubicBezTo>
                  <a:pt x="115" y="198"/>
                  <a:pt x="111" y="198"/>
                  <a:pt x="110" y="198"/>
                </a:cubicBezTo>
                <a:cubicBezTo>
                  <a:pt x="111" y="197"/>
                  <a:pt x="107" y="198"/>
                  <a:pt x="105" y="198"/>
                </a:cubicBezTo>
                <a:cubicBezTo>
                  <a:pt x="104" y="197"/>
                  <a:pt x="103" y="197"/>
                  <a:pt x="102" y="197"/>
                </a:cubicBezTo>
                <a:cubicBezTo>
                  <a:pt x="102" y="197"/>
                  <a:pt x="102" y="197"/>
                  <a:pt x="102" y="197"/>
                </a:cubicBezTo>
                <a:cubicBezTo>
                  <a:pt x="101" y="196"/>
                  <a:pt x="98" y="198"/>
                  <a:pt x="96" y="197"/>
                </a:cubicBezTo>
                <a:cubicBezTo>
                  <a:pt x="97" y="197"/>
                  <a:pt x="97" y="197"/>
                  <a:pt x="95" y="196"/>
                </a:cubicBezTo>
                <a:cubicBezTo>
                  <a:pt x="97" y="197"/>
                  <a:pt x="92" y="197"/>
                  <a:pt x="93" y="198"/>
                </a:cubicBezTo>
                <a:cubicBezTo>
                  <a:pt x="89" y="198"/>
                  <a:pt x="94" y="197"/>
                  <a:pt x="93" y="196"/>
                </a:cubicBezTo>
                <a:cubicBezTo>
                  <a:pt x="91" y="197"/>
                  <a:pt x="88" y="196"/>
                  <a:pt x="87" y="197"/>
                </a:cubicBezTo>
                <a:cubicBezTo>
                  <a:pt x="90" y="197"/>
                  <a:pt x="87" y="197"/>
                  <a:pt x="86" y="198"/>
                </a:cubicBezTo>
                <a:cubicBezTo>
                  <a:pt x="83" y="198"/>
                  <a:pt x="87" y="197"/>
                  <a:pt x="85" y="197"/>
                </a:cubicBezTo>
                <a:cubicBezTo>
                  <a:pt x="83" y="197"/>
                  <a:pt x="81" y="198"/>
                  <a:pt x="83" y="198"/>
                </a:cubicBezTo>
                <a:cubicBezTo>
                  <a:pt x="82" y="198"/>
                  <a:pt x="79" y="199"/>
                  <a:pt x="77" y="198"/>
                </a:cubicBezTo>
                <a:cubicBezTo>
                  <a:pt x="76" y="198"/>
                  <a:pt x="81" y="198"/>
                  <a:pt x="80" y="198"/>
                </a:cubicBezTo>
                <a:cubicBezTo>
                  <a:pt x="75" y="197"/>
                  <a:pt x="78" y="199"/>
                  <a:pt x="73" y="199"/>
                </a:cubicBezTo>
                <a:cubicBezTo>
                  <a:pt x="75" y="199"/>
                  <a:pt x="73" y="200"/>
                  <a:pt x="71" y="201"/>
                </a:cubicBezTo>
                <a:cubicBezTo>
                  <a:pt x="67" y="201"/>
                  <a:pt x="73" y="200"/>
                  <a:pt x="72" y="200"/>
                </a:cubicBezTo>
                <a:cubicBezTo>
                  <a:pt x="70" y="200"/>
                  <a:pt x="70" y="200"/>
                  <a:pt x="70" y="200"/>
                </a:cubicBezTo>
                <a:cubicBezTo>
                  <a:pt x="67" y="199"/>
                  <a:pt x="75" y="198"/>
                  <a:pt x="73" y="197"/>
                </a:cubicBezTo>
                <a:cubicBezTo>
                  <a:pt x="71" y="198"/>
                  <a:pt x="71" y="198"/>
                  <a:pt x="71" y="198"/>
                </a:cubicBezTo>
                <a:cubicBezTo>
                  <a:pt x="71" y="197"/>
                  <a:pt x="72" y="197"/>
                  <a:pt x="71" y="197"/>
                </a:cubicBezTo>
                <a:cubicBezTo>
                  <a:pt x="71" y="197"/>
                  <a:pt x="66" y="197"/>
                  <a:pt x="66" y="197"/>
                </a:cubicBezTo>
                <a:cubicBezTo>
                  <a:pt x="65" y="198"/>
                  <a:pt x="68" y="197"/>
                  <a:pt x="67" y="197"/>
                </a:cubicBezTo>
                <a:cubicBezTo>
                  <a:pt x="65" y="197"/>
                  <a:pt x="64" y="198"/>
                  <a:pt x="61" y="198"/>
                </a:cubicBezTo>
                <a:cubicBezTo>
                  <a:pt x="63" y="198"/>
                  <a:pt x="60" y="197"/>
                  <a:pt x="61" y="197"/>
                </a:cubicBezTo>
                <a:cubicBezTo>
                  <a:pt x="59" y="197"/>
                  <a:pt x="60" y="198"/>
                  <a:pt x="58" y="197"/>
                </a:cubicBezTo>
                <a:cubicBezTo>
                  <a:pt x="58" y="197"/>
                  <a:pt x="58" y="197"/>
                  <a:pt x="58" y="197"/>
                </a:cubicBezTo>
                <a:cubicBezTo>
                  <a:pt x="49" y="197"/>
                  <a:pt x="39" y="197"/>
                  <a:pt x="31" y="198"/>
                </a:cubicBezTo>
                <a:cubicBezTo>
                  <a:pt x="30" y="198"/>
                  <a:pt x="27" y="198"/>
                  <a:pt x="22" y="197"/>
                </a:cubicBezTo>
                <a:cubicBezTo>
                  <a:pt x="24" y="197"/>
                  <a:pt x="23" y="198"/>
                  <a:pt x="21" y="198"/>
                </a:cubicBezTo>
                <a:cubicBezTo>
                  <a:pt x="19" y="197"/>
                  <a:pt x="19" y="197"/>
                  <a:pt x="19" y="197"/>
                </a:cubicBezTo>
                <a:cubicBezTo>
                  <a:pt x="17" y="197"/>
                  <a:pt x="13" y="198"/>
                  <a:pt x="11" y="198"/>
                </a:cubicBezTo>
                <a:cubicBezTo>
                  <a:pt x="11" y="198"/>
                  <a:pt x="11" y="198"/>
                  <a:pt x="10" y="197"/>
                </a:cubicBezTo>
                <a:cubicBezTo>
                  <a:pt x="10" y="197"/>
                  <a:pt x="10" y="197"/>
                  <a:pt x="10" y="197"/>
                </a:cubicBezTo>
                <a:cubicBezTo>
                  <a:pt x="10" y="196"/>
                  <a:pt x="10" y="194"/>
                  <a:pt x="10" y="195"/>
                </a:cubicBezTo>
                <a:cubicBezTo>
                  <a:pt x="10" y="194"/>
                  <a:pt x="10" y="193"/>
                  <a:pt x="10" y="194"/>
                </a:cubicBezTo>
                <a:cubicBezTo>
                  <a:pt x="10" y="192"/>
                  <a:pt x="10" y="186"/>
                  <a:pt x="10" y="181"/>
                </a:cubicBezTo>
                <a:cubicBezTo>
                  <a:pt x="10" y="183"/>
                  <a:pt x="10" y="183"/>
                  <a:pt x="9" y="183"/>
                </a:cubicBezTo>
                <a:cubicBezTo>
                  <a:pt x="8" y="183"/>
                  <a:pt x="9" y="182"/>
                  <a:pt x="9" y="181"/>
                </a:cubicBezTo>
                <a:cubicBezTo>
                  <a:pt x="9" y="181"/>
                  <a:pt x="9" y="179"/>
                  <a:pt x="10" y="181"/>
                </a:cubicBezTo>
                <a:cubicBezTo>
                  <a:pt x="11" y="175"/>
                  <a:pt x="10" y="168"/>
                  <a:pt x="10" y="161"/>
                </a:cubicBezTo>
                <a:cubicBezTo>
                  <a:pt x="10" y="160"/>
                  <a:pt x="10" y="160"/>
                  <a:pt x="10" y="159"/>
                </a:cubicBezTo>
                <a:cubicBezTo>
                  <a:pt x="10" y="155"/>
                  <a:pt x="10" y="150"/>
                  <a:pt x="10" y="145"/>
                </a:cubicBezTo>
                <a:cubicBezTo>
                  <a:pt x="10" y="146"/>
                  <a:pt x="9" y="145"/>
                  <a:pt x="9" y="142"/>
                </a:cubicBezTo>
                <a:cubicBezTo>
                  <a:pt x="8" y="139"/>
                  <a:pt x="9" y="141"/>
                  <a:pt x="10" y="138"/>
                </a:cubicBezTo>
                <a:cubicBezTo>
                  <a:pt x="10" y="137"/>
                  <a:pt x="10" y="135"/>
                  <a:pt x="10" y="134"/>
                </a:cubicBezTo>
                <a:cubicBezTo>
                  <a:pt x="10" y="134"/>
                  <a:pt x="10" y="134"/>
                  <a:pt x="10" y="134"/>
                </a:cubicBezTo>
                <a:cubicBezTo>
                  <a:pt x="9" y="132"/>
                  <a:pt x="9" y="130"/>
                  <a:pt x="9" y="128"/>
                </a:cubicBezTo>
                <a:cubicBezTo>
                  <a:pt x="9" y="128"/>
                  <a:pt x="9" y="128"/>
                  <a:pt x="9" y="128"/>
                </a:cubicBezTo>
                <a:cubicBezTo>
                  <a:pt x="10" y="127"/>
                  <a:pt x="10" y="125"/>
                  <a:pt x="10" y="123"/>
                </a:cubicBezTo>
                <a:cubicBezTo>
                  <a:pt x="9" y="123"/>
                  <a:pt x="10" y="119"/>
                  <a:pt x="9" y="118"/>
                </a:cubicBezTo>
                <a:cubicBezTo>
                  <a:pt x="9" y="118"/>
                  <a:pt x="9" y="118"/>
                  <a:pt x="9" y="118"/>
                </a:cubicBezTo>
                <a:cubicBezTo>
                  <a:pt x="9" y="117"/>
                  <a:pt x="9" y="117"/>
                  <a:pt x="9" y="117"/>
                </a:cubicBezTo>
                <a:cubicBezTo>
                  <a:pt x="9" y="114"/>
                  <a:pt x="9" y="114"/>
                  <a:pt x="9" y="114"/>
                </a:cubicBezTo>
                <a:cubicBezTo>
                  <a:pt x="9" y="115"/>
                  <a:pt x="10" y="115"/>
                  <a:pt x="10" y="116"/>
                </a:cubicBezTo>
                <a:cubicBezTo>
                  <a:pt x="10" y="113"/>
                  <a:pt x="9" y="115"/>
                  <a:pt x="9" y="113"/>
                </a:cubicBezTo>
                <a:cubicBezTo>
                  <a:pt x="9" y="111"/>
                  <a:pt x="9" y="111"/>
                  <a:pt x="9" y="110"/>
                </a:cubicBezTo>
                <a:cubicBezTo>
                  <a:pt x="10" y="111"/>
                  <a:pt x="9" y="111"/>
                  <a:pt x="9" y="112"/>
                </a:cubicBezTo>
                <a:cubicBezTo>
                  <a:pt x="10" y="113"/>
                  <a:pt x="9" y="111"/>
                  <a:pt x="10" y="111"/>
                </a:cubicBezTo>
                <a:cubicBezTo>
                  <a:pt x="10" y="110"/>
                  <a:pt x="9" y="110"/>
                  <a:pt x="9" y="108"/>
                </a:cubicBezTo>
                <a:cubicBezTo>
                  <a:pt x="9" y="107"/>
                  <a:pt x="9" y="103"/>
                  <a:pt x="10" y="104"/>
                </a:cubicBezTo>
                <a:cubicBezTo>
                  <a:pt x="9" y="102"/>
                  <a:pt x="9" y="101"/>
                  <a:pt x="9" y="100"/>
                </a:cubicBezTo>
                <a:cubicBezTo>
                  <a:pt x="9" y="101"/>
                  <a:pt x="9" y="103"/>
                  <a:pt x="9" y="104"/>
                </a:cubicBezTo>
                <a:cubicBezTo>
                  <a:pt x="8" y="102"/>
                  <a:pt x="8" y="100"/>
                  <a:pt x="9" y="100"/>
                </a:cubicBezTo>
                <a:cubicBezTo>
                  <a:pt x="9" y="101"/>
                  <a:pt x="9" y="101"/>
                  <a:pt x="9" y="101"/>
                </a:cubicBezTo>
                <a:cubicBezTo>
                  <a:pt x="9" y="100"/>
                  <a:pt x="9" y="97"/>
                  <a:pt x="8" y="98"/>
                </a:cubicBezTo>
                <a:cubicBezTo>
                  <a:pt x="9" y="96"/>
                  <a:pt x="9" y="96"/>
                  <a:pt x="9" y="96"/>
                </a:cubicBezTo>
                <a:cubicBezTo>
                  <a:pt x="9" y="95"/>
                  <a:pt x="9" y="93"/>
                  <a:pt x="8" y="91"/>
                </a:cubicBezTo>
                <a:cubicBezTo>
                  <a:pt x="9" y="91"/>
                  <a:pt x="10" y="92"/>
                  <a:pt x="10" y="89"/>
                </a:cubicBezTo>
                <a:cubicBezTo>
                  <a:pt x="9" y="86"/>
                  <a:pt x="9" y="86"/>
                  <a:pt x="9" y="86"/>
                </a:cubicBezTo>
                <a:cubicBezTo>
                  <a:pt x="9" y="84"/>
                  <a:pt x="9" y="84"/>
                  <a:pt x="10" y="84"/>
                </a:cubicBezTo>
                <a:cubicBezTo>
                  <a:pt x="10" y="79"/>
                  <a:pt x="8" y="79"/>
                  <a:pt x="9" y="74"/>
                </a:cubicBezTo>
                <a:cubicBezTo>
                  <a:pt x="9" y="76"/>
                  <a:pt x="9" y="75"/>
                  <a:pt x="10" y="73"/>
                </a:cubicBezTo>
                <a:cubicBezTo>
                  <a:pt x="9" y="73"/>
                  <a:pt x="9" y="72"/>
                  <a:pt x="9" y="72"/>
                </a:cubicBezTo>
                <a:cubicBezTo>
                  <a:pt x="9" y="72"/>
                  <a:pt x="10" y="73"/>
                  <a:pt x="9" y="74"/>
                </a:cubicBezTo>
                <a:cubicBezTo>
                  <a:pt x="9" y="75"/>
                  <a:pt x="9" y="72"/>
                  <a:pt x="9" y="72"/>
                </a:cubicBezTo>
                <a:cubicBezTo>
                  <a:pt x="10" y="68"/>
                  <a:pt x="9" y="59"/>
                  <a:pt x="10" y="53"/>
                </a:cubicBezTo>
                <a:cubicBezTo>
                  <a:pt x="9" y="53"/>
                  <a:pt x="10" y="50"/>
                  <a:pt x="9" y="49"/>
                </a:cubicBezTo>
                <a:cubicBezTo>
                  <a:pt x="10" y="49"/>
                  <a:pt x="9" y="45"/>
                  <a:pt x="10" y="43"/>
                </a:cubicBezTo>
                <a:cubicBezTo>
                  <a:pt x="9" y="44"/>
                  <a:pt x="9" y="44"/>
                  <a:pt x="9" y="44"/>
                </a:cubicBezTo>
                <a:cubicBezTo>
                  <a:pt x="9" y="41"/>
                  <a:pt x="7" y="38"/>
                  <a:pt x="9" y="36"/>
                </a:cubicBezTo>
                <a:cubicBezTo>
                  <a:pt x="9" y="34"/>
                  <a:pt x="9" y="37"/>
                  <a:pt x="9" y="38"/>
                </a:cubicBezTo>
                <a:cubicBezTo>
                  <a:pt x="10" y="35"/>
                  <a:pt x="9" y="30"/>
                  <a:pt x="10" y="27"/>
                </a:cubicBezTo>
                <a:cubicBezTo>
                  <a:pt x="9" y="27"/>
                  <a:pt x="9" y="28"/>
                  <a:pt x="8" y="25"/>
                </a:cubicBezTo>
                <a:cubicBezTo>
                  <a:pt x="9" y="23"/>
                  <a:pt x="9" y="19"/>
                  <a:pt x="9" y="20"/>
                </a:cubicBezTo>
                <a:cubicBezTo>
                  <a:pt x="9" y="18"/>
                  <a:pt x="9" y="18"/>
                  <a:pt x="9" y="16"/>
                </a:cubicBezTo>
                <a:cubicBezTo>
                  <a:pt x="9" y="16"/>
                  <a:pt x="9" y="17"/>
                  <a:pt x="10" y="17"/>
                </a:cubicBezTo>
                <a:cubicBezTo>
                  <a:pt x="10" y="14"/>
                  <a:pt x="9" y="12"/>
                  <a:pt x="9" y="9"/>
                </a:cubicBezTo>
                <a:cubicBezTo>
                  <a:pt x="9" y="9"/>
                  <a:pt x="9" y="9"/>
                  <a:pt x="9" y="8"/>
                </a:cubicBezTo>
                <a:cubicBezTo>
                  <a:pt x="10" y="8"/>
                  <a:pt x="12" y="7"/>
                  <a:pt x="12" y="8"/>
                </a:cubicBezTo>
                <a:cubicBezTo>
                  <a:pt x="14" y="7"/>
                  <a:pt x="18" y="8"/>
                  <a:pt x="18" y="7"/>
                </a:cubicBezTo>
                <a:cubicBezTo>
                  <a:pt x="18" y="7"/>
                  <a:pt x="18" y="7"/>
                  <a:pt x="19" y="7"/>
                </a:cubicBezTo>
                <a:cubicBezTo>
                  <a:pt x="20" y="7"/>
                  <a:pt x="21" y="6"/>
                  <a:pt x="22" y="6"/>
                </a:cubicBezTo>
                <a:cubicBezTo>
                  <a:pt x="22" y="7"/>
                  <a:pt x="22" y="7"/>
                  <a:pt x="22" y="7"/>
                </a:cubicBezTo>
                <a:cubicBezTo>
                  <a:pt x="22" y="8"/>
                  <a:pt x="26" y="7"/>
                  <a:pt x="27" y="8"/>
                </a:cubicBezTo>
                <a:cubicBezTo>
                  <a:pt x="26" y="7"/>
                  <a:pt x="29" y="8"/>
                  <a:pt x="29" y="7"/>
                </a:cubicBezTo>
                <a:cubicBezTo>
                  <a:pt x="31" y="7"/>
                  <a:pt x="31" y="7"/>
                  <a:pt x="31" y="7"/>
                </a:cubicBezTo>
                <a:cubicBezTo>
                  <a:pt x="34" y="7"/>
                  <a:pt x="31" y="7"/>
                  <a:pt x="35" y="7"/>
                </a:cubicBezTo>
                <a:cubicBezTo>
                  <a:pt x="37" y="7"/>
                  <a:pt x="35" y="7"/>
                  <a:pt x="35" y="7"/>
                </a:cubicBezTo>
                <a:cubicBezTo>
                  <a:pt x="37" y="8"/>
                  <a:pt x="38" y="7"/>
                  <a:pt x="40" y="7"/>
                </a:cubicBezTo>
                <a:cubicBezTo>
                  <a:pt x="39" y="7"/>
                  <a:pt x="39" y="7"/>
                  <a:pt x="40" y="7"/>
                </a:cubicBezTo>
                <a:cubicBezTo>
                  <a:pt x="40" y="7"/>
                  <a:pt x="40" y="7"/>
                  <a:pt x="40" y="7"/>
                </a:cubicBezTo>
                <a:cubicBezTo>
                  <a:pt x="41" y="7"/>
                  <a:pt x="42" y="7"/>
                  <a:pt x="42" y="7"/>
                </a:cubicBezTo>
                <a:cubicBezTo>
                  <a:pt x="42" y="7"/>
                  <a:pt x="42" y="7"/>
                  <a:pt x="42" y="7"/>
                </a:cubicBezTo>
                <a:cubicBezTo>
                  <a:pt x="42" y="7"/>
                  <a:pt x="41" y="7"/>
                  <a:pt x="40" y="7"/>
                </a:cubicBezTo>
                <a:cubicBezTo>
                  <a:pt x="41" y="7"/>
                  <a:pt x="42" y="7"/>
                  <a:pt x="42" y="7"/>
                </a:cubicBezTo>
                <a:cubicBezTo>
                  <a:pt x="42" y="7"/>
                  <a:pt x="43" y="7"/>
                  <a:pt x="43" y="7"/>
                </a:cubicBezTo>
                <a:cubicBezTo>
                  <a:pt x="43" y="7"/>
                  <a:pt x="44" y="7"/>
                  <a:pt x="44" y="8"/>
                </a:cubicBezTo>
                <a:cubicBezTo>
                  <a:pt x="44" y="8"/>
                  <a:pt x="44" y="8"/>
                  <a:pt x="44" y="8"/>
                </a:cubicBezTo>
                <a:cubicBezTo>
                  <a:pt x="45" y="8"/>
                  <a:pt x="49" y="7"/>
                  <a:pt x="49" y="7"/>
                </a:cubicBezTo>
                <a:cubicBezTo>
                  <a:pt x="54" y="8"/>
                  <a:pt x="62" y="7"/>
                  <a:pt x="65" y="7"/>
                </a:cubicBezTo>
                <a:cubicBezTo>
                  <a:pt x="65" y="7"/>
                  <a:pt x="65" y="7"/>
                  <a:pt x="65" y="7"/>
                </a:cubicBezTo>
                <a:cubicBezTo>
                  <a:pt x="67" y="7"/>
                  <a:pt x="69" y="7"/>
                  <a:pt x="69" y="7"/>
                </a:cubicBezTo>
                <a:cubicBezTo>
                  <a:pt x="71" y="7"/>
                  <a:pt x="71" y="7"/>
                  <a:pt x="73" y="7"/>
                </a:cubicBezTo>
                <a:cubicBezTo>
                  <a:pt x="74" y="7"/>
                  <a:pt x="74" y="7"/>
                  <a:pt x="73" y="7"/>
                </a:cubicBezTo>
                <a:cubicBezTo>
                  <a:pt x="78" y="8"/>
                  <a:pt x="83" y="6"/>
                  <a:pt x="89" y="7"/>
                </a:cubicBezTo>
                <a:cubicBezTo>
                  <a:pt x="88" y="7"/>
                  <a:pt x="88" y="7"/>
                  <a:pt x="87" y="7"/>
                </a:cubicBezTo>
                <a:cubicBezTo>
                  <a:pt x="91" y="7"/>
                  <a:pt x="95" y="7"/>
                  <a:pt x="99" y="6"/>
                </a:cubicBezTo>
                <a:cubicBezTo>
                  <a:pt x="98" y="6"/>
                  <a:pt x="98" y="7"/>
                  <a:pt x="97" y="7"/>
                </a:cubicBezTo>
                <a:cubicBezTo>
                  <a:pt x="100" y="7"/>
                  <a:pt x="103" y="7"/>
                  <a:pt x="105" y="6"/>
                </a:cubicBezTo>
                <a:cubicBezTo>
                  <a:pt x="103" y="6"/>
                  <a:pt x="105" y="6"/>
                  <a:pt x="103" y="6"/>
                </a:cubicBezTo>
                <a:cubicBezTo>
                  <a:pt x="101" y="6"/>
                  <a:pt x="105" y="5"/>
                  <a:pt x="107" y="6"/>
                </a:cubicBezTo>
                <a:cubicBezTo>
                  <a:pt x="107" y="6"/>
                  <a:pt x="107" y="6"/>
                  <a:pt x="107" y="6"/>
                </a:cubicBezTo>
                <a:cubicBezTo>
                  <a:pt x="110" y="6"/>
                  <a:pt x="110" y="5"/>
                  <a:pt x="113" y="5"/>
                </a:cubicBezTo>
                <a:cubicBezTo>
                  <a:pt x="114" y="6"/>
                  <a:pt x="111" y="6"/>
                  <a:pt x="112" y="6"/>
                </a:cubicBezTo>
                <a:cubicBezTo>
                  <a:pt x="112" y="7"/>
                  <a:pt x="118" y="6"/>
                  <a:pt x="119" y="7"/>
                </a:cubicBezTo>
                <a:cubicBezTo>
                  <a:pt x="119" y="6"/>
                  <a:pt x="120" y="6"/>
                  <a:pt x="120" y="6"/>
                </a:cubicBezTo>
                <a:cubicBezTo>
                  <a:pt x="123" y="6"/>
                  <a:pt x="121" y="6"/>
                  <a:pt x="123" y="6"/>
                </a:cubicBezTo>
                <a:cubicBezTo>
                  <a:pt x="129" y="5"/>
                  <a:pt x="129" y="5"/>
                  <a:pt x="129" y="5"/>
                </a:cubicBezTo>
                <a:cubicBezTo>
                  <a:pt x="129" y="5"/>
                  <a:pt x="131" y="6"/>
                  <a:pt x="129" y="6"/>
                </a:cubicBezTo>
                <a:cubicBezTo>
                  <a:pt x="134" y="6"/>
                  <a:pt x="136" y="5"/>
                  <a:pt x="139" y="4"/>
                </a:cubicBezTo>
                <a:cubicBezTo>
                  <a:pt x="140" y="4"/>
                  <a:pt x="145" y="4"/>
                  <a:pt x="146" y="4"/>
                </a:cubicBezTo>
                <a:cubicBezTo>
                  <a:pt x="147" y="4"/>
                  <a:pt x="145" y="4"/>
                  <a:pt x="145" y="4"/>
                </a:cubicBezTo>
                <a:cubicBezTo>
                  <a:pt x="147" y="5"/>
                  <a:pt x="147" y="5"/>
                  <a:pt x="147" y="5"/>
                </a:cubicBezTo>
                <a:cubicBezTo>
                  <a:pt x="144" y="5"/>
                  <a:pt x="147" y="6"/>
                  <a:pt x="146" y="6"/>
                </a:cubicBezTo>
                <a:cubicBezTo>
                  <a:pt x="148" y="6"/>
                  <a:pt x="154" y="6"/>
                  <a:pt x="158" y="6"/>
                </a:cubicBezTo>
                <a:cubicBezTo>
                  <a:pt x="155" y="5"/>
                  <a:pt x="163" y="6"/>
                  <a:pt x="162" y="5"/>
                </a:cubicBezTo>
                <a:cubicBezTo>
                  <a:pt x="167" y="5"/>
                  <a:pt x="165" y="6"/>
                  <a:pt x="166" y="6"/>
                </a:cubicBezTo>
                <a:cubicBezTo>
                  <a:pt x="171" y="5"/>
                  <a:pt x="175" y="6"/>
                  <a:pt x="179" y="6"/>
                </a:cubicBezTo>
                <a:cubicBezTo>
                  <a:pt x="179" y="6"/>
                  <a:pt x="179" y="6"/>
                  <a:pt x="179" y="6"/>
                </a:cubicBezTo>
                <a:cubicBezTo>
                  <a:pt x="182" y="5"/>
                  <a:pt x="188" y="6"/>
                  <a:pt x="192" y="5"/>
                </a:cubicBezTo>
                <a:cubicBezTo>
                  <a:pt x="192" y="5"/>
                  <a:pt x="192" y="5"/>
                  <a:pt x="191" y="5"/>
                </a:cubicBezTo>
                <a:cubicBezTo>
                  <a:pt x="195" y="6"/>
                  <a:pt x="192" y="4"/>
                  <a:pt x="197" y="5"/>
                </a:cubicBezTo>
                <a:cubicBezTo>
                  <a:pt x="196" y="5"/>
                  <a:pt x="196" y="5"/>
                  <a:pt x="196" y="5"/>
                </a:cubicBezTo>
                <a:cubicBezTo>
                  <a:pt x="199" y="5"/>
                  <a:pt x="201" y="6"/>
                  <a:pt x="205" y="5"/>
                </a:cubicBezTo>
                <a:cubicBezTo>
                  <a:pt x="205" y="5"/>
                  <a:pt x="204" y="5"/>
                  <a:pt x="203" y="5"/>
                </a:cubicBezTo>
                <a:cubicBezTo>
                  <a:pt x="206" y="5"/>
                  <a:pt x="210" y="5"/>
                  <a:pt x="212" y="5"/>
                </a:cubicBezTo>
                <a:cubicBezTo>
                  <a:pt x="213" y="5"/>
                  <a:pt x="212" y="5"/>
                  <a:pt x="211" y="5"/>
                </a:cubicBezTo>
                <a:cubicBezTo>
                  <a:pt x="214" y="6"/>
                  <a:pt x="214" y="5"/>
                  <a:pt x="217" y="5"/>
                </a:cubicBezTo>
                <a:cubicBezTo>
                  <a:pt x="218" y="5"/>
                  <a:pt x="219" y="5"/>
                  <a:pt x="219" y="5"/>
                </a:cubicBezTo>
                <a:cubicBezTo>
                  <a:pt x="220" y="5"/>
                  <a:pt x="224" y="5"/>
                  <a:pt x="226" y="5"/>
                </a:cubicBezTo>
                <a:cubicBezTo>
                  <a:pt x="226" y="5"/>
                  <a:pt x="227" y="5"/>
                  <a:pt x="229" y="5"/>
                </a:cubicBezTo>
                <a:cubicBezTo>
                  <a:pt x="244" y="5"/>
                  <a:pt x="259" y="6"/>
                  <a:pt x="274" y="5"/>
                </a:cubicBezTo>
                <a:cubicBezTo>
                  <a:pt x="276" y="6"/>
                  <a:pt x="270" y="5"/>
                  <a:pt x="272" y="6"/>
                </a:cubicBezTo>
                <a:cubicBezTo>
                  <a:pt x="272" y="5"/>
                  <a:pt x="274" y="6"/>
                  <a:pt x="279" y="6"/>
                </a:cubicBezTo>
                <a:cubicBezTo>
                  <a:pt x="279" y="6"/>
                  <a:pt x="279" y="6"/>
                  <a:pt x="279" y="6"/>
                </a:cubicBezTo>
                <a:cubicBezTo>
                  <a:pt x="281" y="5"/>
                  <a:pt x="282" y="6"/>
                  <a:pt x="284" y="6"/>
                </a:cubicBezTo>
                <a:cubicBezTo>
                  <a:pt x="284" y="6"/>
                  <a:pt x="284" y="6"/>
                  <a:pt x="284" y="6"/>
                </a:cubicBezTo>
                <a:cubicBezTo>
                  <a:pt x="286" y="5"/>
                  <a:pt x="288" y="6"/>
                  <a:pt x="290" y="6"/>
                </a:cubicBezTo>
                <a:cubicBezTo>
                  <a:pt x="290" y="6"/>
                  <a:pt x="290" y="6"/>
                  <a:pt x="290" y="6"/>
                </a:cubicBezTo>
                <a:cubicBezTo>
                  <a:pt x="290" y="8"/>
                  <a:pt x="289" y="9"/>
                  <a:pt x="290" y="12"/>
                </a:cubicBezTo>
                <a:cubicBezTo>
                  <a:pt x="290" y="12"/>
                  <a:pt x="290" y="12"/>
                  <a:pt x="290" y="12"/>
                </a:cubicBezTo>
                <a:cubicBezTo>
                  <a:pt x="289" y="15"/>
                  <a:pt x="291" y="19"/>
                  <a:pt x="290" y="21"/>
                </a:cubicBezTo>
                <a:cubicBezTo>
                  <a:pt x="290" y="24"/>
                  <a:pt x="290" y="27"/>
                  <a:pt x="291" y="28"/>
                </a:cubicBezTo>
                <a:cubicBezTo>
                  <a:pt x="291" y="28"/>
                  <a:pt x="290" y="28"/>
                  <a:pt x="290" y="27"/>
                </a:cubicBezTo>
                <a:cubicBezTo>
                  <a:pt x="291" y="39"/>
                  <a:pt x="290" y="52"/>
                  <a:pt x="291" y="62"/>
                </a:cubicBezTo>
                <a:cubicBezTo>
                  <a:pt x="291" y="62"/>
                  <a:pt x="291" y="62"/>
                  <a:pt x="291" y="61"/>
                </a:cubicBezTo>
                <a:cubicBezTo>
                  <a:pt x="292" y="68"/>
                  <a:pt x="290" y="74"/>
                  <a:pt x="292" y="79"/>
                </a:cubicBezTo>
                <a:cubicBezTo>
                  <a:pt x="292" y="81"/>
                  <a:pt x="292" y="81"/>
                  <a:pt x="292" y="81"/>
                </a:cubicBezTo>
                <a:cubicBezTo>
                  <a:pt x="292" y="82"/>
                  <a:pt x="292" y="82"/>
                  <a:pt x="291" y="83"/>
                </a:cubicBezTo>
                <a:cubicBezTo>
                  <a:pt x="292" y="85"/>
                  <a:pt x="291" y="89"/>
                  <a:pt x="292" y="90"/>
                </a:cubicBezTo>
                <a:cubicBezTo>
                  <a:pt x="292" y="91"/>
                  <a:pt x="292" y="90"/>
                  <a:pt x="291" y="90"/>
                </a:cubicBezTo>
                <a:cubicBezTo>
                  <a:pt x="291" y="93"/>
                  <a:pt x="292" y="96"/>
                  <a:pt x="292" y="99"/>
                </a:cubicBezTo>
                <a:cubicBezTo>
                  <a:pt x="292" y="98"/>
                  <a:pt x="292" y="98"/>
                  <a:pt x="292" y="98"/>
                </a:cubicBezTo>
                <a:cubicBezTo>
                  <a:pt x="291" y="112"/>
                  <a:pt x="290" y="131"/>
                  <a:pt x="291" y="143"/>
                </a:cubicBezTo>
                <a:cubicBezTo>
                  <a:pt x="292" y="146"/>
                  <a:pt x="290" y="144"/>
                  <a:pt x="291" y="146"/>
                </a:cubicBezTo>
                <a:cubicBezTo>
                  <a:pt x="292" y="158"/>
                  <a:pt x="290" y="173"/>
                  <a:pt x="292" y="184"/>
                </a:cubicBezTo>
                <a:cubicBezTo>
                  <a:pt x="292" y="193"/>
                  <a:pt x="294" y="196"/>
                  <a:pt x="294" y="196"/>
                </a:cubicBezTo>
                <a:cubicBezTo>
                  <a:pt x="293" y="174"/>
                  <a:pt x="294" y="156"/>
                  <a:pt x="295" y="135"/>
                </a:cubicBezTo>
                <a:cubicBezTo>
                  <a:pt x="295" y="128"/>
                  <a:pt x="295" y="118"/>
                  <a:pt x="295" y="112"/>
                </a:cubicBezTo>
                <a:close/>
              </a:path>
            </a:pathLst>
          </a:custGeom>
          <a:noFill/>
          <a:ln w="9525" cap="flat" cmpd="sng" algn="ctr">
            <a:noFill/>
            <a:prstDash val="solid"/>
            <a:headEnd/>
            <a:tailEnd/>
          </a:ln>
          <a:effectLst/>
        </p:spPr>
        <p:txBody>
          <a:bodyPr vert="horz" wrap="square" lIns="36000" tIns="72000" rIns="36000" bIns="36000" numCol="1" anchor="ctr" anchorCtr="1" compatLnSpc="1">
            <a:prstTxWarp prst="textNoShape">
              <a:avLst/>
            </a:prstTxWarp>
          </a:bodyPr>
          <a:lstStyle/>
          <a:p>
            <a:pPr algn="ctr" defTabSz="457200">
              <a:defRPr/>
            </a:pPr>
            <a:r>
              <a:rPr lang="en-US" sz="2000" kern="0" dirty="0" smtClean="0">
                <a:solidFill>
                  <a:srgbClr val="003366"/>
                </a:solidFill>
                <a:latin typeface="Courier"/>
                <a:cs typeface="Courier"/>
              </a:rPr>
              <a:t>Team </a:t>
            </a:r>
          </a:p>
          <a:p>
            <a:pPr algn="ctr" defTabSz="457200">
              <a:defRPr/>
            </a:pPr>
            <a:r>
              <a:rPr lang="en-US" sz="2000" kern="0" dirty="0" smtClean="0">
                <a:solidFill>
                  <a:srgbClr val="003366"/>
                </a:solidFill>
                <a:latin typeface="Courier"/>
                <a:cs typeface="Courier"/>
              </a:rPr>
              <a:t>improvements</a:t>
            </a:r>
          </a:p>
        </p:txBody>
      </p:sp>
      <p:grpSp>
        <p:nvGrpSpPr>
          <p:cNvPr id="152" name="Grupa 57"/>
          <p:cNvGrpSpPr/>
          <p:nvPr/>
        </p:nvGrpSpPr>
        <p:grpSpPr>
          <a:xfrm>
            <a:off x="4920940" y="2219341"/>
            <a:ext cx="514604" cy="269709"/>
            <a:chOff x="5246340" y="1637308"/>
            <a:chExt cx="1384382" cy="936104"/>
          </a:xfrm>
          <a:solidFill>
            <a:srgbClr val="A6CE6C"/>
          </a:solidFill>
        </p:grpSpPr>
        <p:sp>
          <p:nvSpPr>
            <p:cNvPr id="153"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pFill/>
            <a:ln w="9525" cap="flat" cmpd="sng" algn="ctr">
              <a:solidFill>
                <a:srgbClr val="000000"/>
              </a:solidFill>
              <a:prstDash val="solid"/>
              <a:headEnd/>
              <a:tailEnd/>
            </a:ln>
            <a:effectLst/>
          </p:spPr>
          <p:txBody>
            <a:bodyPr vert="horz" wrap="square" lIns="36000" tIns="72000" rIns="36000" bIns="36000" numCol="1" anchor="ctr" anchorCtr="1" compatLnSpc="1">
              <a:prstTxWarp prst="textNoShape">
                <a:avLst/>
              </a:prstTxWarp>
            </a:bodyPr>
            <a:lstStyle/>
            <a:p>
              <a:pPr algn="ctr" defTabSz="914400">
                <a:defRPr/>
              </a:pPr>
              <a:endParaRPr lang="en-US" sz="1600" kern="0" baseline="-16000" dirty="0">
                <a:solidFill>
                  <a:sysClr val="windowText" lastClr="000000">
                    <a:lumMod val="95000"/>
                    <a:lumOff val="5000"/>
                  </a:sysClr>
                </a:solidFill>
                <a:latin typeface="Segoe Print" pitchFamily="2" charset="0"/>
                <a:cs typeface="Arial" pitchFamily="34" charset="0"/>
              </a:endParaRPr>
            </a:p>
          </p:txBody>
        </p:sp>
        <p:sp>
          <p:nvSpPr>
            <p:cNvPr id="154"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grpFill/>
            <a:ln w="9525">
              <a:solidFill>
                <a:srgbClr val="000000"/>
              </a:solidFill>
              <a:round/>
              <a:headEnd/>
              <a:tailEnd/>
            </a:ln>
          </p:spPr>
          <p:txBody>
            <a:bodyPr vert="horz" wrap="square" lIns="36000" tIns="72000" rIns="36000" bIns="36000" numCol="1" anchor="ctr" anchorCtr="1" compatLnSpc="1">
              <a:prstTxWarp prst="textNoShape">
                <a:avLst/>
              </a:prstTxWarp>
            </a:bodyPr>
            <a:lstStyle/>
            <a:p>
              <a:pPr defTabSz="914400">
                <a:defRPr/>
              </a:pPr>
              <a:endParaRPr lang="en-US" sz="1600" kern="0">
                <a:solidFill>
                  <a:sysClr val="windowText" lastClr="000000"/>
                </a:solidFill>
                <a:latin typeface="Segoe Print" pitchFamily="2" charset="0"/>
              </a:endParaRPr>
            </a:p>
          </p:txBody>
        </p:sp>
      </p:grpSp>
      <p:grpSp>
        <p:nvGrpSpPr>
          <p:cNvPr id="164" name="Grupa 57"/>
          <p:cNvGrpSpPr/>
          <p:nvPr/>
        </p:nvGrpSpPr>
        <p:grpSpPr>
          <a:xfrm>
            <a:off x="3607001" y="2292587"/>
            <a:ext cx="514604" cy="269709"/>
            <a:chOff x="5246340" y="1637308"/>
            <a:chExt cx="1384382" cy="936104"/>
          </a:xfrm>
          <a:solidFill>
            <a:schemeClr val="accent3"/>
          </a:solidFill>
        </p:grpSpPr>
        <p:sp>
          <p:nvSpPr>
            <p:cNvPr id="165"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pFill/>
            <a:ln w="9525" cap="flat" cmpd="sng" algn="ctr">
              <a:solidFill>
                <a:srgbClr val="000000"/>
              </a:solidFill>
              <a:prstDash val="solid"/>
              <a:headEnd/>
              <a:tailEnd/>
            </a:ln>
            <a:effectLst/>
          </p:spPr>
          <p:txBody>
            <a:bodyPr vert="horz" wrap="square" lIns="36000" tIns="72000" rIns="36000" bIns="36000" numCol="1" anchor="ctr" anchorCtr="1" compatLnSpc="1">
              <a:prstTxWarp prst="textNoShape">
                <a:avLst/>
              </a:prstTxWarp>
            </a:bodyPr>
            <a:lstStyle/>
            <a:p>
              <a:pPr algn="ctr" defTabSz="914400">
                <a:defRPr/>
              </a:pPr>
              <a:endParaRPr lang="en-US" sz="1600" kern="0" baseline="-16000" dirty="0">
                <a:solidFill>
                  <a:sysClr val="windowText" lastClr="000000">
                    <a:lumMod val="95000"/>
                    <a:lumOff val="5000"/>
                  </a:sysClr>
                </a:solidFill>
                <a:latin typeface="Segoe Print" pitchFamily="2" charset="0"/>
                <a:cs typeface="Arial" pitchFamily="34" charset="0"/>
              </a:endParaRPr>
            </a:p>
          </p:txBody>
        </p:sp>
        <p:sp>
          <p:nvSpPr>
            <p:cNvPr id="166"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grpFill/>
            <a:ln w="9525">
              <a:solidFill>
                <a:srgbClr val="000000"/>
              </a:solidFill>
              <a:round/>
              <a:headEnd/>
              <a:tailEnd/>
            </a:ln>
          </p:spPr>
          <p:txBody>
            <a:bodyPr vert="horz" wrap="square" lIns="36000" tIns="72000" rIns="36000" bIns="36000" numCol="1" anchor="ctr" anchorCtr="1" compatLnSpc="1">
              <a:prstTxWarp prst="textNoShape">
                <a:avLst/>
              </a:prstTxWarp>
            </a:bodyPr>
            <a:lstStyle/>
            <a:p>
              <a:pPr defTabSz="914400">
                <a:defRPr/>
              </a:pPr>
              <a:endParaRPr lang="en-US" sz="1600" kern="0">
                <a:solidFill>
                  <a:sysClr val="windowText" lastClr="000000"/>
                </a:solidFill>
                <a:latin typeface="Segoe Print" pitchFamily="2" charset="0"/>
              </a:endParaRPr>
            </a:p>
          </p:txBody>
        </p:sp>
      </p:grpSp>
      <p:grpSp>
        <p:nvGrpSpPr>
          <p:cNvPr id="167" name="Grupa 57"/>
          <p:cNvGrpSpPr/>
          <p:nvPr/>
        </p:nvGrpSpPr>
        <p:grpSpPr>
          <a:xfrm rot="271967">
            <a:off x="2598445" y="2232885"/>
            <a:ext cx="514604" cy="269709"/>
            <a:chOff x="5246340" y="1637308"/>
            <a:chExt cx="1384382" cy="936104"/>
          </a:xfrm>
          <a:solidFill>
            <a:srgbClr val="A6CE6C"/>
          </a:solidFill>
        </p:grpSpPr>
        <p:sp>
          <p:nvSpPr>
            <p:cNvPr id="168"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pFill/>
            <a:ln w="9525" cap="flat" cmpd="sng" algn="ctr">
              <a:solidFill>
                <a:srgbClr val="000000"/>
              </a:solidFill>
              <a:prstDash val="solid"/>
              <a:headEnd/>
              <a:tailEnd/>
            </a:ln>
            <a:effectLst/>
          </p:spPr>
          <p:txBody>
            <a:bodyPr vert="horz" wrap="square" lIns="36000" tIns="72000" rIns="36000" bIns="36000" numCol="1" anchor="ctr" anchorCtr="1" compatLnSpc="1">
              <a:prstTxWarp prst="textNoShape">
                <a:avLst/>
              </a:prstTxWarp>
            </a:bodyPr>
            <a:lstStyle/>
            <a:p>
              <a:pPr algn="ctr" defTabSz="914400">
                <a:defRPr/>
              </a:pPr>
              <a:endParaRPr lang="en-US" sz="1600" kern="0" baseline="-16000" dirty="0">
                <a:solidFill>
                  <a:sysClr val="windowText" lastClr="000000">
                    <a:lumMod val="95000"/>
                    <a:lumOff val="5000"/>
                  </a:sysClr>
                </a:solidFill>
                <a:latin typeface="Segoe Print" pitchFamily="2" charset="0"/>
                <a:cs typeface="Arial" pitchFamily="34" charset="0"/>
              </a:endParaRPr>
            </a:p>
          </p:txBody>
        </p:sp>
        <p:sp>
          <p:nvSpPr>
            <p:cNvPr id="169"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grpFill/>
            <a:ln w="9525">
              <a:solidFill>
                <a:srgbClr val="000000"/>
              </a:solidFill>
              <a:round/>
              <a:headEnd/>
              <a:tailEnd/>
            </a:ln>
          </p:spPr>
          <p:txBody>
            <a:bodyPr vert="horz" wrap="square" lIns="36000" tIns="72000" rIns="36000" bIns="36000" numCol="1" anchor="ctr" anchorCtr="1" compatLnSpc="1">
              <a:prstTxWarp prst="textNoShape">
                <a:avLst/>
              </a:prstTxWarp>
            </a:bodyPr>
            <a:lstStyle/>
            <a:p>
              <a:pPr defTabSz="914400">
                <a:defRPr/>
              </a:pPr>
              <a:endParaRPr lang="en-US" sz="1600" kern="0">
                <a:solidFill>
                  <a:sysClr val="windowText" lastClr="000000"/>
                </a:solidFill>
                <a:latin typeface="Segoe Print" pitchFamily="2" charset="0"/>
              </a:endParaRPr>
            </a:p>
          </p:txBody>
        </p:sp>
      </p:grpSp>
      <p:grpSp>
        <p:nvGrpSpPr>
          <p:cNvPr id="182" name="Grupa 124"/>
          <p:cNvGrpSpPr/>
          <p:nvPr/>
        </p:nvGrpSpPr>
        <p:grpSpPr>
          <a:xfrm>
            <a:off x="3515725" y="1269906"/>
            <a:ext cx="882610" cy="351483"/>
            <a:chOff x="1907704" y="3645020"/>
            <a:chExt cx="1731642" cy="919456"/>
          </a:xfrm>
          <a:solidFill>
            <a:srgbClr val="F7F13E"/>
          </a:solidFill>
        </p:grpSpPr>
        <p:grpSp>
          <p:nvGrpSpPr>
            <p:cNvPr id="183" name="Grupa 119"/>
            <p:cNvGrpSpPr/>
            <p:nvPr/>
          </p:nvGrpSpPr>
          <p:grpSpPr>
            <a:xfrm rot="2352781">
              <a:off x="1907704" y="3645018"/>
              <a:ext cx="1504650" cy="471864"/>
              <a:chOff x="4860040" y="5233988"/>
              <a:chExt cx="2278063" cy="1624012"/>
            </a:xfrm>
            <a:grpFill/>
          </p:grpSpPr>
          <p:sp>
            <p:nvSpPr>
              <p:cNvPr id="187" name="Freeform 193"/>
              <p:cNvSpPr>
                <a:spLocks noEditPoints="1"/>
              </p:cNvSpPr>
              <p:nvPr/>
            </p:nvSpPr>
            <p:spPr bwMode="auto">
              <a:xfrm>
                <a:off x="4860040" y="5233988"/>
                <a:ext cx="2278063" cy="155575"/>
              </a:xfrm>
              <a:custGeom>
                <a:avLst/>
                <a:gdLst/>
                <a:ahLst/>
                <a:cxnLst>
                  <a:cxn ang="0">
                    <a:pos x="119" y="2"/>
                  </a:cxn>
                  <a:cxn ang="0">
                    <a:pos x="98" y="2"/>
                  </a:cxn>
                  <a:cxn ang="0">
                    <a:pos x="79" y="4"/>
                  </a:cxn>
                  <a:cxn ang="0">
                    <a:pos x="70" y="4"/>
                  </a:cxn>
                  <a:cxn ang="0">
                    <a:pos x="63" y="5"/>
                  </a:cxn>
                  <a:cxn ang="0">
                    <a:pos x="48" y="6"/>
                  </a:cxn>
                  <a:cxn ang="0">
                    <a:pos x="39" y="6"/>
                  </a:cxn>
                  <a:cxn ang="0">
                    <a:pos x="25" y="7"/>
                  </a:cxn>
                  <a:cxn ang="0">
                    <a:pos x="18" y="7"/>
                  </a:cxn>
                  <a:cxn ang="0">
                    <a:pos x="9" y="7"/>
                  </a:cxn>
                  <a:cxn ang="0">
                    <a:pos x="4" y="7"/>
                  </a:cxn>
                  <a:cxn ang="0">
                    <a:pos x="1" y="7"/>
                  </a:cxn>
                  <a:cxn ang="0">
                    <a:pos x="0" y="7"/>
                  </a:cxn>
                  <a:cxn ang="0">
                    <a:pos x="3" y="7"/>
                  </a:cxn>
                  <a:cxn ang="0">
                    <a:pos x="8" y="8"/>
                  </a:cxn>
                  <a:cxn ang="0">
                    <a:pos x="12" y="9"/>
                  </a:cxn>
                  <a:cxn ang="0">
                    <a:pos x="13" y="9"/>
                  </a:cxn>
                  <a:cxn ang="0">
                    <a:pos x="16" y="9"/>
                  </a:cxn>
                  <a:cxn ang="0">
                    <a:pos x="16" y="9"/>
                  </a:cxn>
                  <a:cxn ang="0">
                    <a:pos x="17" y="10"/>
                  </a:cxn>
                  <a:cxn ang="0">
                    <a:pos x="20" y="9"/>
                  </a:cxn>
                  <a:cxn ang="0">
                    <a:pos x="22" y="9"/>
                  </a:cxn>
                  <a:cxn ang="0">
                    <a:pos x="23" y="10"/>
                  </a:cxn>
                  <a:cxn ang="0">
                    <a:pos x="26" y="10"/>
                  </a:cxn>
                  <a:cxn ang="0">
                    <a:pos x="28" y="10"/>
                  </a:cxn>
                  <a:cxn ang="0">
                    <a:pos x="29" y="10"/>
                  </a:cxn>
                  <a:cxn ang="0">
                    <a:pos x="31" y="9"/>
                  </a:cxn>
                  <a:cxn ang="0">
                    <a:pos x="32" y="10"/>
                  </a:cxn>
                  <a:cxn ang="0">
                    <a:pos x="39" y="10"/>
                  </a:cxn>
                  <a:cxn ang="0">
                    <a:pos x="42" y="10"/>
                  </a:cxn>
                  <a:cxn ang="0">
                    <a:pos x="45" y="9"/>
                  </a:cxn>
                  <a:cxn ang="0">
                    <a:pos x="51" y="9"/>
                  </a:cxn>
                  <a:cxn ang="0">
                    <a:pos x="54" y="9"/>
                  </a:cxn>
                  <a:cxn ang="0">
                    <a:pos x="56" y="9"/>
                  </a:cxn>
                  <a:cxn ang="0">
                    <a:pos x="57" y="9"/>
                  </a:cxn>
                  <a:cxn ang="0">
                    <a:pos x="59" y="9"/>
                  </a:cxn>
                  <a:cxn ang="0">
                    <a:pos x="61" y="9"/>
                  </a:cxn>
                  <a:cxn ang="0">
                    <a:pos x="67" y="8"/>
                  </a:cxn>
                  <a:cxn ang="0">
                    <a:pos x="70" y="9"/>
                  </a:cxn>
                  <a:cxn ang="0">
                    <a:pos x="74" y="8"/>
                  </a:cxn>
                  <a:cxn ang="0">
                    <a:pos x="77" y="8"/>
                  </a:cxn>
                  <a:cxn ang="0">
                    <a:pos x="78" y="8"/>
                  </a:cxn>
                  <a:cxn ang="0">
                    <a:pos x="81" y="8"/>
                  </a:cxn>
                  <a:cxn ang="0">
                    <a:pos x="86" y="7"/>
                  </a:cxn>
                  <a:cxn ang="0">
                    <a:pos x="88" y="7"/>
                  </a:cxn>
                  <a:cxn ang="0">
                    <a:pos x="93" y="5"/>
                  </a:cxn>
                  <a:cxn ang="0">
                    <a:pos x="96" y="6"/>
                  </a:cxn>
                  <a:cxn ang="0">
                    <a:pos x="102" y="6"/>
                  </a:cxn>
                  <a:cxn ang="0">
                    <a:pos x="105" y="6"/>
                  </a:cxn>
                  <a:cxn ang="0">
                    <a:pos x="114" y="6"/>
                  </a:cxn>
                  <a:cxn ang="0">
                    <a:pos x="117" y="6"/>
                  </a:cxn>
                  <a:cxn ang="0">
                    <a:pos x="125" y="6"/>
                  </a:cxn>
                  <a:cxn ang="0">
                    <a:pos x="131" y="5"/>
                  </a:cxn>
                  <a:cxn ang="0">
                    <a:pos x="136" y="2"/>
                  </a:cxn>
                </a:cxnLst>
                <a:rect l="0" t="0" r="r" b="b"/>
                <a:pathLst>
                  <a:path w="146" h="10">
                    <a:moveTo>
                      <a:pt x="136" y="2"/>
                    </a:moveTo>
                    <a:cubicBezTo>
                      <a:pt x="135" y="2"/>
                      <a:pt x="134" y="2"/>
                      <a:pt x="133" y="2"/>
                    </a:cubicBezTo>
                    <a:cubicBezTo>
                      <a:pt x="129" y="2"/>
                      <a:pt x="124" y="0"/>
                      <a:pt x="120" y="1"/>
                    </a:cubicBezTo>
                    <a:cubicBezTo>
                      <a:pt x="120" y="1"/>
                      <a:pt x="120" y="1"/>
                      <a:pt x="120" y="2"/>
                    </a:cubicBezTo>
                    <a:cubicBezTo>
                      <a:pt x="120" y="2"/>
                      <a:pt x="120" y="1"/>
                      <a:pt x="120" y="1"/>
                    </a:cubicBezTo>
                    <a:cubicBezTo>
                      <a:pt x="120" y="2"/>
                      <a:pt x="119" y="2"/>
                      <a:pt x="119" y="2"/>
                    </a:cubicBezTo>
                    <a:cubicBezTo>
                      <a:pt x="119" y="2"/>
                      <a:pt x="119" y="1"/>
                      <a:pt x="119" y="1"/>
                    </a:cubicBezTo>
                    <a:cubicBezTo>
                      <a:pt x="118" y="1"/>
                      <a:pt x="116" y="1"/>
                      <a:pt x="114" y="1"/>
                    </a:cubicBezTo>
                    <a:cubicBezTo>
                      <a:pt x="114" y="2"/>
                      <a:pt x="114" y="1"/>
                      <a:pt x="114" y="2"/>
                    </a:cubicBezTo>
                    <a:cubicBezTo>
                      <a:pt x="113" y="2"/>
                      <a:pt x="114" y="2"/>
                      <a:pt x="114" y="2"/>
                    </a:cubicBezTo>
                    <a:cubicBezTo>
                      <a:pt x="112" y="2"/>
                      <a:pt x="112" y="2"/>
                      <a:pt x="111" y="1"/>
                    </a:cubicBezTo>
                    <a:cubicBezTo>
                      <a:pt x="107" y="1"/>
                      <a:pt x="102" y="2"/>
                      <a:pt x="98" y="2"/>
                    </a:cubicBezTo>
                    <a:cubicBezTo>
                      <a:pt x="93" y="2"/>
                      <a:pt x="89" y="3"/>
                      <a:pt x="84" y="3"/>
                    </a:cubicBezTo>
                    <a:cubicBezTo>
                      <a:pt x="83" y="4"/>
                      <a:pt x="82" y="4"/>
                      <a:pt x="82" y="5"/>
                    </a:cubicBezTo>
                    <a:cubicBezTo>
                      <a:pt x="82" y="5"/>
                      <a:pt x="82" y="4"/>
                      <a:pt x="82" y="4"/>
                    </a:cubicBezTo>
                    <a:cubicBezTo>
                      <a:pt x="81" y="5"/>
                      <a:pt x="81" y="4"/>
                      <a:pt x="80" y="4"/>
                    </a:cubicBezTo>
                    <a:cubicBezTo>
                      <a:pt x="80" y="4"/>
                      <a:pt x="79" y="4"/>
                      <a:pt x="80" y="5"/>
                    </a:cubicBezTo>
                    <a:cubicBezTo>
                      <a:pt x="79" y="5"/>
                      <a:pt x="79" y="4"/>
                      <a:pt x="79" y="4"/>
                    </a:cubicBezTo>
                    <a:cubicBezTo>
                      <a:pt x="79" y="4"/>
                      <a:pt x="79" y="5"/>
                      <a:pt x="79" y="4"/>
                    </a:cubicBezTo>
                    <a:cubicBezTo>
                      <a:pt x="77" y="5"/>
                      <a:pt x="79" y="4"/>
                      <a:pt x="77" y="4"/>
                    </a:cubicBezTo>
                    <a:cubicBezTo>
                      <a:pt x="75" y="4"/>
                      <a:pt x="73" y="5"/>
                      <a:pt x="71" y="4"/>
                    </a:cubicBezTo>
                    <a:cubicBezTo>
                      <a:pt x="71" y="4"/>
                      <a:pt x="71" y="5"/>
                      <a:pt x="71" y="5"/>
                    </a:cubicBezTo>
                    <a:cubicBezTo>
                      <a:pt x="71" y="4"/>
                      <a:pt x="70" y="5"/>
                      <a:pt x="70" y="5"/>
                    </a:cubicBezTo>
                    <a:cubicBezTo>
                      <a:pt x="70" y="5"/>
                      <a:pt x="70" y="5"/>
                      <a:pt x="70" y="4"/>
                    </a:cubicBezTo>
                    <a:cubicBezTo>
                      <a:pt x="69" y="4"/>
                      <a:pt x="69" y="5"/>
                      <a:pt x="68" y="4"/>
                    </a:cubicBezTo>
                    <a:cubicBezTo>
                      <a:pt x="68" y="4"/>
                      <a:pt x="68" y="4"/>
                      <a:pt x="68" y="4"/>
                    </a:cubicBezTo>
                    <a:cubicBezTo>
                      <a:pt x="67" y="5"/>
                      <a:pt x="66" y="4"/>
                      <a:pt x="65" y="5"/>
                    </a:cubicBezTo>
                    <a:cubicBezTo>
                      <a:pt x="66" y="4"/>
                      <a:pt x="65" y="4"/>
                      <a:pt x="65" y="4"/>
                    </a:cubicBezTo>
                    <a:cubicBezTo>
                      <a:pt x="64" y="5"/>
                      <a:pt x="63" y="4"/>
                      <a:pt x="63" y="5"/>
                    </a:cubicBezTo>
                    <a:cubicBezTo>
                      <a:pt x="63" y="5"/>
                      <a:pt x="63" y="5"/>
                      <a:pt x="63" y="5"/>
                    </a:cubicBezTo>
                    <a:cubicBezTo>
                      <a:pt x="60" y="5"/>
                      <a:pt x="58" y="5"/>
                      <a:pt x="56" y="5"/>
                    </a:cubicBezTo>
                    <a:cubicBezTo>
                      <a:pt x="54" y="5"/>
                      <a:pt x="53" y="5"/>
                      <a:pt x="51" y="5"/>
                    </a:cubicBezTo>
                    <a:cubicBezTo>
                      <a:pt x="51" y="5"/>
                      <a:pt x="51" y="5"/>
                      <a:pt x="51" y="5"/>
                    </a:cubicBezTo>
                    <a:cubicBezTo>
                      <a:pt x="51" y="5"/>
                      <a:pt x="51" y="5"/>
                      <a:pt x="51" y="5"/>
                    </a:cubicBezTo>
                    <a:cubicBezTo>
                      <a:pt x="50" y="5"/>
                      <a:pt x="49" y="5"/>
                      <a:pt x="48" y="5"/>
                    </a:cubicBezTo>
                    <a:cubicBezTo>
                      <a:pt x="48" y="5"/>
                      <a:pt x="48" y="5"/>
                      <a:pt x="48" y="6"/>
                    </a:cubicBezTo>
                    <a:cubicBezTo>
                      <a:pt x="47" y="5"/>
                      <a:pt x="46" y="6"/>
                      <a:pt x="45" y="5"/>
                    </a:cubicBezTo>
                    <a:cubicBezTo>
                      <a:pt x="45" y="6"/>
                      <a:pt x="44" y="6"/>
                      <a:pt x="44" y="6"/>
                    </a:cubicBezTo>
                    <a:cubicBezTo>
                      <a:pt x="44" y="6"/>
                      <a:pt x="44" y="6"/>
                      <a:pt x="44" y="6"/>
                    </a:cubicBezTo>
                    <a:cubicBezTo>
                      <a:pt x="43" y="6"/>
                      <a:pt x="43" y="6"/>
                      <a:pt x="42" y="6"/>
                    </a:cubicBezTo>
                    <a:cubicBezTo>
                      <a:pt x="41" y="6"/>
                      <a:pt x="41" y="6"/>
                      <a:pt x="41" y="6"/>
                    </a:cubicBezTo>
                    <a:cubicBezTo>
                      <a:pt x="40" y="6"/>
                      <a:pt x="40" y="6"/>
                      <a:pt x="39" y="6"/>
                    </a:cubicBezTo>
                    <a:cubicBezTo>
                      <a:pt x="39" y="6"/>
                      <a:pt x="39" y="7"/>
                      <a:pt x="38" y="6"/>
                    </a:cubicBezTo>
                    <a:cubicBezTo>
                      <a:pt x="38" y="6"/>
                      <a:pt x="38" y="6"/>
                      <a:pt x="38" y="6"/>
                    </a:cubicBezTo>
                    <a:cubicBezTo>
                      <a:pt x="37" y="6"/>
                      <a:pt x="34" y="6"/>
                      <a:pt x="33" y="6"/>
                    </a:cubicBezTo>
                    <a:cubicBezTo>
                      <a:pt x="33" y="6"/>
                      <a:pt x="32" y="6"/>
                      <a:pt x="32" y="6"/>
                    </a:cubicBezTo>
                    <a:cubicBezTo>
                      <a:pt x="31" y="7"/>
                      <a:pt x="29" y="6"/>
                      <a:pt x="27" y="7"/>
                    </a:cubicBezTo>
                    <a:cubicBezTo>
                      <a:pt x="26" y="7"/>
                      <a:pt x="26" y="7"/>
                      <a:pt x="25" y="7"/>
                    </a:cubicBezTo>
                    <a:cubicBezTo>
                      <a:pt x="24" y="7"/>
                      <a:pt x="24" y="7"/>
                      <a:pt x="24" y="7"/>
                    </a:cubicBezTo>
                    <a:cubicBezTo>
                      <a:pt x="24" y="7"/>
                      <a:pt x="23" y="7"/>
                      <a:pt x="23" y="7"/>
                    </a:cubicBezTo>
                    <a:cubicBezTo>
                      <a:pt x="22" y="7"/>
                      <a:pt x="22" y="6"/>
                      <a:pt x="21" y="7"/>
                    </a:cubicBezTo>
                    <a:cubicBezTo>
                      <a:pt x="21" y="7"/>
                      <a:pt x="21" y="7"/>
                      <a:pt x="21" y="7"/>
                    </a:cubicBezTo>
                    <a:cubicBezTo>
                      <a:pt x="20" y="7"/>
                      <a:pt x="19" y="7"/>
                      <a:pt x="19" y="7"/>
                    </a:cubicBezTo>
                    <a:cubicBezTo>
                      <a:pt x="18" y="7"/>
                      <a:pt x="18" y="7"/>
                      <a:pt x="18" y="7"/>
                    </a:cubicBezTo>
                    <a:cubicBezTo>
                      <a:pt x="18" y="7"/>
                      <a:pt x="18" y="7"/>
                      <a:pt x="18" y="7"/>
                    </a:cubicBezTo>
                    <a:cubicBezTo>
                      <a:pt x="18" y="7"/>
                      <a:pt x="18" y="7"/>
                      <a:pt x="18" y="7"/>
                    </a:cubicBezTo>
                    <a:cubicBezTo>
                      <a:pt x="16" y="7"/>
                      <a:pt x="15" y="7"/>
                      <a:pt x="13" y="7"/>
                    </a:cubicBezTo>
                    <a:cubicBezTo>
                      <a:pt x="13" y="7"/>
                      <a:pt x="12" y="7"/>
                      <a:pt x="11" y="7"/>
                    </a:cubicBezTo>
                    <a:cubicBezTo>
                      <a:pt x="10" y="7"/>
                      <a:pt x="9" y="7"/>
                      <a:pt x="9" y="7"/>
                    </a:cubicBezTo>
                    <a:cubicBezTo>
                      <a:pt x="9" y="7"/>
                      <a:pt x="9" y="7"/>
                      <a:pt x="9" y="7"/>
                    </a:cubicBezTo>
                    <a:cubicBezTo>
                      <a:pt x="8" y="7"/>
                      <a:pt x="7" y="7"/>
                      <a:pt x="6" y="7"/>
                    </a:cubicBezTo>
                    <a:cubicBezTo>
                      <a:pt x="6" y="7"/>
                      <a:pt x="6" y="7"/>
                      <a:pt x="5" y="7"/>
                    </a:cubicBezTo>
                    <a:cubicBezTo>
                      <a:pt x="5" y="7"/>
                      <a:pt x="5" y="7"/>
                      <a:pt x="5" y="7"/>
                    </a:cubicBezTo>
                    <a:cubicBezTo>
                      <a:pt x="5" y="7"/>
                      <a:pt x="5" y="7"/>
                      <a:pt x="4" y="7"/>
                    </a:cubicBezTo>
                    <a:cubicBezTo>
                      <a:pt x="4" y="7"/>
                      <a:pt x="4" y="7"/>
                      <a:pt x="4" y="7"/>
                    </a:cubicBezTo>
                    <a:cubicBezTo>
                      <a:pt x="4" y="7"/>
                      <a:pt x="4" y="7"/>
                      <a:pt x="4" y="7"/>
                    </a:cubicBezTo>
                    <a:cubicBezTo>
                      <a:pt x="4" y="6"/>
                      <a:pt x="3" y="7"/>
                      <a:pt x="3" y="7"/>
                    </a:cubicBezTo>
                    <a:cubicBezTo>
                      <a:pt x="2" y="7"/>
                      <a:pt x="2" y="7"/>
                      <a:pt x="2" y="7"/>
                    </a:cubicBezTo>
                    <a:cubicBezTo>
                      <a:pt x="2" y="7"/>
                      <a:pt x="2" y="7"/>
                      <a:pt x="2" y="7"/>
                    </a:cubicBezTo>
                    <a:cubicBezTo>
                      <a:pt x="2" y="7"/>
                      <a:pt x="1" y="7"/>
                      <a:pt x="1" y="7"/>
                    </a:cubicBezTo>
                    <a:cubicBezTo>
                      <a:pt x="1" y="7"/>
                      <a:pt x="1" y="7"/>
                      <a:pt x="1" y="7"/>
                    </a:cubicBezTo>
                    <a:cubicBezTo>
                      <a:pt x="1" y="7"/>
                      <a:pt x="1" y="7"/>
                      <a:pt x="1" y="7"/>
                    </a:cubicBezTo>
                    <a:cubicBezTo>
                      <a:pt x="1" y="7"/>
                      <a:pt x="1" y="7"/>
                      <a:pt x="1" y="7"/>
                    </a:cubicBezTo>
                    <a:cubicBezTo>
                      <a:pt x="1" y="7"/>
                      <a:pt x="1" y="7"/>
                      <a:pt x="1" y="7"/>
                    </a:cubicBezTo>
                    <a:cubicBezTo>
                      <a:pt x="0" y="7"/>
                      <a:pt x="1" y="7"/>
                      <a:pt x="1" y="7"/>
                    </a:cubicBezTo>
                    <a:cubicBezTo>
                      <a:pt x="0" y="7"/>
                      <a:pt x="0" y="7"/>
                      <a:pt x="0" y="7"/>
                    </a:cubicBezTo>
                    <a:cubicBezTo>
                      <a:pt x="0" y="7"/>
                      <a:pt x="0" y="7"/>
                      <a:pt x="0" y="7"/>
                    </a:cubicBezTo>
                    <a:cubicBezTo>
                      <a:pt x="0" y="7"/>
                      <a:pt x="0" y="7"/>
                      <a:pt x="0" y="7"/>
                    </a:cubicBezTo>
                    <a:cubicBezTo>
                      <a:pt x="0" y="7"/>
                      <a:pt x="0" y="7"/>
                      <a:pt x="0" y="7"/>
                    </a:cubicBezTo>
                    <a:cubicBezTo>
                      <a:pt x="1" y="7"/>
                      <a:pt x="2" y="8"/>
                      <a:pt x="2" y="7"/>
                    </a:cubicBezTo>
                    <a:cubicBezTo>
                      <a:pt x="2" y="7"/>
                      <a:pt x="2" y="7"/>
                      <a:pt x="2" y="7"/>
                    </a:cubicBezTo>
                    <a:cubicBezTo>
                      <a:pt x="2" y="7"/>
                      <a:pt x="3" y="7"/>
                      <a:pt x="3" y="7"/>
                    </a:cubicBezTo>
                    <a:cubicBezTo>
                      <a:pt x="3" y="7"/>
                      <a:pt x="3" y="7"/>
                      <a:pt x="3" y="8"/>
                    </a:cubicBezTo>
                    <a:cubicBezTo>
                      <a:pt x="3" y="7"/>
                      <a:pt x="3" y="7"/>
                      <a:pt x="3" y="7"/>
                    </a:cubicBezTo>
                    <a:cubicBezTo>
                      <a:pt x="3" y="8"/>
                      <a:pt x="3" y="8"/>
                      <a:pt x="3" y="8"/>
                    </a:cubicBezTo>
                    <a:cubicBezTo>
                      <a:pt x="3" y="7"/>
                      <a:pt x="4" y="8"/>
                      <a:pt x="5" y="8"/>
                    </a:cubicBezTo>
                    <a:cubicBezTo>
                      <a:pt x="5" y="8"/>
                      <a:pt x="5" y="8"/>
                      <a:pt x="4" y="8"/>
                    </a:cubicBezTo>
                    <a:cubicBezTo>
                      <a:pt x="5" y="8"/>
                      <a:pt x="4" y="7"/>
                      <a:pt x="5" y="7"/>
                    </a:cubicBezTo>
                    <a:cubicBezTo>
                      <a:pt x="5" y="8"/>
                      <a:pt x="5" y="8"/>
                      <a:pt x="5" y="8"/>
                    </a:cubicBezTo>
                    <a:cubicBezTo>
                      <a:pt x="6" y="8"/>
                      <a:pt x="7" y="8"/>
                      <a:pt x="8" y="8"/>
                    </a:cubicBezTo>
                    <a:cubicBezTo>
                      <a:pt x="8" y="8"/>
                      <a:pt x="9" y="8"/>
                      <a:pt x="9" y="8"/>
                    </a:cubicBezTo>
                    <a:cubicBezTo>
                      <a:pt x="10" y="8"/>
                      <a:pt x="9" y="8"/>
                      <a:pt x="10" y="8"/>
                    </a:cubicBezTo>
                    <a:cubicBezTo>
                      <a:pt x="10" y="8"/>
                      <a:pt x="10" y="8"/>
                      <a:pt x="10" y="9"/>
                    </a:cubicBezTo>
                    <a:cubicBezTo>
                      <a:pt x="10" y="8"/>
                      <a:pt x="11" y="9"/>
                      <a:pt x="10" y="8"/>
                    </a:cubicBezTo>
                    <a:cubicBezTo>
                      <a:pt x="11" y="8"/>
                      <a:pt x="12" y="8"/>
                      <a:pt x="13" y="8"/>
                    </a:cubicBezTo>
                    <a:cubicBezTo>
                      <a:pt x="12" y="8"/>
                      <a:pt x="12" y="9"/>
                      <a:pt x="12" y="9"/>
                    </a:cubicBezTo>
                    <a:cubicBezTo>
                      <a:pt x="13" y="9"/>
                      <a:pt x="13" y="8"/>
                      <a:pt x="14" y="9"/>
                    </a:cubicBezTo>
                    <a:cubicBezTo>
                      <a:pt x="14" y="8"/>
                      <a:pt x="14" y="8"/>
                      <a:pt x="14" y="8"/>
                    </a:cubicBezTo>
                    <a:cubicBezTo>
                      <a:pt x="14" y="8"/>
                      <a:pt x="14" y="8"/>
                      <a:pt x="14" y="8"/>
                    </a:cubicBezTo>
                    <a:cubicBezTo>
                      <a:pt x="14" y="8"/>
                      <a:pt x="14" y="9"/>
                      <a:pt x="15" y="9"/>
                    </a:cubicBezTo>
                    <a:cubicBezTo>
                      <a:pt x="15" y="9"/>
                      <a:pt x="14" y="9"/>
                      <a:pt x="14" y="9"/>
                    </a:cubicBezTo>
                    <a:cubicBezTo>
                      <a:pt x="14" y="9"/>
                      <a:pt x="13" y="9"/>
                      <a:pt x="13" y="9"/>
                    </a:cubicBezTo>
                    <a:cubicBezTo>
                      <a:pt x="12" y="9"/>
                      <a:pt x="13" y="9"/>
                      <a:pt x="13" y="9"/>
                    </a:cubicBezTo>
                    <a:cubicBezTo>
                      <a:pt x="13" y="9"/>
                      <a:pt x="14" y="9"/>
                      <a:pt x="14" y="9"/>
                    </a:cubicBezTo>
                    <a:cubicBezTo>
                      <a:pt x="14" y="9"/>
                      <a:pt x="14" y="9"/>
                      <a:pt x="14" y="9"/>
                    </a:cubicBezTo>
                    <a:cubicBezTo>
                      <a:pt x="15" y="9"/>
                      <a:pt x="15" y="9"/>
                      <a:pt x="15" y="9"/>
                    </a:cubicBezTo>
                    <a:cubicBezTo>
                      <a:pt x="15" y="9"/>
                      <a:pt x="15" y="9"/>
                      <a:pt x="15" y="9"/>
                    </a:cubicBezTo>
                    <a:cubicBezTo>
                      <a:pt x="15" y="9"/>
                      <a:pt x="16" y="9"/>
                      <a:pt x="16" y="9"/>
                    </a:cubicBezTo>
                    <a:cubicBezTo>
                      <a:pt x="16" y="10"/>
                      <a:pt x="15" y="9"/>
                      <a:pt x="15" y="10"/>
                    </a:cubicBezTo>
                    <a:cubicBezTo>
                      <a:pt x="15" y="10"/>
                      <a:pt x="15" y="10"/>
                      <a:pt x="15" y="10"/>
                    </a:cubicBezTo>
                    <a:cubicBezTo>
                      <a:pt x="16" y="10"/>
                      <a:pt x="16" y="10"/>
                      <a:pt x="16" y="10"/>
                    </a:cubicBezTo>
                    <a:cubicBezTo>
                      <a:pt x="16" y="10"/>
                      <a:pt x="16" y="10"/>
                      <a:pt x="16" y="10"/>
                    </a:cubicBezTo>
                    <a:cubicBezTo>
                      <a:pt x="16" y="10"/>
                      <a:pt x="17" y="10"/>
                      <a:pt x="17" y="10"/>
                    </a:cubicBezTo>
                    <a:cubicBezTo>
                      <a:pt x="17" y="10"/>
                      <a:pt x="17" y="9"/>
                      <a:pt x="16" y="9"/>
                    </a:cubicBezTo>
                    <a:cubicBezTo>
                      <a:pt x="17" y="9"/>
                      <a:pt x="17" y="9"/>
                      <a:pt x="17" y="9"/>
                    </a:cubicBezTo>
                    <a:cubicBezTo>
                      <a:pt x="17" y="9"/>
                      <a:pt x="17" y="9"/>
                      <a:pt x="17" y="9"/>
                    </a:cubicBezTo>
                    <a:cubicBezTo>
                      <a:pt x="17" y="9"/>
                      <a:pt x="17" y="9"/>
                      <a:pt x="18" y="9"/>
                    </a:cubicBezTo>
                    <a:cubicBezTo>
                      <a:pt x="18" y="9"/>
                      <a:pt x="18" y="9"/>
                      <a:pt x="18" y="9"/>
                    </a:cubicBezTo>
                    <a:cubicBezTo>
                      <a:pt x="18" y="9"/>
                      <a:pt x="18" y="9"/>
                      <a:pt x="18" y="9"/>
                    </a:cubicBezTo>
                    <a:cubicBezTo>
                      <a:pt x="17" y="9"/>
                      <a:pt x="18" y="10"/>
                      <a:pt x="17" y="10"/>
                    </a:cubicBezTo>
                    <a:cubicBezTo>
                      <a:pt x="18" y="10"/>
                      <a:pt x="18" y="10"/>
                      <a:pt x="18" y="10"/>
                    </a:cubicBezTo>
                    <a:cubicBezTo>
                      <a:pt x="18" y="10"/>
                      <a:pt x="18" y="9"/>
                      <a:pt x="18" y="9"/>
                    </a:cubicBezTo>
                    <a:cubicBezTo>
                      <a:pt x="19" y="9"/>
                      <a:pt x="19" y="10"/>
                      <a:pt x="19" y="10"/>
                    </a:cubicBezTo>
                    <a:cubicBezTo>
                      <a:pt x="19" y="9"/>
                      <a:pt x="20" y="9"/>
                      <a:pt x="20" y="9"/>
                    </a:cubicBezTo>
                    <a:cubicBezTo>
                      <a:pt x="20" y="8"/>
                      <a:pt x="20" y="8"/>
                      <a:pt x="20" y="8"/>
                    </a:cubicBezTo>
                    <a:cubicBezTo>
                      <a:pt x="20" y="9"/>
                      <a:pt x="21" y="9"/>
                      <a:pt x="20" y="9"/>
                    </a:cubicBezTo>
                    <a:cubicBezTo>
                      <a:pt x="20" y="9"/>
                      <a:pt x="21" y="9"/>
                      <a:pt x="21" y="9"/>
                    </a:cubicBezTo>
                    <a:cubicBezTo>
                      <a:pt x="21" y="9"/>
                      <a:pt x="20" y="9"/>
                      <a:pt x="20" y="9"/>
                    </a:cubicBezTo>
                    <a:cubicBezTo>
                      <a:pt x="21" y="10"/>
                      <a:pt x="21" y="10"/>
                      <a:pt x="21" y="10"/>
                    </a:cubicBezTo>
                    <a:cubicBezTo>
                      <a:pt x="22" y="10"/>
                      <a:pt x="21" y="10"/>
                      <a:pt x="22" y="10"/>
                    </a:cubicBezTo>
                    <a:cubicBezTo>
                      <a:pt x="21" y="10"/>
                      <a:pt x="22" y="10"/>
                      <a:pt x="22" y="10"/>
                    </a:cubicBezTo>
                    <a:cubicBezTo>
                      <a:pt x="21" y="10"/>
                      <a:pt x="22" y="10"/>
                      <a:pt x="22" y="9"/>
                    </a:cubicBezTo>
                    <a:cubicBezTo>
                      <a:pt x="23" y="9"/>
                      <a:pt x="23" y="10"/>
                      <a:pt x="23" y="10"/>
                    </a:cubicBezTo>
                    <a:cubicBezTo>
                      <a:pt x="23" y="10"/>
                      <a:pt x="23" y="10"/>
                      <a:pt x="22" y="10"/>
                    </a:cubicBezTo>
                    <a:cubicBezTo>
                      <a:pt x="23" y="10"/>
                      <a:pt x="23" y="10"/>
                      <a:pt x="23" y="10"/>
                    </a:cubicBezTo>
                    <a:cubicBezTo>
                      <a:pt x="23" y="10"/>
                      <a:pt x="23" y="10"/>
                      <a:pt x="23" y="9"/>
                    </a:cubicBezTo>
                    <a:cubicBezTo>
                      <a:pt x="23" y="9"/>
                      <a:pt x="24" y="10"/>
                      <a:pt x="24" y="10"/>
                    </a:cubicBezTo>
                    <a:cubicBezTo>
                      <a:pt x="24" y="10"/>
                      <a:pt x="23" y="10"/>
                      <a:pt x="23" y="10"/>
                    </a:cubicBezTo>
                    <a:cubicBezTo>
                      <a:pt x="24" y="10"/>
                      <a:pt x="23" y="10"/>
                      <a:pt x="24" y="10"/>
                    </a:cubicBezTo>
                    <a:cubicBezTo>
                      <a:pt x="24" y="10"/>
                      <a:pt x="24" y="10"/>
                      <a:pt x="24" y="10"/>
                    </a:cubicBezTo>
                    <a:cubicBezTo>
                      <a:pt x="24" y="10"/>
                      <a:pt x="24" y="10"/>
                      <a:pt x="24" y="10"/>
                    </a:cubicBezTo>
                    <a:cubicBezTo>
                      <a:pt x="24" y="10"/>
                      <a:pt x="25" y="10"/>
                      <a:pt x="25" y="10"/>
                    </a:cubicBezTo>
                    <a:cubicBezTo>
                      <a:pt x="25" y="10"/>
                      <a:pt x="25" y="10"/>
                      <a:pt x="25" y="10"/>
                    </a:cubicBezTo>
                    <a:cubicBezTo>
                      <a:pt x="25" y="10"/>
                      <a:pt x="25" y="10"/>
                      <a:pt x="26" y="10"/>
                    </a:cubicBezTo>
                    <a:cubicBezTo>
                      <a:pt x="25" y="10"/>
                      <a:pt x="25" y="10"/>
                      <a:pt x="25" y="10"/>
                    </a:cubicBezTo>
                    <a:cubicBezTo>
                      <a:pt x="25" y="9"/>
                      <a:pt x="25" y="10"/>
                      <a:pt x="25" y="9"/>
                    </a:cubicBezTo>
                    <a:cubicBezTo>
                      <a:pt x="25" y="10"/>
                      <a:pt x="26" y="10"/>
                      <a:pt x="26" y="10"/>
                    </a:cubicBezTo>
                    <a:cubicBezTo>
                      <a:pt x="26" y="10"/>
                      <a:pt x="27" y="10"/>
                      <a:pt x="27" y="10"/>
                    </a:cubicBezTo>
                    <a:cubicBezTo>
                      <a:pt x="27" y="10"/>
                      <a:pt x="27" y="10"/>
                      <a:pt x="27" y="10"/>
                    </a:cubicBezTo>
                    <a:cubicBezTo>
                      <a:pt x="27" y="10"/>
                      <a:pt x="27" y="9"/>
                      <a:pt x="28" y="10"/>
                    </a:cubicBezTo>
                    <a:cubicBezTo>
                      <a:pt x="28" y="10"/>
                      <a:pt x="28" y="10"/>
                      <a:pt x="28" y="10"/>
                    </a:cubicBezTo>
                    <a:cubicBezTo>
                      <a:pt x="27" y="10"/>
                      <a:pt x="28" y="10"/>
                      <a:pt x="28" y="9"/>
                    </a:cubicBezTo>
                    <a:cubicBezTo>
                      <a:pt x="29" y="9"/>
                      <a:pt x="28" y="10"/>
                      <a:pt x="28" y="10"/>
                    </a:cubicBezTo>
                    <a:cubicBezTo>
                      <a:pt x="28" y="10"/>
                      <a:pt x="29" y="10"/>
                      <a:pt x="29" y="10"/>
                    </a:cubicBezTo>
                    <a:cubicBezTo>
                      <a:pt x="29" y="10"/>
                      <a:pt x="29" y="10"/>
                      <a:pt x="29" y="10"/>
                    </a:cubicBezTo>
                    <a:cubicBezTo>
                      <a:pt x="30" y="10"/>
                      <a:pt x="29" y="10"/>
                      <a:pt x="29" y="10"/>
                    </a:cubicBezTo>
                    <a:cubicBezTo>
                      <a:pt x="30" y="10"/>
                      <a:pt x="30" y="9"/>
                      <a:pt x="30" y="9"/>
                    </a:cubicBezTo>
                    <a:cubicBezTo>
                      <a:pt x="30" y="9"/>
                      <a:pt x="30" y="9"/>
                      <a:pt x="31" y="9"/>
                    </a:cubicBezTo>
                    <a:cubicBezTo>
                      <a:pt x="31" y="10"/>
                      <a:pt x="30" y="9"/>
                      <a:pt x="30" y="10"/>
                    </a:cubicBezTo>
                    <a:cubicBezTo>
                      <a:pt x="31" y="10"/>
                      <a:pt x="31" y="9"/>
                      <a:pt x="31" y="9"/>
                    </a:cubicBezTo>
                    <a:cubicBezTo>
                      <a:pt x="31" y="9"/>
                      <a:pt x="31" y="8"/>
                      <a:pt x="31" y="8"/>
                    </a:cubicBezTo>
                    <a:cubicBezTo>
                      <a:pt x="32" y="8"/>
                      <a:pt x="31" y="8"/>
                      <a:pt x="31" y="9"/>
                    </a:cubicBezTo>
                    <a:cubicBezTo>
                      <a:pt x="32" y="9"/>
                      <a:pt x="32" y="9"/>
                      <a:pt x="32" y="8"/>
                    </a:cubicBezTo>
                    <a:cubicBezTo>
                      <a:pt x="32" y="9"/>
                      <a:pt x="31" y="9"/>
                      <a:pt x="31" y="10"/>
                    </a:cubicBezTo>
                    <a:cubicBezTo>
                      <a:pt x="31" y="10"/>
                      <a:pt x="31" y="10"/>
                      <a:pt x="32" y="10"/>
                    </a:cubicBezTo>
                    <a:cubicBezTo>
                      <a:pt x="32" y="10"/>
                      <a:pt x="31" y="10"/>
                      <a:pt x="32" y="10"/>
                    </a:cubicBezTo>
                    <a:cubicBezTo>
                      <a:pt x="32" y="10"/>
                      <a:pt x="32" y="10"/>
                      <a:pt x="32" y="10"/>
                    </a:cubicBezTo>
                    <a:cubicBezTo>
                      <a:pt x="32" y="10"/>
                      <a:pt x="32" y="10"/>
                      <a:pt x="32" y="10"/>
                    </a:cubicBezTo>
                    <a:cubicBezTo>
                      <a:pt x="32" y="10"/>
                      <a:pt x="33" y="9"/>
                      <a:pt x="33" y="9"/>
                    </a:cubicBezTo>
                    <a:cubicBezTo>
                      <a:pt x="33" y="10"/>
                      <a:pt x="33" y="10"/>
                      <a:pt x="33" y="10"/>
                    </a:cubicBezTo>
                    <a:cubicBezTo>
                      <a:pt x="33" y="10"/>
                      <a:pt x="33" y="10"/>
                      <a:pt x="34" y="10"/>
                    </a:cubicBezTo>
                    <a:cubicBezTo>
                      <a:pt x="34" y="10"/>
                      <a:pt x="34" y="10"/>
                      <a:pt x="34" y="10"/>
                    </a:cubicBezTo>
                    <a:cubicBezTo>
                      <a:pt x="35" y="10"/>
                      <a:pt x="37" y="10"/>
                      <a:pt x="38" y="9"/>
                    </a:cubicBezTo>
                    <a:cubicBezTo>
                      <a:pt x="38" y="10"/>
                      <a:pt x="38" y="10"/>
                      <a:pt x="39" y="10"/>
                    </a:cubicBezTo>
                    <a:cubicBezTo>
                      <a:pt x="39" y="10"/>
                      <a:pt x="39" y="10"/>
                      <a:pt x="39" y="9"/>
                    </a:cubicBezTo>
                    <a:cubicBezTo>
                      <a:pt x="39" y="10"/>
                      <a:pt x="39" y="10"/>
                      <a:pt x="40" y="10"/>
                    </a:cubicBezTo>
                    <a:cubicBezTo>
                      <a:pt x="40" y="10"/>
                      <a:pt x="41" y="10"/>
                      <a:pt x="41" y="9"/>
                    </a:cubicBezTo>
                    <a:cubicBezTo>
                      <a:pt x="41" y="10"/>
                      <a:pt x="41" y="10"/>
                      <a:pt x="41" y="10"/>
                    </a:cubicBezTo>
                    <a:cubicBezTo>
                      <a:pt x="41" y="10"/>
                      <a:pt x="41" y="10"/>
                      <a:pt x="41" y="9"/>
                    </a:cubicBezTo>
                    <a:cubicBezTo>
                      <a:pt x="42" y="10"/>
                      <a:pt x="42" y="10"/>
                      <a:pt x="42" y="10"/>
                    </a:cubicBezTo>
                    <a:cubicBezTo>
                      <a:pt x="42" y="10"/>
                      <a:pt x="42" y="10"/>
                      <a:pt x="42" y="9"/>
                    </a:cubicBezTo>
                    <a:cubicBezTo>
                      <a:pt x="42" y="9"/>
                      <a:pt x="43" y="9"/>
                      <a:pt x="43" y="10"/>
                    </a:cubicBezTo>
                    <a:cubicBezTo>
                      <a:pt x="43" y="10"/>
                      <a:pt x="43" y="10"/>
                      <a:pt x="43" y="10"/>
                    </a:cubicBezTo>
                    <a:cubicBezTo>
                      <a:pt x="43" y="10"/>
                      <a:pt x="44" y="10"/>
                      <a:pt x="45" y="10"/>
                    </a:cubicBezTo>
                    <a:cubicBezTo>
                      <a:pt x="44" y="10"/>
                      <a:pt x="44" y="9"/>
                      <a:pt x="44" y="9"/>
                    </a:cubicBezTo>
                    <a:cubicBezTo>
                      <a:pt x="44" y="9"/>
                      <a:pt x="44" y="9"/>
                      <a:pt x="45" y="9"/>
                    </a:cubicBezTo>
                    <a:cubicBezTo>
                      <a:pt x="45" y="9"/>
                      <a:pt x="45" y="9"/>
                      <a:pt x="45" y="9"/>
                    </a:cubicBezTo>
                    <a:cubicBezTo>
                      <a:pt x="46" y="10"/>
                      <a:pt x="47" y="9"/>
                      <a:pt x="48" y="10"/>
                    </a:cubicBezTo>
                    <a:cubicBezTo>
                      <a:pt x="48" y="10"/>
                      <a:pt x="48" y="9"/>
                      <a:pt x="48" y="9"/>
                    </a:cubicBezTo>
                    <a:cubicBezTo>
                      <a:pt x="49" y="10"/>
                      <a:pt x="50" y="9"/>
                      <a:pt x="50" y="9"/>
                    </a:cubicBezTo>
                    <a:cubicBezTo>
                      <a:pt x="50" y="9"/>
                      <a:pt x="50" y="9"/>
                      <a:pt x="51" y="9"/>
                    </a:cubicBezTo>
                    <a:cubicBezTo>
                      <a:pt x="51" y="8"/>
                      <a:pt x="51" y="9"/>
                      <a:pt x="51" y="9"/>
                    </a:cubicBezTo>
                    <a:cubicBezTo>
                      <a:pt x="51" y="9"/>
                      <a:pt x="52" y="9"/>
                      <a:pt x="52" y="9"/>
                    </a:cubicBezTo>
                    <a:cubicBezTo>
                      <a:pt x="52" y="9"/>
                      <a:pt x="52" y="9"/>
                      <a:pt x="52" y="9"/>
                    </a:cubicBezTo>
                    <a:cubicBezTo>
                      <a:pt x="52" y="9"/>
                      <a:pt x="53" y="9"/>
                      <a:pt x="53" y="9"/>
                    </a:cubicBezTo>
                    <a:cubicBezTo>
                      <a:pt x="53" y="9"/>
                      <a:pt x="53" y="9"/>
                      <a:pt x="53" y="9"/>
                    </a:cubicBezTo>
                    <a:cubicBezTo>
                      <a:pt x="53" y="9"/>
                      <a:pt x="53" y="9"/>
                      <a:pt x="54" y="9"/>
                    </a:cubicBezTo>
                    <a:cubicBezTo>
                      <a:pt x="54" y="9"/>
                      <a:pt x="54" y="9"/>
                      <a:pt x="54" y="9"/>
                    </a:cubicBezTo>
                    <a:cubicBezTo>
                      <a:pt x="55" y="9"/>
                      <a:pt x="55" y="9"/>
                      <a:pt x="55" y="9"/>
                    </a:cubicBezTo>
                    <a:cubicBezTo>
                      <a:pt x="55" y="9"/>
                      <a:pt x="55" y="9"/>
                      <a:pt x="55" y="9"/>
                    </a:cubicBezTo>
                    <a:cubicBezTo>
                      <a:pt x="55" y="9"/>
                      <a:pt x="55" y="9"/>
                      <a:pt x="55" y="9"/>
                    </a:cubicBezTo>
                    <a:cubicBezTo>
                      <a:pt x="55" y="9"/>
                      <a:pt x="55" y="9"/>
                      <a:pt x="55" y="9"/>
                    </a:cubicBezTo>
                    <a:cubicBezTo>
                      <a:pt x="55" y="10"/>
                      <a:pt x="55" y="9"/>
                      <a:pt x="55" y="9"/>
                    </a:cubicBezTo>
                    <a:cubicBezTo>
                      <a:pt x="56" y="9"/>
                      <a:pt x="56" y="9"/>
                      <a:pt x="56" y="9"/>
                    </a:cubicBezTo>
                    <a:cubicBezTo>
                      <a:pt x="56" y="9"/>
                      <a:pt x="55" y="9"/>
                      <a:pt x="55" y="9"/>
                    </a:cubicBezTo>
                    <a:cubicBezTo>
                      <a:pt x="55" y="9"/>
                      <a:pt x="56" y="9"/>
                      <a:pt x="56" y="9"/>
                    </a:cubicBezTo>
                    <a:cubicBezTo>
                      <a:pt x="56" y="9"/>
                      <a:pt x="56" y="9"/>
                      <a:pt x="56" y="9"/>
                    </a:cubicBezTo>
                    <a:cubicBezTo>
                      <a:pt x="56" y="9"/>
                      <a:pt x="57" y="9"/>
                      <a:pt x="57" y="9"/>
                    </a:cubicBezTo>
                    <a:cubicBezTo>
                      <a:pt x="57" y="9"/>
                      <a:pt x="57" y="9"/>
                      <a:pt x="57" y="9"/>
                    </a:cubicBezTo>
                    <a:cubicBezTo>
                      <a:pt x="57" y="9"/>
                      <a:pt x="57" y="9"/>
                      <a:pt x="57" y="9"/>
                    </a:cubicBezTo>
                    <a:cubicBezTo>
                      <a:pt x="57" y="8"/>
                      <a:pt x="57" y="8"/>
                      <a:pt x="57" y="9"/>
                    </a:cubicBezTo>
                    <a:cubicBezTo>
                      <a:pt x="57" y="9"/>
                      <a:pt x="57" y="9"/>
                      <a:pt x="57" y="9"/>
                    </a:cubicBezTo>
                    <a:cubicBezTo>
                      <a:pt x="57" y="9"/>
                      <a:pt x="58" y="9"/>
                      <a:pt x="58" y="8"/>
                    </a:cubicBezTo>
                    <a:cubicBezTo>
                      <a:pt x="58" y="8"/>
                      <a:pt x="58" y="9"/>
                      <a:pt x="58" y="9"/>
                    </a:cubicBezTo>
                    <a:cubicBezTo>
                      <a:pt x="58" y="8"/>
                      <a:pt x="58" y="8"/>
                      <a:pt x="59" y="8"/>
                    </a:cubicBezTo>
                    <a:cubicBezTo>
                      <a:pt x="59" y="9"/>
                      <a:pt x="58" y="9"/>
                      <a:pt x="59" y="9"/>
                    </a:cubicBezTo>
                    <a:cubicBezTo>
                      <a:pt x="59" y="9"/>
                      <a:pt x="59" y="9"/>
                      <a:pt x="59" y="9"/>
                    </a:cubicBezTo>
                    <a:cubicBezTo>
                      <a:pt x="60" y="9"/>
                      <a:pt x="60" y="9"/>
                      <a:pt x="60" y="9"/>
                    </a:cubicBezTo>
                    <a:cubicBezTo>
                      <a:pt x="61" y="9"/>
                      <a:pt x="61" y="8"/>
                      <a:pt x="61" y="8"/>
                    </a:cubicBezTo>
                    <a:cubicBezTo>
                      <a:pt x="61" y="9"/>
                      <a:pt x="61" y="9"/>
                      <a:pt x="62" y="9"/>
                    </a:cubicBezTo>
                    <a:cubicBezTo>
                      <a:pt x="62" y="9"/>
                      <a:pt x="62" y="9"/>
                      <a:pt x="62" y="9"/>
                    </a:cubicBezTo>
                    <a:cubicBezTo>
                      <a:pt x="62" y="9"/>
                      <a:pt x="62" y="9"/>
                      <a:pt x="61" y="9"/>
                    </a:cubicBezTo>
                    <a:cubicBezTo>
                      <a:pt x="61" y="9"/>
                      <a:pt x="62" y="9"/>
                      <a:pt x="62" y="9"/>
                    </a:cubicBezTo>
                    <a:cubicBezTo>
                      <a:pt x="62" y="10"/>
                      <a:pt x="64" y="9"/>
                      <a:pt x="65" y="9"/>
                    </a:cubicBezTo>
                    <a:cubicBezTo>
                      <a:pt x="65" y="9"/>
                      <a:pt x="65" y="9"/>
                      <a:pt x="65" y="9"/>
                    </a:cubicBezTo>
                    <a:cubicBezTo>
                      <a:pt x="65" y="9"/>
                      <a:pt x="66" y="9"/>
                      <a:pt x="66" y="9"/>
                    </a:cubicBezTo>
                    <a:cubicBezTo>
                      <a:pt x="66" y="9"/>
                      <a:pt x="66" y="9"/>
                      <a:pt x="66" y="8"/>
                    </a:cubicBezTo>
                    <a:cubicBezTo>
                      <a:pt x="67" y="9"/>
                      <a:pt x="67" y="7"/>
                      <a:pt x="67" y="8"/>
                    </a:cubicBezTo>
                    <a:cubicBezTo>
                      <a:pt x="68" y="8"/>
                      <a:pt x="67" y="9"/>
                      <a:pt x="67" y="9"/>
                    </a:cubicBezTo>
                    <a:cubicBezTo>
                      <a:pt x="67" y="9"/>
                      <a:pt x="68" y="8"/>
                      <a:pt x="69" y="9"/>
                    </a:cubicBezTo>
                    <a:cubicBezTo>
                      <a:pt x="69" y="9"/>
                      <a:pt x="68" y="8"/>
                      <a:pt x="69" y="8"/>
                    </a:cubicBezTo>
                    <a:cubicBezTo>
                      <a:pt x="69" y="8"/>
                      <a:pt x="70" y="9"/>
                      <a:pt x="70" y="9"/>
                    </a:cubicBezTo>
                    <a:cubicBezTo>
                      <a:pt x="70" y="9"/>
                      <a:pt x="70" y="8"/>
                      <a:pt x="70" y="9"/>
                    </a:cubicBezTo>
                    <a:cubicBezTo>
                      <a:pt x="70" y="9"/>
                      <a:pt x="70" y="9"/>
                      <a:pt x="70" y="9"/>
                    </a:cubicBezTo>
                    <a:cubicBezTo>
                      <a:pt x="71" y="9"/>
                      <a:pt x="71" y="9"/>
                      <a:pt x="71" y="8"/>
                    </a:cubicBezTo>
                    <a:cubicBezTo>
                      <a:pt x="72" y="9"/>
                      <a:pt x="72" y="9"/>
                      <a:pt x="73" y="9"/>
                    </a:cubicBezTo>
                    <a:cubicBezTo>
                      <a:pt x="73" y="8"/>
                      <a:pt x="74" y="9"/>
                      <a:pt x="74" y="8"/>
                    </a:cubicBezTo>
                    <a:cubicBezTo>
                      <a:pt x="74" y="8"/>
                      <a:pt x="74" y="8"/>
                      <a:pt x="74" y="9"/>
                    </a:cubicBezTo>
                    <a:cubicBezTo>
                      <a:pt x="74" y="8"/>
                      <a:pt x="74" y="8"/>
                      <a:pt x="75" y="8"/>
                    </a:cubicBezTo>
                    <a:cubicBezTo>
                      <a:pt x="74" y="8"/>
                      <a:pt x="74" y="8"/>
                      <a:pt x="74" y="8"/>
                    </a:cubicBezTo>
                    <a:cubicBezTo>
                      <a:pt x="74" y="9"/>
                      <a:pt x="75" y="8"/>
                      <a:pt x="75" y="9"/>
                    </a:cubicBezTo>
                    <a:cubicBezTo>
                      <a:pt x="75" y="8"/>
                      <a:pt x="75" y="9"/>
                      <a:pt x="76" y="8"/>
                    </a:cubicBezTo>
                    <a:cubicBezTo>
                      <a:pt x="76" y="8"/>
                      <a:pt x="76" y="8"/>
                      <a:pt x="76" y="8"/>
                    </a:cubicBezTo>
                    <a:cubicBezTo>
                      <a:pt x="76" y="8"/>
                      <a:pt x="76" y="8"/>
                      <a:pt x="76" y="8"/>
                    </a:cubicBezTo>
                    <a:cubicBezTo>
                      <a:pt x="77" y="8"/>
                      <a:pt x="77" y="8"/>
                      <a:pt x="76" y="8"/>
                    </a:cubicBezTo>
                    <a:cubicBezTo>
                      <a:pt x="77" y="9"/>
                      <a:pt x="77" y="8"/>
                      <a:pt x="77" y="8"/>
                    </a:cubicBezTo>
                    <a:cubicBezTo>
                      <a:pt x="77" y="8"/>
                      <a:pt x="77" y="8"/>
                      <a:pt x="77" y="8"/>
                    </a:cubicBezTo>
                    <a:cubicBezTo>
                      <a:pt x="77" y="8"/>
                      <a:pt x="77" y="8"/>
                      <a:pt x="77" y="8"/>
                    </a:cubicBezTo>
                    <a:cubicBezTo>
                      <a:pt x="77" y="8"/>
                      <a:pt x="78" y="8"/>
                      <a:pt x="78" y="8"/>
                    </a:cubicBezTo>
                    <a:cubicBezTo>
                      <a:pt x="78" y="8"/>
                      <a:pt x="78" y="8"/>
                      <a:pt x="78" y="8"/>
                    </a:cubicBezTo>
                    <a:cubicBezTo>
                      <a:pt x="78" y="8"/>
                      <a:pt x="77" y="8"/>
                      <a:pt x="77" y="8"/>
                    </a:cubicBezTo>
                    <a:cubicBezTo>
                      <a:pt x="77" y="8"/>
                      <a:pt x="78" y="8"/>
                      <a:pt x="78" y="8"/>
                    </a:cubicBezTo>
                    <a:cubicBezTo>
                      <a:pt x="78" y="8"/>
                      <a:pt x="78" y="8"/>
                      <a:pt x="78" y="8"/>
                    </a:cubicBezTo>
                    <a:cubicBezTo>
                      <a:pt x="78" y="8"/>
                      <a:pt x="78" y="8"/>
                      <a:pt x="78" y="8"/>
                    </a:cubicBezTo>
                    <a:cubicBezTo>
                      <a:pt x="78" y="9"/>
                      <a:pt x="78" y="9"/>
                      <a:pt x="78" y="9"/>
                    </a:cubicBezTo>
                    <a:cubicBezTo>
                      <a:pt x="78" y="9"/>
                      <a:pt x="79" y="8"/>
                      <a:pt x="79" y="8"/>
                    </a:cubicBezTo>
                    <a:cubicBezTo>
                      <a:pt x="79" y="9"/>
                      <a:pt x="81" y="8"/>
                      <a:pt x="81" y="8"/>
                    </a:cubicBezTo>
                    <a:cubicBezTo>
                      <a:pt x="81" y="8"/>
                      <a:pt x="81" y="8"/>
                      <a:pt x="81" y="8"/>
                    </a:cubicBezTo>
                    <a:cubicBezTo>
                      <a:pt x="81" y="8"/>
                      <a:pt x="82" y="8"/>
                      <a:pt x="82" y="8"/>
                    </a:cubicBezTo>
                    <a:cubicBezTo>
                      <a:pt x="82" y="8"/>
                      <a:pt x="82" y="8"/>
                      <a:pt x="82" y="8"/>
                    </a:cubicBezTo>
                    <a:cubicBezTo>
                      <a:pt x="82" y="8"/>
                      <a:pt x="83" y="8"/>
                      <a:pt x="82" y="8"/>
                    </a:cubicBezTo>
                    <a:cubicBezTo>
                      <a:pt x="83" y="8"/>
                      <a:pt x="84" y="7"/>
                      <a:pt x="85" y="8"/>
                    </a:cubicBezTo>
                    <a:cubicBezTo>
                      <a:pt x="85" y="8"/>
                      <a:pt x="85" y="8"/>
                      <a:pt x="85" y="8"/>
                    </a:cubicBezTo>
                    <a:cubicBezTo>
                      <a:pt x="85" y="8"/>
                      <a:pt x="86" y="8"/>
                      <a:pt x="86" y="7"/>
                    </a:cubicBezTo>
                    <a:cubicBezTo>
                      <a:pt x="86" y="7"/>
                      <a:pt x="86" y="8"/>
                      <a:pt x="86" y="8"/>
                    </a:cubicBezTo>
                    <a:cubicBezTo>
                      <a:pt x="87" y="8"/>
                      <a:pt x="87" y="8"/>
                      <a:pt x="87" y="7"/>
                    </a:cubicBezTo>
                    <a:cubicBezTo>
                      <a:pt x="87" y="7"/>
                      <a:pt x="87" y="7"/>
                      <a:pt x="88" y="7"/>
                    </a:cubicBezTo>
                    <a:cubicBezTo>
                      <a:pt x="88" y="7"/>
                      <a:pt x="88" y="7"/>
                      <a:pt x="88" y="7"/>
                    </a:cubicBezTo>
                    <a:cubicBezTo>
                      <a:pt x="88" y="7"/>
                      <a:pt x="88" y="7"/>
                      <a:pt x="89" y="7"/>
                    </a:cubicBezTo>
                    <a:cubicBezTo>
                      <a:pt x="89" y="7"/>
                      <a:pt x="88" y="7"/>
                      <a:pt x="88" y="7"/>
                    </a:cubicBezTo>
                    <a:cubicBezTo>
                      <a:pt x="89" y="8"/>
                      <a:pt x="89" y="7"/>
                      <a:pt x="90" y="7"/>
                    </a:cubicBezTo>
                    <a:cubicBezTo>
                      <a:pt x="90" y="7"/>
                      <a:pt x="90" y="7"/>
                      <a:pt x="90" y="7"/>
                    </a:cubicBezTo>
                    <a:cubicBezTo>
                      <a:pt x="90" y="7"/>
                      <a:pt x="90" y="7"/>
                      <a:pt x="90" y="7"/>
                    </a:cubicBezTo>
                    <a:cubicBezTo>
                      <a:pt x="90" y="7"/>
                      <a:pt x="91" y="6"/>
                      <a:pt x="91" y="6"/>
                    </a:cubicBezTo>
                    <a:cubicBezTo>
                      <a:pt x="91" y="6"/>
                      <a:pt x="91" y="7"/>
                      <a:pt x="91" y="7"/>
                    </a:cubicBezTo>
                    <a:cubicBezTo>
                      <a:pt x="92" y="7"/>
                      <a:pt x="92" y="6"/>
                      <a:pt x="93" y="5"/>
                    </a:cubicBezTo>
                    <a:cubicBezTo>
                      <a:pt x="93" y="6"/>
                      <a:pt x="94" y="5"/>
                      <a:pt x="94" y="5"/>
                    </a:cubicBezTo>
                    <a:cubicBezTo>
                      <a:pt x="94" y="6"/>
                      <a:pt x="94" y="5"/>
                      <a:pt x="94" y="5"/>
                    </a:cubicBezTo>
                    <a:cubicBezTo>
                      <a:pt x="94" y="6"/>
                      <a:pt x="94" y="6"/>
                      <a:pt x="94" y="6"/>
                    </a:cubicBezTo>
                    <a:cubicBezTo>
                      <a:pt x="93" y="6"/>
                      <a:pt x="94" y="7"/>
                      <a:pt x="94" y="7"/>
                    </a:cubicBezTo>
                    <a:cubicBezTo>
                      <a:pt x="94" y="7"/>
                      <a:pt x="95" y="7"/>
                      <a:pt x="96" y="7"/>
                    </a:cubicBezTo>
                    <a:cubicBezTo>
                      <a:pt x="95" y="6"/>
                      <a:pt x="96" y="7"/>
                      <a:pt x="96" y="6"/>
                    </a:cubicBezTo>
                    <a:cubicBezTo>
                      <a:pt x="97" y="6"/>
                      <a:pt x="97" y="6"/>
                      <a:pt x="97" y="7"/>
                    </a:cubicBezTo>
                    <a:cubicBezTo>
                      <a:pt x="98" y="6"/>
                      <a:pt x="98" y="6"/>
                      <a:pt x="99" y="6"/>
                    </a:cubicBezTo>
                    <a:cubicBezTo>
                      <a:pt x="99" y="6"/>
                      <a:pt x="99" y="6"/>
                      <a:pt x="99" y="7"/>
                    </a:cubicBezTo>
                    <a:cubicBezTo>
                      <a:pt x="99" y="6"/>
                      <a:pt x="100" y="6"/>
                      <a:pt x="101" y="6"/>
                    </a:cubicBezTo>
                    <a:cubicBezTo>
                      <a:pt x="101" y="6"/>
                      <a:pt x="101" y="6"/>
                      <a:pt x="101" y="6"/>
                    </a:cubicBezTo>
                    <a:cubicBezTo>
                      <a:pt x="101" y="6"/>
                      <a:pt x="101" y="5"/>
                      <a:pt x="102" y="6"/>
                    </a:cubicBezTo>
                    <a:cubicBezTo>
                      <a:pt x="102" y="6"/>
                      <a:pt x="102" y="6"/>
                      <a:pt x="101" y="6"/>
                    </a:cubicBezTo>
                    <a:cubicBezTo>
                      <a:pt x="102" y="6"/>
                      <a:pt x="102" y="6"/>
                      <a:pt x="103" y="6"/>
                    </a:cubicBezTo>
                    <a:cubicBezTo>
                      <a:pt x="103" y="6"/>
                      <a:pt x="103" y="6"/>
                      <a:pt x="103" y="6"/>
                    </a:cubicBezTo>
                    <a:cubicBezTo>
                      <a:pt x="103" y="6"/>
                      <a:pt x="104" y="6"/>
                      <a:pt x="104" y="6"/>
                    </a:cubicBezTo>
                    <a:cubicBezTo>
                      <a:pt x="104" y="6"/>
                      <a:pt x="104" y="6"/>
                      <a:pt x="104" y="6"/>
                    </a:cubicBezTo>
                    <a:cubicBezTo>
                      <a:pt x="104" y="6"/>
                      <a:pt x="104" y="5"/>
                      <a:pt x="105" y="6"/>
                    </a:cubicBezTo>
                    <a:cubicBezTo>
                      <a:pt x="105" y="6"/>
                      <a:pt x="105" y="6"/>
                      <a:pt x="105" y="6"/>
                    </a:cubicBezTo>
                    <a:cubicBezTo>
                      <a:pt x="105" y="6"/>
                      <a:pt x="106" y="6"/>
                      <a:pt x="106" y="6"/>
                    </a:cubicBezTo>
                    <a:cubicBezTo>
                      <a:pt x="106" y="6"/>
                      <a:pt x="106" y="6"/>
                      <a:pt x="107" y="6"/>
                    </a:cubicBezTo>
                    <a:cubicBezTo>
                      <a:pt x="109" y="6"/>
                      <a:pt x="111" y="6"/>
                      <a:pt x="114" y="6"/>
                    </a:cubicBezTo>
                    <a:cubicBezTo>
                      <a:pt x="114" y="6"/>
                      <a:pt x="113" y="6"/>
                      <a:pt x="113" y="7"/>
                    </a:cubicBezTo>
                    <a:cubicBezTo>
                      <a:pt x="113" y="6"/>
                      <a:pt x="114" y="6"/>
                      <a:pt x="114" y="6"/>
                    </a:cubicBezTo>
                    <a:cubicBezTo>
                      <a:pt x="114" y="6"/>
                      <a:pt x="114" y="6"/>
                      <a:pt x="114" y="6"/>
                    </a:cubicBezTo>
                    <a:cubicBezTo>
                      <a:pt x="115" y="6"/>
                      <a:pt x="115" y="7"/>
                      <a:pt x="115" y="6"/>
                    </a:cubicBezTo>
                    <a:cubicBezTo>
                      <a:pt x="115" y="6"/>
                      <a:pt x="115" y="6"/>
                      <a:pt x="115" y="6"/>
                    </a:cubicBezTo>
                    <a:cubicBezTo>
                      <a:pt x="116" y="6"/>
                      <a:pt x="116" y="7"/>
                      <a:pt x="116" y="6"/>
                    </a:cubicBezTo>
                    <a:cubicBezTo>
                      <a:pt x="116" y="6"/>
                      <a:pt x="116" y="7"/>
                      <a:pt x="116" y="7"/>
                    </a:cubicBezTo>
                    <a:cubicBezTo>
                      <a:pt x="117" y="6"/>
                      <a:pt x="117" y="7"/>
                      <a:pt x="117" y="6"/>
                    </a:cubicBezTo>
                    <a:cubicBezTo>
                      <a:pt x="117" y="6"/>
                      <a:pt x="117" y="6"/>
                      <a:pt x="117" y="6"/>
                    </a:cubicBezTo>
                    <a:cubicBezTo>
                      <a:pt x="118" y="7"/>
                      <a:pt x="119" y="6"/>
                      <a:pt x="119" y="6"/>
                    </a:cubicBezTo>
                    <a:cubicBezTo>
                      <a:pt x="119" y="6"/>
                      <a:pt x="120" y="6"/>
                      <a:pt x="120" y="5"/>
                    </a:cubicBezTo>
                    <a:cubicBezTo>
                      <a:pt x="120" y="6"/>
                      <a:pt x="120" y="6"/>
                      <a:pt x="120" y="6"/>
                    </a:cubicBezTo>
                    <a:cubicBezTo>
                      <a:pt x="122" y="6"/>
                      <a:pt x="124" y="6"/>
                      <a:pt x="125" y="5"/>
                    </a:cubicBezTo>
                    <a:cubicBezTo>
                      <a:pt x="125" y="5"/>
                      <a:pt x="125" y="5"/>
                      <a:pt x="125" y="6"/>
                    </a:cubicBezTo>
                    <a:cubicBezTo>
                      <a:pt x="126" y="5"/>
                      <a:pt x="127" y="7"/>
                      <a:pt x="128" y="5"/>
                    </a:cubicBezTo>
                    <a:cubicBezTo>
                      <a:pt x="128" y="5"/>
                      <a:pt x="128" y="5"/>
                      <a:pt x="128" y="4"/>
                    </a:cubicBezTo>
                    <a:cubicBezTo>
                      <a:pt x="128" y="5"/>
                      <a:pt x="128" y="5"/>
                      <a:pt x="128" y="5"/>
                    </a:cubicBezTo>
                    <a:cubicBezTo>
                      <a:pt x="129" y="5"/>
                      <a:pt x="129" y="5"/>
                      <a:pt x="130" y="5"/>
                    </a:cubicBezTo>
                    <a:cubicBezTo>
                      <a:pt x="130" y="5"/>
                      <a:pt x="129" y="5"/>
                      <a:pt x="129" y="5"/>
                    </a:cubicBezTo>
                    <a:cubicBezTo>
                      <a:pt x="130" y="5"/>
                      <a:pt x="130" y="4"/>
                      <a:pt x="131" y="5"/>
                    </a:cubicBezTo>
                    <a:cubicBezTo>
                      <a:pt x="131" y="5"/>
                      <a:pt x="131" y="5"/>
                      <a:pt x="131" y="5"/>
                    </a:cubicBezTo>
                    <a:cubicBezTo>
                      <a:pt x="133" y="6"/>
                      <a:pt x="136" y="7"/>
                      <a:pt x="138" y="6"/>
                    </a:cubicBezTo>
                    <a:cubicBezTo>
                      <a:pt x="138" y="6"/>
                      <a:pt x="138" y="7"/>
                      <a:pt x="138" y="7"/>
                    </a:cubicBezTo>
                    <a:cubicBezTo>
                      <a:pt x="140" y="5"/>
                      <a:pt x="142" y="8"/>
                      <a:pt x="144" y="6"/>
                    </a:cubicBezTo>
                    <a:cubicBezTo>
                      <a:pt x="146" y="5"/>
                      <a:pt x="146" y="3"/>
                      <a:pt x="146" y="3"/>
                    </a:cubicBezTo>
                    <a:cubicBezTo>
                      <a:pt x="143" y="4"/>
                      <a:pt x="140" y="3"/>
                      <a:pt x="136" y="2"/>
                    </a:cubicBezTo>
                    <a:close/>
                    <a:moveTo>
                      <a:pt x="78" y="8"/>
                    </a:moveTo>
                    <a:cubicBezTo>
                      <a:pt x="78" y="8"/>
                      <a:pt x="78" y="8"/>
                      <a:pt x="78" y="8"/>
                    </a:cubicBezTo>
                    <a:cubicBezTo>
                      <a:pt x="78" y="8"/>
                      <a:pt x="78" y="8"/>
                      <a:pt x="78" y="8"/>
                    </a:cubicBezTo>
                    <a:close/>
                  </a:path>
                </a:pathLst>
              </a:custGeom>
              <a:grpFill/>
              <a:ln w="9525" cap="flat" cmpd="sng" algn="ctr">
                <a:solidFill>
                  <a:srgbClr val="000000"/>
                </a:solidFill>
                <a:prstDash val="solid"/>
                <a:headEnd/>
                <a:tailEnd/>
              </a:ln>
              <a:effectLst/>
            </p:spPr>
            <p:txBody>
              <a:bodyPr vert="horz" wrap="square" lIns="91440" tIns="45720" rIns="91440" bIns="45720" numCol="1" anchor="t" anchorCtr="0" compatLnSpc="1">
                <a:prstTxWarp prst="textNoShape">
                  <a:avLst/>
                </a:prstTxWarp>
              </a:bodyPr>
              <a:lstStyle/>
              <a:p>
                <a:pPr defTabSz="914400">
                  <a:defRPr/>
                </a:pPr>
                <a:endParaRPr lang="en-US" sz="1050" kern="0">
                  <a:solidFill>
                    <a:sysClr val="windowText" lastClr="000000"/>
                  </a:solidFill>
                  <a:latin typeface="Calibri"/>
                </a:endParaRPr>
              </a:p>
            </p:txBody>
          </p:sp>
          <p:sp>
            <p:nvSpPr>
              <p:cNvPr id="190" name="Freeform 256"/>
              <p:cNvSpPr>
                <a:spLocks noEditPoints="1"/>
              </p:cNvSpPr>
              <p:nvPr/>
            </p:nvSpPr>
            <p:spPr bwMode="auto">
              <a:xfrm>
                <a:off x="4860040" y="6327775"/>
                <a:ext cx="2278063" cy="171450"/>
              </a:xfrm>
              <a:custGeom>
                <a:avLst/>
                <a:gdLst/>
                <a:ahLst/>
                <a:cxnLst>
                  <a:cxn ang="0">
                    <a:pos x="119" y="2"/>
                  </a:cxn>
                  <a:cxn ang="0">
                    <a:pos x="98" y="2"/>
                  </a:cxn>
                  <a:cxn ang="0">
                    <a:pos x="79" y="4"/>
                  </a:cxn>
                  <a:cxn ang="0">
                    <a:pos x="70" y="5"/>
                  </a:cxn>
                  <a:cxn ang="0">
                    <a:pos x="63" y="5"/>
                  </a:cxn>
                  <a:cxn ang="0">
                    <a:pos x="48" y="6"/>
                  </a:cxn>
                  <a:cxn ang="0">
                    <a:pos x="39" y="6"/>
                  </a:cxn>
                  <a:cxn ang="0">
                    <a:pos x="25" y="7"/>
                  </a:cxn>
                  <a:cxn ang="0">
                    <a:pos x="18" y="7"/>
                  </a:cxn>
                  <a:cxn ang="0">
                    <a:pos x="9" y="7"/>
                  </a:cxn>
                  <a:cxn ang="0">
                    <a:pos x="4" y="7"/>
                  </a:cxn>
                  <a:cxn ang="0">
                    <a:pos x="1" y="7"/>
                  </a:cxn>
                  <a:cxn ang="0">
                    <a:pos x="0" y="7"/>
                  </a:cxn>
                  <a:cxn ang="0">
                    <a:pos x="3" y="8"/>
                  </a:cxn>
                  <a:cxn ang="0">
                    <a:pos x="8" y="8"/>
                  </a:cxn>
                  <a:cxn ang="0">
                    <a:pos x="12" y="9"/>
                  </a:cxn>
                  <a:cxn ang="0">
                    <a:pos x="13" y="9"/>
                  </a:cxn>
                  <a:cxn ang="0">
                    <a:pos x="16" y="9"/>
                  </a:cxn>
                  <a:cxn ang="0">
                    <a:pos x="16" y="10"/>
                  </a:cxn>
                  <a:cxn ang="0">
                    <a:pos x="17" y="10"/>
                  </a:cxn>
                  <a:cxn ang="0">
                    <a:pos x="20" y="9"/>
                  </a:cxn>
                  <a:cxn ang="0">
                    <a:pos x="22" y="10"/>
                  </a:cxn>
                  <a:cxn ang="0">
                    <a:pos x="23" y="10"/>
                  </a:cxn>
                  <a:cxn ang="0">
                    <a:pos x="26" y="10"/>
                  </a:cxn>
                  <a:cxn ang="0">
                    <a:pos x="28" y="10"/>
                  </a:cxn>
                  <a:cxn ang="0">
                    <a:pos x="29" y="10"/>
                  </a:cxn>
                  <a:cxn ang="0">
                    <a:pos x="31" y="9"/>
                  </a:cxn>
                  <a:cxn ang="0">
                    <a:pos x="32" y="10"/>
                  </a:cxn>
                  <a:cxn ang="0">
                    <a:pos x="39" y="10"/>
                  </a:cxn>
                  <a:cxn ang="0">
                    <a:pos x="42" y="10"/>
                  </a:cxn>
                  <a:cxn ang="0">
                    <a:pos x="45" y="9"/>
                  </a:cxn>
                  <a:cxn ang="0">
                    <a:pos x="51" y="10"/>
                  </a:cxn>
                  <a:cxn ang="0">
                    <a:pos x="54" y="9"/>
                  </a:cxn>
                  <a:cxn ang="0">
                    <a:pos x="56" y="9"/>
                  </a:cxn>
                  <a:cxn ang="0">
                    <a:pos x="57" y="9"/>
                  </a:cxn>
                  <a:cxn ang="0">
                    <a:pos x="59" y="9"/>
                  </a:cxn>
                  <a:cxn ang="0">
                    <a:pos x="61" y="9"/>
                  </a:cxn>
                  <a:cxn ang="0">
                    <a:pos x="67" y="8"/>
                  </a:cxn>
                  <a:cxn ang="0">
                    <a:pos x="70" y="9"/>
                  </a:cxn>
                  <a:cxn ang="0">
                    <a:pos x="74" y="8"/>
                  </a:cxn>
                  <a:cxn ang="0">
                    <a:pos x="77" y="8"/>
                  </a:cxn>
                  <a:cxn ang="0">
                    <a:pos x="78" y="9"/>
                  </a:cxn>
                  <a:cxn ang="0">
                    <a:pos x="81" y="8"/>
                  </a:cxn>
                  <a:cxn ang="0">
                    <a:pos x="86" y="7"/>
                  </a:cxn>
                  <a:cxn ang="0">
                    <a:pos x="88" y="7"/>
                  </a:cxn>
                  <a:cxn ang="0">
                    <a:pos x="93" y="6"/>
                  </a:cxn>
                  <a:cxn ang="0">
                    <a:pos x="96" y="6"/>
                  </a:cxn>
                  <a:cxn ang="0">
                    <a:pos x="102" y="6"/>
                  </a:cxn>
                  <a:cxn ang="0">
                    <a:pos x="105" y="6"/>
                  </a:cxn>
                  <a:cxn ang="0">
                    <a:pos x="114" y="6"/>
                  </a:cxn>
                  <a:cxn ang="0">
                    <a:pos x="117" y="6"/>
                  </a:cxn>
                  <a:cxn ang="0">
                    <a:pos x="125" y="6"/>
                  </a:cxn>
                  <a:cxn ang="0">
                    <a:pos x="131" y="5"/>
                  </a:cxn>
                  <a:cxn ang="0">
                    <a:pos x="136" y="2"/>
                  </a:cxn>
                </a:cxnLst>
                <a:rect l="0" t="0" r="r" b="b"/>
                <a:pathLst>
                  <a:path w="146" h="11">
                    <a:moveTo>
                      <a:pt x="136" y="2"/>
                    </a:moveTo>
                    <a:cubicBezTo>
                      <a:pt x="135" y="2"/>
                      <a:pt x="134" y="2"/>
                      <a:pt x="133" y="2"/>
                    </a:cubicBezTo>
                    <a:cubicBezTo>
                      <a:pt x="129" y="2"/>
                      <a:pt x="124" y="0"/>
                      <a:pt x="120" y="1"/>
                    </a:cubicBezTo>
                    <a:cubicBezTo>
                      <a:pt x="120" y="1"/>
                      <a:pt x="120" y="2"/>
                      <a:pt x="120" y="2"/>
                    </a:cubicBezTo>
                    <a:cubicBezTo>
                      <a:pt x="120" y="2"/>
                      <a:pt x="120" y="2"/>
                      <a:pt x="120" y="1"/>
                    </a:cubicBezTo>
                    <a:cubicBezTo>
                      <a:pt x="120" y="2"/>
                      <a:pt x="119" y="2"/>
                      <a:pt x="119" y="2"/>
                    </a:cubicBezTo>
                    <a:cubicBezTo>
                      <a:pt x="119" y="2"/>
                      <a:pt x="119" y="1"/>
                      <a:pt x="119" y="1"/>
                    </a:cubicBezTo>
                    <a:cubicBezTo>
                      <a:pt x="118" y="1"/>
                      <a:pt x="116" y="2"/>
                      <a:pt x="114" y="2"/>
                    </a:cubicBezTo>
                    <a:cubicBezTo>
                      <a:pt x="114" y="2"/>
                      <a:pt x="114" y="2"/>
                      <a:pt x="114" y="2"/>
                    </a:cubicBezTo>
                    <a:cubicBezTo>
                      <a:pt x="113" y="2"/>
                      <a:pt x="114" y="2"/>
                      <a:pt x="114" y="2"/>
                    </a:cubicBezTo>
                    <a:cubicBezTo>
                      <a:pt x="112" y="2"/>
                      <a:pt x="112" y="2"/>
                      <a:pt x="111" y="2"/>
                    </a:cubicBezTo>
                    <a:cubicBezTo>
                      <a:pt x="107" y="1"/>
                      <a:pt x="102" y="2"/>
                      <a:pt x="98" y="2"/>
                    </a:cubicBezTo>
                    <a:cubicBezTo>
                      <a:pt x="93" y="2"/>
                      <a:pt x="89" y="3"/>
                      <a:pt x="84" y="3"/>
                    </a:cubicBezTo>
                    <a:cubicBezTo>
                      <a:pt x="83" y="4"/>
                      <a:pt x="82" y="4"/>
                      <a:pt x="82" y="5"/>
                    </a:cubicBezTo>
                    <a:cubicBezTo>
                      <a:pt x="82" y="5"/>
                      <a:pt x="82" y="5"/>
                      <a:pt x="82" y="4"/>
                    </a:cubicBezTo>
                    <a:cubicBezTo>
                      <a:pt x="81" y="5"/>
                      <a:pt x="81" y="4"/>
                      <a:pt x="80" y="4"/>
                    </a:cubicBezTo>
                    <a:cubicBezTo>
                      <a:pt x="80" y="4"/>
                      <a:pt x="79" y="4"/>
                      <a:pt x="80" y="5"/>
                    </a:cubicBezTo>
                    <a:cubicBezTo>
                      <a:pt x="79" y="5"/>
                      <a:pt x="79" y="4"/>
                      <a:pt x="79" y="4"/>
                    </a:cubicBezTo>
                    <a:cubicBezTo>
                      <a:pt x="79" y="4"/>
                      <a:pt x="79" y="5"/>
                      <a:pt x="79" y="4"/>
                    </a:cubicBezTo>
                    <a:cubicBezTo>
                      <a:pt x="77" y="5"/>
                      <a:pt x="79" y="4"/>
                      <a:pt x="77" y="4"/>
                    </a:cubicBezTo>
                    <a:cubicBezTo>
                      <a:pt x="75" y="4"/>
                      <a:pt x="73" y="5"/>
                      <a:pt x="71" y="5"/>
                    </a:cubicBezTo>
                    <a:cubicBezTo>
                      <a:pt x="71" y="4"/>
                      <a:pt x="71" y="5"/>
                      <a:pt x="71" y="5"/>
                    </a:cubicBezTo>
                    <a:cubicBezTo>
                      <a:pt x="71" y="4"/>
                      <a:pt x="70" y="5"/>
                      <a:pt x="70" y="5"/>
                    </a:cubicBezTo>
                    <a:cubicBezTo>
                      <a:pt x="70" y="5"/>
                      <a:pt x="70" y="5"/>
                      <a:pt x="70" y="5"/>
                    </a:cubicBezTo>
                    <a:cubicBezTo>
                      <a:pt x="69" y="4"/>
                      <a:pt x="69" y="5"/>
                      <a:pt x="68" y="5"/>
                    </a:cubicBezTo>
                    <a:cubicBezTo>
                      <a:pt x="68" y="4"/>
                      <a:pt x="68" y="4"/>
                      <a:pt x="68" y="4"/>
                    </a:cubicBezTo>
                    <a:cubicBezTo>
                      <a:pt x="67" y="5"/>
                      <a:pt x="66" y="4"/>
                      <a:pt x="65" y="5"/>
                    </a:cubicBezTo>
                    <a:cubicBezTo>
                      <a:pt x="66" y="4"/>
                      <a:pt x="65" y="5"/>
                      <a:pt x="65" y="4"/>
                    </a:cubicBezTo>
                    <a:cubicBezTo>
                      <a:pt x="64" y="5"/>
                      <a:pt x="63" y="4"/>
                      <a:pt x="63" y="5"/>
                    </a:cubicBezTo>
                    <a:cubicBezTo>
                      <a:pt x="63" y="5"/>
                      <a:pt x="63" y="5"/>
                      <a:pt x="63" y="5"/>
                    </a:cubicBezTo>
                    <a:cubicBezTo>
                      <a:pt x="60" y="5"/>
                      <a:pt x="58" y="5"/>
                      <a:pt x="56" y="5"/>
                    </a:cubicBezTo>
                    <a:cubicBezTo>
                      <a:pt x="54" y="5"/>
                      <a:pt x="53" y="5"/>
                      <a:pt x="51" y="5"/>
                    </a:cubicBezTo>
                    <a:cubicBezTo>
                      <a:pt x="51" y="5"/>
                      <a:pt x="51" y="6"/>
                      <a:pt x="51" y="6"/>
                    </a:cubicBezTo>
                    <a:cubicBezTo>
                      <a:pt x="51" y="6"/>
                      <a:pt x="51" y="5"/>
                      <a:pt x="51" y="5"/>
                    </a:cubicBezTo>
                    <a:cubicBezTo>
                      <a:pt x="50" y="6"/>
                      <a:pt x="49" y="5"/>
                      <a:pt x="48" y="5"/>
                    </a:cubicBezTo>
                    <a:cubicBezTo>
                      <a:pt x="48" y="5"/>
                      <a:pt x="48" y="5"/>
                      <a:pt x="48" y="6"/>
                    </a:cubicBezTo>
                    <a:cubicBezTo>
                      <a:pt x="47" y="5"/>
                      <a:pt x="46" y="6"/>
                      <a:pt x="45" y="6"/>
                    </a:cubicBezTo>
                    <a:cubicBezTo>
                      <a:pt x="45" y="6"/>
                      <a:pt x="44" y="6"/>
                      <a:pt x="44" y="6"/>
                    </a:cubicBezTo>
                    <a:cubicBezTo>
                      <a:pt x="44" y="6"/>
                      <a:pt x="44" y="6"/>
                      <a:pt x="44" y="6"/>
                    </a:cubicBezTo>
                    <a:cubicBezTo>
                      <a:pt x="43" y="6"/>
                      <a:pt x="43" y="6"/>
                      <a:pt x="42" y="6"/>
                    </a:cubicBezTo>
                    <a:cubicBezTo>
                      <a:pt x="41" y="6"/>
                      <a:pt x="41" y="6"/>
                      <a:pt x="41" y="6"/>
                    </a:cubicBezTo>
                    <a:cubicBezTo>
                      <a:pt x="40" y="6"/>
                      <a:pt x="40" y="6"/>
                      <a:pt x="39" y="6"/>
                    </a:cubicBezTo>
                    <a:cubicBezTo>
                      <a:pt x="39" y="6"/>
                      <a:pt x="39" y="7"/>
                      <a:pt x="38" y="7"/>
                    </a:cubicBezTo>
                    <a:cubicBezTo>
                      <a:pt x="38" y="6"/>
                      <a:pt x="38" y="6"/>
                      <a:pt x="38" y="6"/>
                    </a:cubicBezTo>
                    <a:cubicBezTo>
                      <a:pt x="37" y="6"/>
                      <a:pt x="34" y="6"/>
                      <a:pt x="33" y="7"/>
                    </a:cubicBezTo>
                    <a:cubicBezTo>
                      <a:pt x="33" y="7"/>
                      <a:pt x="32" y="6"/>
                      <a:pt x="32" y="6"/>
                    </a:cubicBezTo>
                    <a:cubicBezTo>
                      <a:pt x="31" y="7"/>
                      <a:pt x="29" y="6"/>
                      <a:pt x="27" y="7"/>
                    </a:cubicBezTo>
                    <a:cubicBezTo>
                      <a:pt x="26" y="7"/>
                      <a:pt x="26" y="7"/>
                      <a:pt x="25" y="7"/>
                    </a:cubicBezTo>
                    <a:cubicBezTo>
                      <a:pt x="24" y="7"/>
                      <a:pt x="24" y="7"/>
                      <a:pt x="24" y="7"/>
                    </a:cubicBezTo>
                    <a:cubicBezTo>
                      <a:pt x="24" y="7"/>
                      <a:pt x="23" y="7"/>
                      <a:pt x="23" y="7"/>
                    </a:cubicBezTo>
                    <a:cubicBezTo>
                      <a:pt x="22" y="7"/>
                      <a:pt x="22" y="7"/>
                      <a:pt x="21" y="7"/>
                    </a:cubicBezTo>
                    <a:cubicBezTo>
                      <a:pt x="21" y="7"/>
                      <a:pt x="21" y="7"/>
                      <a:pt x="21" y="7"/>
                    </a:cubicBezTo>
                    <a:cubicBezTo>
                      <a:pt x="20" y="7"/>
                      <a:pt x="19" y="7"/>
                      <a:pt x="19" y="7"/>
                    </a:cubicBezTo>
                    <a:cubicBezTo>
                      <a:pt x="18" y="7"/>
                      <a:pt x="18" y="7"/>
                      <a:pt x="18" y="7"/>
                    </a:cubicBezTo>
                    <a:cubicBezTo>
                      <a:pt x="18" y="8"/>
                      <a:pt x="18" y="7"/>
                      <a:pt x="18" y="7"/>
                    </a:cubicBezTo>
                    <a:cubicBezTo>
                      <a:pt x="18" y="7"/>
                      <a:pt x="18" y="7"/>
                      <a:pt x="18" y="7"/>
                    </a:cubicBezTo>
                    <a:cubicBezTo>
                      <a:pt x="16" y="7"/>
                      <a:pt x="15" y="7"/>
                      <a:pt x="13" y="7"/>
                    </a:cubicBezTo>
                    <a:cubicBezTo>
                      <a:pt x="13" y="7"/>
                      <a:pt x="12" y="7"/>
                      <a:pt x="11" y="7"/>
                    </a:cubicBezTo>
                    <a:cubicBezTo>
                      <a:pt x="10" y="7"/>
                      <a:pt x="9" y="7"/>
                      <a:pt x="9" y="7"/>
                    </a:cubicBezTo>
                    <a:cubicBezTo>
                      <a:pt x="9" y="7"/>
                      <a:pt x="9" y="7"/>
                      <a:pt x="9" y="7"/>
                    </a:cubicBezTo>
                    <a:cubicBezTo>
                      <a:pt x="8" y="7"/>
                      <a:pt x="7" y="7"/>
                      <a:pt x="6" y="7"/>
                    </a:cubicBezTo>
                    <a:cubicBezTo>
                      <a:pt x="6" y="7"/>
                      <a:pt x="6" y="7"/>
                      <a:pt x="5" y="7"/>
                    </a:cubicBezTo>
                    <a:cubicBezTo>
                      <a:pt x="5" y="7"/>
                      <a:pt x="5" y="7"/>
                      <a:pt x="5" y="7"/>
                    </a:cubicBezTo>
                    <a:cubicBezTo>
                      <a:pt x="5" y="7"/>
                      <a:pt x="5" y="7"/>
                      <a:pt x="4" y="7"/>
                    </a:cubicBezTo>
                    <a:cubicBezTo>
                      <a:pt x="4" y="7"/>
                      <a:pt x="4" y="7"/>
                      <a:pt x="4" y="7"/>
                    </a:cubicBezTo>
                    <a:cubicBezTo>
                      <a:pt x="4" y="7"/>
                      <a:pt x="4" y="7"/>
                      <a:pt x="4" y="7"/>
                    </a:cubicBezTo>
                    <a:cubicBezTo>
                      <a:pt x="4" y="7"/>
                      <a:pt x="3" y="7"/>
                      <a:pt x="3" y="7"/>
                    </a:cubicBezTo>
                    <a:cubicBezTo>
                      <a:pt x="2" y="7"/>
                      <a:pt x="2" y="7"/>
                      <a:pt x="2" y="7"/>
                    </a:cubicBezTo>
                    <a:cubicBezTo>
                      <a:pt x="2" y="7"/>
                      <a:pt x="2" y="7"/>
                      <a:pt x="2" y="7"/>
                    </a:cubicBezTo>
                    <a:cubicBezTo>
                      <a:pt x="2" y="7"/>
                      <a:pt x="1" y="7"/>
                      <a:pt x="1" y="7"/>
                    </a:cubicBezTo>
                    <a:cubicBezTo>
                      <a:pt x="1" y="7"/>
                      <a:pt x="1" y="7"/>
                      <a:pt x="1" y="7"/>
                    </a:cubicBezTo>
                    <a:cubicBezTo>
                      <a:pt x="1" y="7"/>
                      <a:pt x="1" y="7"/>
                      <a:pt x="1" y="7"/>
                    </a:cubicBezTo>
                    <a:cubicBezTo>
                      <a:pt x="1" y="7"/>
                      <a:pt x="1" y="7"/>
                      <a:pt x="1" y="7"/>
                    </a:cubicBezTo>
                    <a:cubicBezTo>
                      <a:pt x="1" y="7"/>
                      <a:pt x="1" y="7"/>
                      <a:pt x="1" y="7"/>
                    </a:cubicBezTo>
                    <a:cubicBezTo>
                      <a:pt x="0" y="7"/>
                      <a:pt x="1" y="7"/>
                      <a:pt x="1" y="7"/>
                    </a:cubicBezTo>
                    <a:cubicBezTo>
                      <a:pt x="0" y="7"/>
                      <a:pt x="0" y="7"/>
                      <a:pt x="0" y="7"/>
                    </a:cubicBezTo>
                    <a:cubicBezTo>
                      <a:pt x="0" y="7"/>
                      <a:pt x="0" y="7"/>
                      <a:pt x="0" y="7"/>
                    </a:cubicBezTo>
                    <a:cubicBezTo>
                      <a:pt x="0" y="7"/>
                      <a:pt x="0" y="7"/>
                      <a:pt x="0" y="7"/>
                    </a:cubicBezTo>
                    <a:cubicBezTo>
                      <a:pt x="0" y="7"/>
                      <a:pt x="0" y="7"/>
                      <a:pt x="0" y="7"/>
                    </a:cubicBezTo>
                    <a:cubicBezTo>
                      <a:pt x="1" y="7"/>
                      <a:pt x="2" y="8"/>
                      <a:pt x="2" y="8"/>
                    </a:cubicBezTo>
                    <a:cubicBezTo>
                      <a:pt x="2" y="7"/>
                      <a:pt x="2" y="7"/>
                      <a:pt x="2" y="7"/>
                    </a:cubicBezTo>
                    <a:cubicBezTo>
                      <a:pt x="2" y="7"/>
                      <a:pt x="3" y="7"/>
                      <a:pt x="3" y="7"/>
                    </a:cubicBezTo>
                    <a:cubicBezTo>
                      <a:pt x="3" y="7"/>
                      <a:pt x="3" y="8"/>
                      <a:pt x="3" y="8"/>
                    </a:cubicBezTo>
                    <a:cubicBezTo>
                      <a:pt x="3" y="8"/>
                      <a:pt x="3" y="8"/>
                      <a:pt x="3" y="8"/>
                    </a:cubicBezTo>
                    <a:cubicBezTo>
                      <a:pt x="3" y="8"/>
                      <a:pt x="3" y="8"/>
                      <a:pt x="3" y="8"/>
                    </a:cubicBezTo>
                    <a:cubicBezTo>
                      <a:pt x="3" y="7"/>
                      <a:pt x="4" y="8"/>
                      <a:pt x="5" y="8"/>
                    </a:cubicBezTo>
                    <a:cubicBezTo>
                      <a:pt x="5" y="8"/>
                      <a:pt x="5" y="8"/>
                      <a:pt x="4" y="8"/>
                    </a:cubicBezTo>
                    <a:cubicBezTo>
                      <a:pt x="5" y="8"/>
                      <a:pt x="4" y="8"/>
                      <a:pt x="5" y="8"/>
                    </a:cubicBezTo>
                    <a:cubicBezTo>
                      <a:pt x="5" y="8"/>
                      <a:pt x="5" y="8"/>
                      <a:pt x="5" y="8"/>
                    </a:cubicBezTo>
                    <a:cubicBezTo>
                      <a:pt x="6" y="8"/>
                      <a:pt x="7" y="8"/>
                      <a:pt x="8" y="8"/>
                    </a:cubicBezTo>
                    <a:cubicBezTo>
                      <a:pt x="8" y="8"/>
                      <a:pt x="9" y="8"/>
                      <a:pt x="9" y="8"/>
                    </a:cubicBezTo>
                    <a:cubicBezTo>
                      <a:pt x="10" y="8"/>
                      <a:pt x="9" y="8"/>
                      <a:pt x="10" y="8"/>
                    </a:cubicBezTo>
                    <a:cubicBezTo>
                      <a:pt x="10" y="8"/>
                      <a:pt x="10" y="9"/>
                      <a:pt x="10" y="9"/>
                    </a:cubicBezTo>
                    <a:cubicBezTo>
                      <a:pt x="10" y="9"/>
                      <a:pt x="11" y="9"/>
                      <a:pt x="10" y="8"/>
                    </a:cubicBezTo>
                    <a:cubicBezTo>
                      <a:pt x="11" y="9"/>
                      <a:pt x="12" y="9"/>
                      <a:pt x="13" y="9"/>
                    </a:cubicBezTo>
                    <a:cubicBezTo>
                      <a:pt x="12" y="9"/>
                      <a:pt x="12" y="9"/>
                      <a:pt x="12" y="9"/>
                    </a:cubicBezTo>
                    <a:cubicBezTo>
                      <a:pt x="13" y="9"/>
                      <a:pt x="13" y="9"/>
                      <a:pt x="14" y="9"/>
                    </a:cubicBezTo>
                    <a:cubicBezTo>
                      <a:pt x="14" y="8"/>
                      <a:pt x="14" y="8"/>
                      <a:pt x="14" y="8"/>
                    </a:cubicBezTo>
                    <a:cubicBezTo>
                      <a:pt x="14" y="8"/>
                      <a:pt x="14" y="8"/>
                      <a:pt x="14" y="8"/>
                    </a:cubicBezTo>
                    <a:cubicBezTo>
                      <a:pt x="14" y="8"/>
                      <a:pt x="14" y="9"/>
                      <a:pt x="15" y="9"/>
                    </a:cubicBezTo>
                    <a:cubicBezTo>
                      <a:pt x="15" y="9"/>
                      <a:pt x="14" y="9"/>
                      <a:pt x="14" y="9"/>
                    </a:cubicBezTo>
                    <a:cubicBezTo>
                      <a:pt x="14" y="9"/>
                      <a:pt x="13" y="9"/>
                      <a:pt x="13" y="9"/>
                    </a:cubicBezTo>
                    <a:cubicBezTo>
                      <a:pt x="12" y="10"/>
                      <a:pt x="13" y="9"/>
                      <a:pt x="13" y="10"/>
                    </a:cubicBezTo>
                    <a:cubicBezTo>
                      <a:pt x="13" y="10"/>
                      <a:pt x="14" y="9"/>
                      <a:pt x="14" y="9"/>
                    </a:cubicBezTo>
                    <a:cubicBezTo>
                      <a:pt x="14" y="9"/>
                      <a:pt x="14" y="9"/>
                      <a:pt x="14" y="9"/>
                    </a:cubicBezTo>
                    <a:cubicBezTo>
                      <a:pt x="15" y="9"/>
                      <a:pt x="15" y="9"/>
                      <a:pt x="15" y="9"/>
                    </a:cubicBezTo>
                    <a:cubicBezTo>
                      <a:pt x="15" y="9"/>
                      <a:pt x="15" y="9"/>
                      <a:pt x="15" y="9"/>
                    </a:cubicBezTo>
                    <a:cubicBezTo>
                      <a:pt x="15" y="10"/>
                      <a:pt x="16" y="9"/>
                      <a:pt x="16" y="9"/>
                    </a:cubicBezTo>
                    <a:cubicBezTo>
                      <a:pt x="16" y="10"/>
                      <a:pt x="15" y="9"/>
                      <a:pt x="15" y="10"/>
                    </a:cubicBezTo>
                    <a:cubicBezTo>
                      <a:pt x="15" y="10"/>
                      <a:pt x="15" y="10"/>
                      <a:pt x="15" y="10"/>
                    </a:cubicBezTo>
                    <a:cubicBezTo>
                      <a:pt x="16" y="10"/>
                      <a:pt x="16" y="10"/>
                      <a:pt x="16" y="10"/>
                    </a:cubicBezTo>
                    <a:cubicBezTo>
                      <a:pt x="16" y="10"/>
                      <a:pt x="16" y="10"/>
                      <a:pt x="16" y="10"/>
                    </a:cubicBezTo>
                    <a:cubicBezTo>
                      <a:pt x="16" y="10"/>
                      <a:pt x="17" y="10"/>
                      <a:pt x="17" y="10"/>
                    </a:cubicBezTo>
                    <a:cubicBezTo>
                      <a:pt x="17" y="10"/>
                      <a:pt x="17" y="9"/>
                      <a:pt x="16" y="10"/>
                    </a:cubicBezTo>
                    <a:cubicBezTo>
                      <a:pt x="17" y="9"/>
                      <a:pt x="17" y="9"/>
                      <a:pt x="17" y="9"/>
                    </a:cubicBezTo>
                    <a:cubicBezTo>
                      <a:pt x="17" y="9"/>
                      <a:pt x="17" y="9"/>
                      <a:pt x="17" y="9"/>
                    </a:cubicBezTo>
                    <a:cubicBezTo>
                      <a:pt x="17" y="9"/>
                      <a:pt x="17" y="9"/>
                      <a:pt x="18" y="9"/>
                    </a:cubicBezTo>
                    <a:cubicBezTo>
                      <a:pt x="18" y="9"/>
                      <a:pt x="18" y="9"/>
                      <a:pt x="18" y="9"/>
                    </a:cubicBezTo>
                    <a:cubicBezTo>
                      <a:pt x="18" y="9"/>
                      <a:pt x="18" y="9"/>
                      <a:pt x="18" y="9"/>
                    </a:cubicBezTo>
                    <a:cubicBezTo>
                      <a:pt x="17" y="10"/>
                      <a:pt x="18" y="10"/>
                      <a:pt x="17" y="10"/>
                    </a:cubicBezTo>
                    <a:cubicBezTo>
                      <a:pt x="18" y="10"/>
                      <a:pt x="18" y="10"/>
                      <a:pt x="18" y="10"/>
                    </a:cubicBezTo>
                    <a:cubicBezTo>
                      <a:pt x="18" y="10"/>
                      <a:pt x="18" y="10"/>
                      <a:pt x="18" y="9"/>
                    </a:cubicBezTo>
                    <a:cubicBezTo>
                      <a:pt x="19" y="9"/>
                      <a:pt x="19" y="10"/>
                      <a:pt x="19" y="10"/>
                    </a:cubicBezTo>
                    <a:cubicBezTo>
                      <a:pt x="19" y="9"/>
                      <a:pt x="20" y="9"/>
                      <a:pt x="20" y="9"/>
                    </a:cubicBezTo>
                    <a:cubicBezTo>
                      <a:pt x="20" y="9"/>
                      <a:pt x="20" y="9"/>
                      <a:pt x="20" y="9"/>
                    </a:cubicBezTo>
                    <a:cubicBezTo>
                      <a:pt x="20" y="9"/>
                      <a:pt x="21" y="9"/>
                      <a:pt x="20" y="9"/>
                    </a:cubicBezTo>
                    <a:cubicBezTo>
                      <a:pt x="20" y="9"/>
                      <a:pt x="21" y="9"/>
                      <a:pt x="21" y="9"/>
                    </a:cubicBezTo>
                    <a:cubicBezTo>
                      <a:pt x="21" y="9"/>
                      <a:pt x="20" y="9"/>
                      <a:pt x="20" y="10"/>
                    </a:cubicBezTo>
                    <a:cubicBezTo>
                      <a:pt x="21" y="10"/>
                      <a:pt x="21" y="10"/>
                      <a:pt x="21" y="10"/>
                    </a:cubicBezTo>
                    <a:cubicBezTo>
                      <a:pt x="22" y="10"/>
                      <a:pt x="21" y="10"/>
                      <a:pt x="22" y="10"/>
                    </a:cubicBezTo>
                    <a:cubicBezTo>
                      <a:pt x="21" y="10"/>
                      <a:pt x="22" y="10"/>
                      <a:pt x="22" y="10"/>
                    </a:cubicBezTo>
                    <a:cubicBezTo>
                      <a:pt x="21" y="10"/>
                      <a:pt x="22" y="10"/>
                      <a:pt x="22" y="10"/>
                    </a:cubicBezTo>
                    <a:cubicBezTo>
                      <a:pt x="23" y="10"/>
                      <a:pt x="23" y="10"/>
                      <a:pt x="23" y="10"/>
                    </a:cubicBezTo>
                    <a:cubicBezTo>
                      <a:pt x="23" y="10"/>
                      <a:pt x="23" y="10"/>
                      <a:pt x="22" y="10"/>
                    </a:cubicBezTo>
                    <a:cubicBezTo>
                      <a:pt x="23" y="10"/>
                      <a:pt x="23" y="10"/>
                      <a:pt x="23" y="10"/>
                    </a:cubicBezTo>
                    <a:cubicBezTo>
                      <a:pt x="23" y="10"/>
                      <a:pt x="23" y="10"/>
                      <a:pt x="23" y="10"/>
                    </a:cubicBezTo>
                    <a:cubicBezTo>
                      <a:pt x="23" y="10"/>
                      <a:pt x="24" y="10"/>
                      <a:pt x="24" y="10"/>
                    </a:cubicBezTo>
                    <a:cubicBezTo>
                      <a:pt x="24" y="10"/>
                      <a:pt x="23" y="10"/>
                      <a:pt x="23" y="10"/>
                    </a:cubicBezTo>
                    <a:cubicBezTo>
                      <a:pt x="24" y="10"/>
                      <a:pt x="23" y="10"/>
                      <a:pt x="24" y="10"/>
                    </a:cubicBezTo>
                    <a:cubicBezTo>
                      <a:pt x="24" y="10"/>
                      <a:pt x="24" y="10"/>
                      <a:pt x="24" y="10"/>
                    </a:cubicBezTo>
                    <a:cubicBezTo>
                      <a:pt x="24" y="10"/>
                      <a:pt x="24" y="10"/>
                      <a:pt x="24" y="10"/>
                    </a:cubicBezTo>
                    <a:cubicBezTo>
                      <a:pt x="24" y="10"/>
                      <a:pt x="25" y="10"/>
                      <a:pt x="25" y="10"/>
                    </a:cubicBezTo>
                    <a:cubicBezTo>
                      <a:pt x="25" y="10"/>
                      <a:pt x="25" y="10"/>
                      <a:pt x="25" y="10"/>
                    </a:cubicBezTo>
                    <a:cubicBezTo>
                      <a:pt x="25" y="10"/>
                      <a:pt x="25" y="10"/>
                      <a:pt x="26" y="10"/>
                    </a:cubicBezTo>
                    <a:cubicBezTo>
                      <a:pt x="25" y="10"/>
                      <a:pt x="25" y="10"/>
                      <a:pt x="25" y="10"/>
                    </a:cubicBezTo>
                    <a:cubicBezTo>
                      <a:pt x="25" y="10"/>
                      <a:pt x="25" y="10"/>
                      <a:pt x="25" y="10"/>
                    </a:cubicBezTo>
                    <a:cubicBezTo>
                      <a:pt x="25" y="10"/>
                      <a:pt x="26" y="10"/>
                      <a:pt x="26" y="10"/>
                    </a:cubicBezTo>
                    <a:cubicBezTo>
                      <a:pt x="26" y="10"/>
                      <a:pt x="27" y="10"/>
                      <a:pt x="27" y="10"/>
                    </a:cubicBezTo>
                    <a:cubicBezTo>
                      <a:pt x="27" y="10"/>
                      <a:pt x="27" y="10"/>
                      <a:pt x="27" y="10"/>
                    </a:cubicBezTo>
                    <a:cubicBezTo>
                      <a:pt x="27" y="10"/>
                      <a:pt x="27" y="10"/>
                      <a:pt x="28" y="10"/>
                    </a:cubicBezTo>
                    <a:cubicBezTo>
                      <a:pt x="28" y="10"/>
                      <a:pt x="28" y="10"/>
                      <a:pt x="28" y="10"/>
                    </a:cubicBezTo>
                    <a:cubicBezTo>
                      <a:pt x="27" y="10"/>
                      <a:pt x="28" y="10"/>
                      <a:pt x="28" y="9"/>
                    </a:cubicBezTo>
                    <a:cubicBezTo>
                      <a:pt x="29" y="10"/>
                      <a:pt x="28" y="10"/>
                      <a:pt x="28" y="10"/>
                    </a:cubicBezTo>
                    <a:cubicBezTo>
                      <a:pt x="28" y="10"/>
                      <a:pt x="29" y="11"/>
                      <a:pt x="29" y="10"/>
                    </a:cubicBezTo>
                    <a:cubicBezTo>
                      <a:pt x="29" y="10"/>
                      <a:pt x="29" y="10"/>
                      <a:pt x="29" y="10"/>
                    </a:cubicBezTo>
                    <a:cubicBezTo>
                      <a:pt x="30" y="10"/>
                      <a:pt x="29" y="10"/>
                      <a:pt x="29" y="10"/>
                    </a:cubicBezTo>
                    <a:cubicBezTo>
                      <a:pt x="30" y="10"/>
                      <a:pt x="30" y="10"/>
                      <a:pt x="30" y="9"/>
                    </a:cubicBezTo>
                    <a:cubicBezTo>
                      <a:pt x="30" y="10"/>
                      <a:pt x="30" y="9"/>
                      <a:pt x="31" y="9"/>
                    </a:cubicBezTo>
                    <a:cubicBezTo>
                      <a:pt x="31" y="10"/>
                      <a:pt x="30" y="10"/>
                      <a:pt x="30" y="10"/>
                    </a:cubicBezTo>
                    <a:cubicBezTo>
                      <a:pt x="31" y="10"/>
                      <a:pt x="31" y="9"/>
                      <a:pt x="31" y="9"/>
                    </a:cubicBezTo>
                    <a:cubicBezTo>
                      <a:pt x="31" y="9"/>
                      <a:pt x="31" y="8"/>
                      <a:pt x="31" y="8"/>
                    </a:cubicBezTo>
                    <a:cubicBezTo>
                      <a:pt x="32" y="8"/>
                      <a:pt x="31" y="8"/>
                      <a:pt x="31" y="9"/>
                    </a:cubicBezTo>
                    <a:cubicBezTo>
                      <a:pt x="32" y="9"/>
                      <a:pt x="32" y="9"/>
                      <a:pt x="32" y="9"/>
                    </a:cubicBezTo>
                    <a:cubicBezTo>
                      <a:pt x="32" y="9"/>
                      <a:pt x="31" y="9"/>
                      <a:pt x="31" y="10"/>
                    </a:cubicBezTo>
                    <a:cubicBezTo>
                      <a:pt x="31" y="10"/>
                      <a:pt x="31" y="10"/>
                      <a:pt x="32" y="10"/>
                    </a:cubicBezTo>
                    <a:cubicBezTo>
                      <a:pt x="32" y="10"/>
                      <a:pt x="31" y="10"/>
                      <a:pt x="32" y="10"/>
                    </a:cubicBezTo>
                    <a:cubicBezTo>
                      <a:pt x="32" y="10"/>
                      <a:pt x="32" y="10"/>
                      <a:pt x="32" y="10"/>
                    </a:cubicBezTo>
                    <a:cubicBezTo>
                      <a:pt x="32" y="10"/>
                      <a:pt x="32" y="10"/>
                      <a:pt x="32" y="10"/>
                    </a:cubicBezTo>
                    <a:cubicBezTo>
                      <a:pt x="32" y="10"/>
                      <a:pt x="33" y="9"/>
                      <a:pt x="33" y="10"/>
                    </a:cubicBezTo>
                    <a:cubicBezTo>
                      <a:pt x="33" y="10"/>
                      <a:pt x="33" y="10"/>
                      <a:pt x="33" y="10"/>
                    </a:cubicBezTo>
                    <a:cubicBezTo>
                      <a:pt x="33" y="10"/>
                      <a:pt x="33" y="10"/>
                      <a:pt x="34" y="10"/>
                    </a:cubicBezTo>
                    <a:cubicBezTo>
                      <a:pt x="34" y="10"/>
                      <a:pt x="34" y="10"/>
                      <a:pt x="34" y="10"/>
                    </a:cubicBezTo>
                    <a:cubicBezTo>
                      <a:pt x="35" y="10"/>
                      <a:pt x="37" y="10"/>
                      <a:pt x="38" y="9"/>
                    </a:cubicBezTo>
                    <a:cubicBezTo>
                      <a:pt x="38" y="10"/>
                      <a:pt x="38" y="10"/>
                      <a:pt x="39" y="10"/>
                    </a:cubicBezTo>
                    <a:cubicBezTo>
                      <a:pt x="39" y="10"/>
                      <a:pt x="39" y="10"/>
                      <a:pt x="39" y="10"/>
                    </a:cubicBezTo>
                    <a:cubicBezTo>
                      <a:pt x="39" y="10"/>
                      <a:pt x="39" y="10"/>
                      <a:pt x="40" y="10"/>
                    </a:cubicBezTo>
                    <a:cubicBezTo>
                      <a:pt x="40" y="10"/>
                      <a:pt x="41" y="10"/>
                      <a:pt x="41" y="10"/>
                    </a:cubicBezTo>
                    <a:cubicBezTo>
                      <a:pt x="41" y="10"/>
                      <a:pt x="41" y="10"/>
                      <a:pt x="41" y="10"/>
                    </a:cubicBezTo>
                    <a:cubicBezTo>
                      <a:pt x="41" y="10"/>
                      <a:pt x="41" y="10"/>
                      <a:pt x="41" y="10"/>
                    </a:cubicBezTo>
                    <a:cubicBezTo>
                      <a:pt x="42" y="10"/>
                      <a:pt x="42" y="10"/>
                      <a:pt x="42" y="10"/>
                    </a:cubicBezTo>
                    <a:cubicBezTo>
                      <a:pt x="42" y="10"/>
                      <a:pt x="42" y="10"/>
                      <a:pt x="42" y="10"/>
                    </a:cubicBezTo>
                    <a:cubicBezTo>
                      <a:pt x="42" y="9"/>
                      <a:pt x="43" y="10"/>
                      <a:pt x="43" y="10"/>
                    </a:cubicBezTo>
                    <a:cubicBezTo>
                      <a:pt x="43" y="10"/>
                      <a:pt x="43" y="10"/>
                      <a:pt x="43" y="10"/>
                    </a:cubicBezTo>
                    <a:cubicBezTo>
                      <a:pt x="43" y="10"/>
                      <a:pt x="44" y="10"/>
                      <a:pt x="45" y="10"/>
                    </a:cubicBezTo>
                    <a:cubicBezTo>
                      <a:pt x="44" y="10"/>
                      <a:pt x="44" y="10"/>
                      <a:pt x="44" y="9"/>
                    </a:cubicBezTo>
                    <a:cubicBezTo>
                      <a:pt x="44" y="9"/>
                      <a:pt x="44" y="9"/>
                      <a:pt x="45" y="9"/>
                    </a:cubicBezTo>
                    <a:cubicBezTo>
                      <a:pt x="45" y="9"/>
                      <a:pt x="45" y="9"/>
                      <a:pt x="45" y="10"/>
                    </a:cubicBezTo>
                    <a:cubicBezTo>
                      <a:pt x="46" y="10"/>
                      <a:pt x="47" y="10"/>
                      <a:pt x="48" y="10"/>
                    </a:cubicBezTo>
                    <a:cubicBezTo>
                      <a:pt x="48" y="10"/>
                      <a:pt x="48" y="10"/>
                      <a:pt x="48" y="9"/>
                    </a:cubicBezTo>
                    <a:cubicBezTo>
                      <a:pt x="49" y="10"/>
                      <a:pt x="50" y="9"/>
                      <a:pt x="50" y="10"/>
                    </a:cubicBezTo>
                    <a:cubicBezTo>
                      <a:pt x="50" y="9"/>
                      <a:pt x="50" y="9"/>
                      <a:pt x="51" y="9"/>
                    </a:cubicBezTo>
                    <a:cubicBezTo>
                      <a:pt x="51" y="8"/>
                      <a:pt x="51" y="9"/>
                      <a:pt x="51" y="10"/>
                    </a:cubicBezTo>
                    <a:cubicBezTo>
                      <a:pt x="51" y="9"/>
                      <a:pt x="52" y="9"/>
                      <a:pt x="52" y="9"/>
                    </a:cubicBezTo>
                    <a:cubicBezTo>
                      <a:pt x="52" y="9"/>
                      <a:pt x="52" y="9"/>
                      <a:pt x="52" y="9"/>
                    </a:cubicBezTo>
                    <a:cubicBezTo>
                      <a:pt x="52" y="9"/>
                      <a:pt x="53" y="9"/>
                      <a:pt x="53" y="9"/>
                    </a:cubicBezTo>
                    <a:cubicBezTo>
                      <a:pt x="53" y="9"/>
                      <a:pt x="53" y="9"/>
                      <a:pt x="53" y="9"/>
                    </a:cubicBezTo>
                    <a:cubicBezTo>
                      <a:pt x="53" y="9"/>
                      <a:pt x="53" y="10"/>
                      <a:pt x="54" y="10"/>
                    </a:cubicBezTo>
                    <a:cubicBezTo>
                      <a:pt x="54" y="9"/>
                      <a:pt x="54" y="9"/>
                      <a:pt x="54" y="9"/>
                    </a:cubicBezTo>
                    <a:cubicBezTo>
                      <a:pt x="55" y="9"/>
                      <a:pt x="55" y="9"/>
                      <a:pt x="55" y="9"/>
                    </a:cubicBezTo>
                    <a:cubicBezTo>
                      <a:pt x="55" y="9"/>
                      <a:pt x="55" y="9"/>
                      <a:pt x="55" y="9"/>
                    </a:cubicBezTo>
                    <a:cubicBezTo>
                      <a:pt x="55" y="9"/>
                      <a:pt x="55" y="9"/>
                      <a:pt x="55" y="9"/>
                    </a:cubicBezTo>
                    <a:cubicBezTo>
                      <a:pt x="55" y="9"/>
                      <a:pt x="55" y="9"/>
                      <a:pt x="55" y="9"/>
                    </a:cubicBezTo>
                    <a:cubicBezTo>
                      <a:pt x="55" y="10"/>
                      <a:pt x="55" y="9"/>
                      <a:pt x="55" y="9"/>
                    </a:cubicBezTo>
                    <a:cubicBezTo>
                      <a:pt x="56" y="9"/>
                      <a:pt x="56" y="9"/>
                      <a:pt x="56" y="9"/>
                    </a:cubicBezTo>
                    <a:cubicBezTo>
                      <a:pt x="56" y="9"/>
                      <a:pt x="55" y="9"/>
                      <a:pt x="55" y="9"/>
                    </a:cubicBezTo>
                    <a:cubicBezTo>
                      <a:pt x="55" y="9"/>
                      <a:pt x="56" y="9"/>
                      <a:pt x="56" y="9"/>
                    </a:cubicBezTo>
                    <a:cubicBezTo>
                      <a:pt x="56" y="9"/>
                      <a:pt x="56" y="9"/>
                      <a:pt x="56" y="9"/>
                    </a:cubicBezTo>
                    <a:cubicBezTo>
                      <a:pt x="56" y="9"/>
                      <a:pt x="57" y="9"/>
                      <a:pt x="57" y="9"/>
                    </a:cubicBezTo>
                    <a:cubicBezTo>
                      <a:pt x="57" y="9"/>
                      <a:pt x="57" y="9"/>
                      <a:pt x="57" y="9"/>
                    </a:cubicBezTo>
                    <a:cubicBezTo>
                      <a:pt x="57" y="9"/>
                      <a:pt x="57" y="9"/>
                      <a:pt x="57" y="9"/>
                    </a:cubicBezTo>
                    <a:cubicBezTo>
                      <a:pt x="57" y="9"/>
                      <a:pt x="57" y="9"/>
                      <a:pt x="57" y="9"/>
                    </a:cubicBezTo>
                    <a:cubicBezTo>
                      <a:pt x="57" y="9"/>
                      <a:pt x="57" y="9"/>
                      <a:pt x="57" y="9"/>
                    </a:cubicBezTo>
                    <a:cubicBezTo>
                      <a:pt x="57" y="9"/>
                      <a:pt x="58" y="9"/>
                      <a:pt x="58" y="8"/>
                    </a:cubicBezTo>
                    <a:cubicBezTo>
                      <a:pt x="58" y="9"/>
                      <a:pt x="58" y="9"/>
                      <a:pt x="58" y="9"/>
                    </a:cubicBezTo>
                    <a:cubicBezTo>
                      <a:pt x="58" y="9"/>
                      <a:pt x="58" y="9"/>
                      <a:pt x="59" y="9"/>
                    </a:cubicBezTo>
                    <a:cubicBezTo>
                      <a:pt x="59" y="9"/>
                      <a:pt x="58" y="9"/>
                      <a:pt x="59" y="9"/>
                    </a:cubicBezTo>
                    <a:cubicBezTo>
                      <a:pt x="59" y="9"/>
                      <a:pt x="59" y="9"/>
                      <a:pt x="59" y="9"/>
                    </a:cubicBezTo>
                    <a:cubicBezTo>
                      <a:pt x="60" y="9"/>
                      <a:pt x="60" y="9"/>
                      <a:pt x="60" y="9"/>
                    </a:cubicBezTo>
                    <a:cubicBezTo>
                      <a:pt x="61" y="10"/>
                      <a:pt x="61" y="8"/>
                      <a:pt x="61" y="9"/>
                    </a:cubicBezTo>
                    <a:cubicBezTo>
                      <a:pt x="61" y="9"/>
                      <a:pt x="61" y="9"/>
                      <a:pt x="62" y="9"/>
                    </a:cubicBezTo>
                    <a:cubicBezTo>
                      <a:pt x="62" y="9"/>
                      <a:pt x="62" y="9"/>
                      <a:pt x="62" y="9"/>
                    </a:cubicBezTo>
                    <a:cubicBezTo>
                      <a:pt x="62" y="9"/>
                      <a:pt x="62" y="9"/>
                      <a:pt x="61" y="9"/>
                    </a:cubicBezTo>
                    <a:cubicBezTo>
                      <a:pt x="61" y="9"/>
                      <a:pt x="62" y="9"/>
                      <a:pt x="62" y="9"/>
                    </a:cubicBezTo>
                    <a:cubicBezTo>
                      <a:pt x="62" y="10"/>
                      <a:pt x="64" y="9"/>
                      <a:pt x="65" y="9"/>
                    </a:cubicBezTo>
                    <a:cubicBezTo>
                      <a:pt x="65" y="9"/>
                      <a:pt x="65" y="9"/>
                      <a:pt x="65" y="9"/>
                    </a:cubicBezTo>
                    <a:cubicBezTo>
                      <a:pt x="65" y="9"/>
                      <a:pt x="66" y="9"/>
                      <a:pt x="66" y="9"/>
                    </a:cubicBezTo>
                    <a:cubicBezTo>
                      <a:pt x="66" y="9"/>
                      <a:pt x="66" y="9"/>
                      <a:pt x="66" y="9"/>
                    </a:cubicBezTo>
                    <a:cubicBezTo>
                      <a:pt x="67" y="9"/>
                      <a:pt x="67" y="8"/>
                      <a:pt x="67" y="8"/>
                    </a:cubicBezTo>
                    <a:cubicBezTo>
                      <a:pt x="68" y="8"/>
                      <a:pt x="67" y="9"/>
                      <a:pt x="67" y="9"/>
                    </a:cubicBezTo>
                    <a:cubicBezTo>
                      <a:pt x="67" y="9"/>
                      <a:pt x="68" y="8"/>
                      <a:pt x="69" y="9"/>
                    </a:cubicBezTo>
                    <a:cubicBezTo>
                      <a:pt x="69" y="9"/>
                      <a:pt x="68" y="8"/>
                      <a:pt x="69" y="8"/>
                    </a:cubicBezTo>
                    <a:cubicBezTo>
                      <a:pt x="69" y="8"/>
                      <a:pt x="70" y="9"/>
                      <a:pt x="70" y="9"/>
                    </a:cubicBezTo>
                    <a:cubicBezTo>
                      <a:pt x="70" y="9"/>
                      <a:pt x="70" y="8"/>
                      <a:pt x="70" y="9"/>
                    </a:cubicBezTo>
                    <a:cubicBezTo>
                      <a:pt x="70" y="9"/>
                      <a:pt x="70" y="9"/>
                      <a:pt x="70" y="9"/>
                    </a:cubicBezTo>
                    <a:cubicBezTo>
                      <a:pt x="71" y="9"/>
                      <a:pt x="71" y="9"/>
                      <a:pt x="71" y="9"/>
                    </a:cubicBezTo>
                    <a:cubicBezTo>
                      <a:pt x="72" y="9"/>
                      <a:pt x="72" y="9"/>
                      <a:pt x="73" y="9"/>
                    </a:cubicBezTo>
                    <a:cubicBezTo>
                      <a:pt x="73" y="8"/>
                      <a:pt x="74" y="9"/>
                      <a:pt x="74" y="8"/>
                    </a:cubicBezTo>
                    <a:cubicBezTo>
                      <a:pt x="74" y="9"/>
                      <a:pt x="74" y="9"/>
                      <a:pt x="74" y="9"/>
                    </a:cubicBezTo>
                    <a:cubicBezTo>
                      <a:pt x="74" y="8"/>
                      <a:pt x="74" y="8"/>
                      <a:pt x="75" y="8"/>
                    </a:cubicBezTo>
                    <a:cubicBezTo>
                      <a:pt x="74" y="8"/>
                      <a:pt x="74" y="8"/>
                      <a:pt x="74" y="8"/>
                    </a:cubicBezTo>
                    <a:cubicBezTo>
                      <a:pt x="74" y="9"/>
                      <a:pt x="75" y="9"/>
                      <a:pt x="75" y="9"/>
                    </a:cubicBezTo>
                    <a:cubicBezTo>
                      <a:pt x="75" y="8"/>
                      <a:pt x="75" y="9"/>
                      <a:pt x="76" y="8"/>
                    </a:cubicBezTo>
                    <a:cubicBezTo>
                      <a:pt x="76" y="8"/>
                      <a:pt x="76" y="8"/>
                      <a:pt x="76" y="8"/>
                    </a:cubicBezTo>
                    <a:cubicBezTo>
                      <a:pt x="76" y="8"/>
                      <a:pt x="76" y="8"/>
                      <a:pt x="76" y="8"/>
                    </a:cubicBezTo>
                    <a:cubicBezTo>
                      <a:pt x="77" y="8"/>
                      <a:pt x="77" y="9"/>
                      <a:pt x="76" y="8"/>
                    </a:cubicBezTo>
                    <a:cubicBezTo>
                      <a:pt x="77" y="9"/>
                      <a:pt x="77" y="9"/>
                      <a:pt x="77" y="8"/>
                    </a:cubicBezTo>
                    <a:cubicBezTo>
                      <a:pt x="77" y="8"/>
                      <a:pt x="77" y="8"/>
                      <a:pt x="77" y="8"/>
                    </a:cubicBezTo>
                    <a:cubicBezTo>
                      <a:pt x="77" y="8"/>
                      <a:pt x="77" y="8"/>
                      <a:pt x="77" y="8"/>
                    </a:cubicBezTo>
                    <a:cubicBezTo>
                      <a:pt x="77" y="8"/>
                      <a:pt x="78" y="8"/>
                      <a:pt x="78" y="8"/>
                    </a:cubicBezTo>
                    <a:cubicBezTo>
                      <a:pt x="78" y="8"/>
                      <a:pt x="78" y="8"/>
                      <a:pt x="78" y="8"/>
                    </a:cubicBezTo>
                    <a:cubicBezTo>
                      <a:pt x="78" y="8"/>
                      <a:pt x="77" y="8"/>
                      <a:pt x="77" y="8"/>
                    </a:cubicBezTo>
                    <a:cubicBezTo>
                      <a:pt x="77" y="9"/>
                      <a:pt x="78" y="9"/>
                      <a:pt x="78" y="9"/>
                    </a:cubicBezTo>
                    <a:cubicBezTo>
                      <a:pt x="78" y="9"/>
                      <a:pt x="78" y="9"/>
                      <a:pt x="78" y="9"/>
                    </a:cubicBezTo>
                    <a:cubicBezTo>
                      <a:pt x="78" y="9"/>
                      <a:pt x="78" y="9"/>
                      <a:pt x="78" y="9"/>
                    </a:cubicBezTo>
                    <a:cubicBezTo>
                      <a:pt x="78" y="9"/>
                      <a:pt x="78" y="9"/>
                      <a:pt x="78" y="9"/>
                    </a:cubicBezTo>
                    <a:cubicBezTo>
                      <a:pt x="78" y="9"/>
                      <a:pt x="79" y="9"/>
                      <a:pt x="79" y="8"/>
                    </a:cubicBezTo>
                    <a:cubicBezTo>
                      <a:pt x="79" y="9"/>
                      <a:pt x="81" y="8"/>
                      <a:pt x="81" y="8"/>
                    </a:cubicBezTo>
                    <a:cubicBezTo>
                      <a:pt x="81" y="8"/>
                      <a:pt x="81" y="8"/>
                      <a:pt x="81" y="8"/>
                    </a:cubicBezTo>
                    <a:cubicBezTo>
                      <a:pt x="81" y="8"/>
                      <a:pt x="82" y="8"/>
                      <a:pt x="82" y="8"/>
                    </a:cubicBezTo>
                    <a:cubicBezTo>
                      <a:pt x="82" y="8"/>
                      <a:pt x="82" y="8"/>
                      <a:pt x="82" y="8"/>
                    </a:cubicBezTo>
                    <a:cubicBezTo>
                      <a:pt x="82" y="8"/>
                      <a:pt x="83" y="8"/>
                      <a:pt x="82" y="8"/>
                    </a:cubicBezTo>
                    <a:cubicBezTo>
                      <a:pt x="83" y="9"/>
                      <a:pt x="84" y="8"/>
                      <a:pt x="85" y="8"/>
                    </a:cubicBezTo>
                    <a:cubicBezTo>
                      <a:pt x="85" y="8"/>
                      <a:pt x="85" y="8"/>
                      <a:pt x="85" y="8"/>
                    </a:cubicBezTo>
                    <a:cubicBezTo>
                      <a:pt x="85" y="8"/>
                      <a:pt x="86" y="8"/>
                      <a:pt x="86" y="7"/>
                    </a:cubicBezTo>
                    <a:cubicBezTo>
                      <a:pt x="86" y="8"/>
                      <a:pt x="86" y="8"/>
                      <a:pt x="86" y="8"/>
                    </a:cubicBezTo>
                    <a:cubicBezTo>
                      <a:pt x="87" y="8"/>
                      <a:pt x="87" y="8"/>
                      <a:pt x="87" y="8"/>
                    </a:cubicBezTo>
                    <a:cubicBezTo>
                      <a:pt x="87" y="7"/>
                      <a:pt x="87" y="7"/>
                      <a:pt x="88" y="7"/>
                    </a:cubicBezTo>
                    <a:cubicBezTo>
                      <a:pt x="88" y="7"/>
                      <a:pt x="88" y="7"/>
                      <a:pt x="88" y="7"/>
                    </a:cubicBezTo>
                    <a:cubicBezTo>
                      <a:pt x="88" y="7"/>
                      <a:pt x="88" y="7"/>
                      <a:pt x="89" y="7"/>
                    </a:cubicBezTo>
                    <a:cubicBezTo>
                      <a:pt x="89" y="7"/>
                      <a:pt x="88" y="7"/>
                      <a:pt x="88" y="7"/>
                    </a:cubicBezTo>
                    <a:cubicBezTo>
                      <a:pt x="89" y="8"/>
                      <a:pt x="89" y="7"/>
                      <a:pt x="90" y="8"/>
                    </a:cubicBezTo>
                    <a:cubicBezTo>
                      <a:pt x="90" y="7"/>
                      <a:pt x="90" y="7"/>
                      <a:pt x="90" y="7"/>
                    </a:cubicBezTo>
                    <a:cubicBezTo>
                      <a:pt x="90" y="7"/>
                      <a:pt x="90" y="7"/>
                      <a:pt x="90" y="7"/>
                    </a:cubicBezTo>
                    <a:cubicBezTo>
                      <a:pt x="90" y="7"/>
                      <a:pt x="91" y="7"/>
                      <a:pt x="91" y="6"/>
                    </a:cubicBezTo>
                    <a:cubicBezTo>
                      <a:pt x="91" y="6"/>
                      <a:pt x="91" y="7"/>
                      <a:pt x="91" y="7"/>
                    </a:cubicBezTo>
                    <a:cubicBezTo>
                      <a:pt x="92" y="7"/>
                      <a:pt x="92" y="6"/>
                      <a:pt x="93" y="6"/>
                    </a:cubicBezTo>
                    <a:cubicBezTo>
                      <a:pt x="93" y="6"/>
                      <a:pt x="94" y="5"/>
                      <a:pt x="94" y="5"/>
                    </a:cubicBezTo>
                    <a:cubicBezTo>
                      <a:pt x="94" y="6"/>
                      <a:pt x="94" y="5"/>
                      <a:pt x="94" y="6"/>
                    </a:cubicBezTo>
                    <a:cubicBezTo>
                      <a:pt x="94" y="6"/>
                      <a:pt x="94" y="6"/>
                      <a:pt x="94" y="6"/>
                    </a:cubicBezTo>
                    <a:cubicBezTo>
                      <a:pt x="93" y="6"/>
                      <a:pt x="94" y="7"/>
                      <a:pt x="94" y="7"/>
                    </a:cubicBezTo>
                    <a:cubicBezTo>
                      <a:pt x="94" y="7"/>
                      <a:pt x="95" y="7"/>
                      <a:pt x="96" y="7"/>
                    </a:cubicBezTo>
                    <a:cubicBezTo>
                      <a:pt x="95" y="6"/>
                      <a:pt x="96" y="7"/>
                      <a:pt x="96" y="6"/>
                    </a:cubicBezTo>
                    <a:cubicBezTo>
                      <a:pt x="97" y="6"/>
                      <a:pt x="97" y="7"/>
                      <a:pt x="97" y="7"/>
                    </a:cubicBezTo>
                    <a:cubicBezTo>
                      <a:pt x="98" y="6"/>
                      <a:pt x="98" y="7"/>
                      <a:pt x="99" y="6"/>
                    </a:cubicBezTo>
                    <a:cubicBezTo>
                      <a:pt x="99" y="7"/>
                      <a:pt x="99" y="7"/>
                      <a:pt x="99" y="7"/>
                    </a:cubicBezTo>
                    <a:cubicBezTo>
                      <a:pt x="99" y="6"/>
                      <a:pt x="100" y="7"/>
                      <a:pt x="101" y="6"/>
                    </a:cubicBezTo>
                    <a:cubicBezTo>
                      <a:pt x="101" y="6"/>
                      <a:pt x="101" y="6"/>
                      <a:pt x="101" y="6"/>
                    </a:cubicBezTo>
                    <a:cubicBezTo>
                      <a:pt x="101" y="7"/>
                      <a:pt x="101" y="5"/>
                      <a:pt x="102" y="6"/>
                    </a:cubicBezTo>
                    <a:cubicBezTo>
                      <a:pt x="102" y="6"/>
                      <a:pt x="102" y="6"/>
                      <a:pt x="101" y="6"/>
                    </a:cubicBezTo>
                    <a:cubicBezTo>
                      <a:pt x="102" y="6"/>
                      <a:pt x="102" y="6"/>
                      <a:pt x="103" y="6"/>
                    </a:cubicBezTo>
                    <a:cubicBezTo>
                      <a:pt x="103" y="6"/>
                      <a:pt x="103" y="6"/>
                      <a:pt x="103" y="6"/>
                    </a:cubicBezTo>
                    <a:cubicBezTo>
                      <a:pt x="103" y="6"/>
                      <a:pt x="104" y="6"/>
                      <a:pt x="104" y="6"/>
                    </a:cubicBezTo>
                    <a:cubicBezTo>
                      <a:pt x="104" y="6"/>
                      <a:pt x="104" y="6"/>
                      <a:pt x="104" y="6"/>
                    </a:cubicBezTo>
                    <a:cubicBezTo>
                      <a:pt x="104" y="7"/>
                      <a:pt x="104" y="6"/>
                      <a:pt x="105" y="6"/>
                    </a:cubicBezTo>
                    <a:cubicBezTo>
                      <a:pt x="105" y="6"/>
                      <a:pt x="105" y="6"/>
                      <a:pt x="105" y="6"/>
                    </a:cubicBezTo>
                    <a:cubicBezTo>
                      <a:pt x="105" y="6"/>
                      <a:pt x="106" y="6"/>
                      <a:pt x="106" y="6"/>
                    </a:cubicBezTo>
                    <a:cubicBezTo>
                      <a:pt x="106" y="6"/>
                      <a:pt x="106" y="6"/>
                      <a:pt x="107" y="6"/>
                    </a:cubicBezTo>
                    <a:cubicBezTo>
                      <a:pt x="109" y="6"/>
                      <a:pt x="111" y="6"/>
                      <a:pt x="114" y="6"/>
                    </a:cubicBezTo>
                    <a:cubicBezTo>
                      <a:pt x="114" y="7"/>
                      <a:pt x="113" y="6"/>
                      <a:pt x="113" y="7"/>
                    </a:cubicBezTo>
                    <a:cubicBezTo>
                      <a:pt x="113" y="6"/>
                      <a:pt x="114" y="7"/>
                      <a:pt x="114" y="6"/>
                    </a:cubicBezTo>
                    <a:cubicBezTo>
                      <a:pt x="114" y="6"/>
                      <a:pt x="114" y="6"/>
                      <a:pt x="114" y="6"/>
                    </a:cubicBezTo>
                    <a:cubicBezTo>
                      <a:pt x="115" y="6"/>
                      <a:pt x="115" y="7"/>
                      <a:pt x="115" y="7"/>
                    </a:cubicBezTo>
                    <a:cubicBezTo>
                      <a:pt x="115" y="6"/>
                      <a:pt x="115" y="6"/>
                      <a:pt x="115" y="6"/>
                    </a:cubicBezTo>
                    <a:cubicBezTo>
                      <a:pt x="116" y="6"/>
                      <a:pt x="116" y="7"/>
                      <a:pt x="116" y="6"/>
                    </a:cubicBezTo>
                    <a:cubicBezTo>
                      <a:pt x="116" y="7"/>
                      <a:pt x="116" y="7"/>
                      <a:pt x="116" y="7"/>
                    </a:cubicBezTo>
                    <a:cubicBezTo>
                      <a:pt x="117" y="6"/>
                      <a:pt x="117" y="7"/>
                      <a:pt x="117" y="6"/>
                    </a:cubicBezTo>
                    <a:cubicBezTo>
                      <a:pt x="117" y="7"/>
                      <a:pt x="117" y="7"/>
                      <a:pt x="117" y="7"/>
                    </a:cubicBezTo>
                    <a:cubicBezTo>
                      <a:pt x="118" y="7"/>
                      <a:pt x="119" y="6"/>
                      <a:pt x="119" y="6"/>
                    </a:cubicBezTo>
                    <a:cubicBezTo>
                      <a:pt x="119" y="6"/>
                      <a:pt x="120" y="6"/>
                      <a:pt x="120" y="5"/>
                    </a:cubicBezTo>
                    <a:cubicBezTo>
                      <a:pt x="120" y="6"/>
                      <a:pt x="120" y="6"/>
                      <a:pt x="120" y="6"/>
                    </a:cubicBezTo>
                    <a:cubicBezTo>
                      <a:pt x="122" y="6"/>
                      <a:pt x="124" y="6"/>
                      <a:pt x="125" y="5"/>
                    </a:cubicBezTo>
                    <a:cubicBezTo>
                      <a:pt x="125" y="6"/>
                      <a:pt x="125" y="6"/>
                      <a:pt x="125" y="6"/>
                    </a:cubicBezTo>
                    <a:cubicBezTo>
                      <a:pt x="126" y="5"/>
                      <a:pt x="127" y="7"/>
                      <a:pt x="128" y="5"/>
                    </a:cubicBezTo>
                    <a:cubicBezTo>
                      <a:pt x="128" y="5"/>
                      <a:pt x="128" y="5"/>
                      <a:pt x="128" y="5"/>
                    </a:cubicBezTo>
                    <a:cubicBezTo>
                      <a:pt x="128" y="5"/>
                      <a:pt x="128" y="5"/>
                      <a:pt x="128" y="5"/>
                    </a:cubicBezTo>
                    <a:cubicBezTo>
                      <a:pt x="129" y="5"/>
                      <a:pt x="129" y="5"/>
                      <a:pt x="130" y="5"/>
                    </a:cubicBezTo>
                    <a:cubicBezTo>
                      <a:pt x="130" y="5"/>
                      <a:pt x="129" y="5"/>
                      <a:pt x="129" y="5"/>
                    </a:cubicBezTo>
                    <a:cubicBezTo>
                      <a:pt x="130" y="5"/>
                      <a:pt x="130" y="5"/>
                      <a:pt x="131" y="5"/>
                    </a:cubicBezTo>
                    <a:cubicBezTo>
                      <a:pt x="131" y="5"/>
                      <a:pt x="131" y="5"/>
                      <a:pt x="131" y="5"/>
                    </a:cubicBezTo>
                    <a:cubicBezTo>
                      <a:pt x="133" y="6"/>
                      <a:pt x="136" y="7"/>
                      <a:pt x="138" y="6"/>
                    </a:cubicBezTo>
                    <a:cubicBezTo>
                      <a:pt x="138" y="6"/>
                      <a:pt x="138" y="7"/>
                      <a:pt x="138" y="7"/>
                    </a:cubicBezTo>
                    <a:cubicBezTo>
                      <a:pt x="140" y="6"/>
                      <a:pt x="142" y="8"/>
                      <a:pt x="144" y="6"/>
                    </a:cubicBezTo>
                    <a:cubicBezTo>
                      <a:pt x="146" y="5"/>
                      <a:pt x="146" y="3"/>
                      <a:pt x="146" y="3"/>
                    </a:cubicBezTo>
                    <a:cubicBezTo>
                      <a:pt x="143" y="4"/>
                      <a:pt x="140" y="3"/>
                      <a:pt x="136" y="2"/>
                    </a:cubicBezTo>
                    <a:close/>
                    <a:moveTo>
                      <a:pt x="78" y="8"/>
                    </a:moveTo>
                    <a:cubicBezTo>
                      <a:pt x="78" y="8"/>
                      <a:pt x="78" y="8"/>
                      <a:pt x="78" y="8"/>
                    </a:cubicBezTo>
                    <a:cubicBezTo>
                      <a:pt x="78" y="8"/>
                      <a:pt x="78" y="8"/>
                      <a:pt x="78" y="8"/>
                    </a:cubicBezTo>
                    <a:close/>
                  </a:path>
                </a:pathLst>
              </a:custGeom>
              <a:grpFill/>
              <a:ln w="9525" cap="flat" cmpd="sng" algn="ctr">
                <a:solidFill>
                  <a:srgbClr val="000000"/>
                </a:solidFill>
                <a:prstDash val="solid"/>
                <a:headEnd/>
                <a:tailEnd/>
              </a:ln>
              <a:effectLst/>
            </p:spPr>
            <p:txBody>
              <a:bodyPr vert="horz" wrap="square" lIns="91440" tIns="45720" rIns="91440" bIns="45720" numCol="1" anchor="t" anchorCtr="0" compatLnSpc="1">
                <a:prstTxWarp prst="textNoShape">
                  <a:avLst/>
                </a:prstTxWarp>
              </a:bodyPr>
              <a:lstStyle/>
              <a:p>
                <a:pPr defTabSz="914400">
                  <a:defRPr/>
                </a:pPr>
                <a:endParaRPr lang="en-US" sz="1050" kern="0">
                  <a:solidFill>
                    <a:sysClr val="windowText" lastClr="000000"/>
                  </a:solidFill>
                  <a:latin typeface="Calibri"/>
                </a:endParaRPr>
              </a:p>
            </p:txBody>
          </p:sp>
          <p:sp>
            <p:nvSpPr>
              <p:cNvPr id="191" name="Freeform 277"/>
              <p:cNvSpPr>
                <a:spLocks noEditPoints="1"/>
              </p:cNvSpPr>
              <p:nvPr/>
            </p:nvSpPr>
            <p:spPr bwMode="auto">
              <a:xfrm>
                <a:off x="4860040" y="6702425"/>
                <a:ext cx="2278063" cy="155575"/>
              </a:xfrm>
              <a:custGeom>
                <a:avLst/>
                <a:gdLst/>
                <a:ahLst/>
                <a:cxnLst>
                  <a:cxn ang="0">
                    <a:pos x="119" y="1"/>
                  </a:cxn>
                  <a:cxn ang="0">
                    <a:pos x="98" y="1"/>
                  </a:cxn>
                  <a:cxn ang="0">
                    <a:pos x="79" y="4"/>
                  </a:cxn>
                  <a:cxn ang="0">
                    <a:pos x="70" y="4"/>
                  </a:cxn>
                  <a:cxn ang="0">
                    <a:pos x="63" y="4"/>
                  </a:cxn>
                  <a:cxn ang="0">
                    <a:pos x="48" y="5"/>
                  </a:cxn>
                  <a:cxn ang="0">
                    <a:pos x="39" y="5"/>
                  </a:cxn>
                  <a:cxn ang="0">
                    <a:pos x="25" y="6"/>
                  </a:cxn>
                  <a:cxn ang="0">
                    <a:pos x="18" y="7"/>
                  </a:cxn>
                  <a:cxn ang="0">
                    <a:pos x="9" y="6"/>
                  </a:cxn>
                  <a:cxn ang="0">
                    <a:pos x="4" y="6"/>
                  </a:cxn>
                  <a:cxn ang="0">
                    <a:pos x="1" y="7"/>
                  </a:cxn>
                  <a:cxn ang="0">
                    <a:pos x="0" y="7"/>
                  </a:cxn>
                  <a:cxn ang="0">
                    <a:pos x="3" y="7"/>
                  </a:cxn>
                  <a:cxn ang="0">
                    <a:pos x="8" y="8"/>
                  </a:cxn>
                  <a:cxn ang="0">
                    <a:pos x="12" y="8"/>
                  </a:cxn>
                  <a:cxn ang="0">
                    <a:pos x="13" y="9"/>
                  </a:cxn>
                  <a:cxn ang="0">
                    <a:pos x="16" y="9"/>
                  </a:cxn>
                  <a:cxn ang="0">
                    <a:pos x="16" y="9"/>
                  </a:cxn>
                  <a:cxn ang="0">
                    <a:pos x="17" y="9"/>
                  </a:cxn>
                  <a:cxn ang="0">
                    <a:pos x="20" y="9"/>
                  </a:cxn>
                  <a:cxn ang="0">
                    <a:pos x="22" y="9"/>
                  </a:cxn>
                  <a:cxn ang="0">
                    <a:pos x="23" y="9"/>
                  </a:cxn>
                  <a:cxn ang="0">
                    <a:pos x="26" y="10"/>
                  </a:cxn>
                  <a:cxn ang="0">
                    <a:pos x="28" y="9"/>
                  </a:cxn>
                  <a:cxn ang="0">
                    <a:pos x="29" y="9"/>
                  </a:cxn>
                  <a:cxn ang="0">
                    <a:pos x="31" y="8"/>
                  </a:cxn>
                  <a:cxn ang="0">
                    <a:pos x="32" y="9"/>
                  </a:cxn>
                  <a:cxn ang="0">
                    <a:pos x="39" y="9"/>
                  </a:cxn>
                  <a:cxn ang="0">
                    <a:pos x="42" y="9"/>
                  </a:cxn>
                  <a:cxn ang="0">
                    <a:pos x="45" y="8"/>
                  </a:cxn>
                  <a:cxn ang="0">
                    <a:pos x="51" y="9"/>
                  </a:cxn>
                  <a:cxn ang="0">
                    <a:pos x="54" y="8"/>
                  </a:cxn>
                  <a:cxn ang="0">
                    <a:pos x="56" y="9"/>
                  </a:cxn>
                  <a:cxn ang="0">
                    <a:pos x="57" y="8"/>
                  </a:cxn>
                  <a:cxn ang="0">
                    <a:pos x="59" y="9"/>
                  </a:cxn>
                  <a:cxn ang="0">
                    <a:pos x="61" y="8"/>
                  </a:cxn>
                  <a:cxn ang="0">
                    <a:pos x="67" y="8"/>
                  </a:cxn>
                  <a:cxn ang="0">
                    <a:pos x="70" y="8"/>
                  </a:cxn>
                  <a:cxn ang="0">
                    <a:pos x="74" y="8"/>
                  </a:cxn>
                  <a:cxn ang="0">
                    <a:pos x="77" y="8"/>
                  </a:cxn>
                  <a:cxn ang="0">
                    <a:pos x="78" y="8"/>
                  </a:cxn>
                  <a:cxn ang="0">
                    <a:pos x="81" y="8"/>
                  </a:cxn>
                  <a:cxn ang="0">
                    <a:pos x="86" y="7"/>
                  </a:cxn>
                  <a:cxn ang="0">
                    <a:pos x="88" y="6"/>
                  </a:cxn>
                  <a:cxn ang="0">
                    <a:pos x="93" y="5"/>
                  </a:cxn>
                  <a:cxn ang="0">
                    <a:pos x="96" y="5"/>
                  </a:cxn>
                  <a:cxn ang="0">
                    <a:pos x="102" y="5"/>
                  </a:cxn>
                  <a:cxn ang="0">
                    <a:pos x="105" y="5"/>
                  </a:cxn>
                  <a:cxn ang="0">
                    <a:pos x="114" y="6"/>
                  </a:cxn>
                  <a:cxn ang="0">
                    <a:pos x="117" y="6"/>
                  </a:cxn>
                  <a:cxn ang="0">
                    <a:pos x="125" y="5"/>
                  </a:cxn>
                  <a:cxn ang="0">
                    <a:pos x="131" y="4"/>
                  </a:cxn>
                  <a:cxn ang="0">
                    <a:pos x="136" y="1"/>
                  </a:cxn>
                </a:cxnLst>
                <a:rect l="0" t="0" r="r" b="b"/>
                <a:pathLst>
                  <a:path w="146" h="10">
                    <a:moveTo>
                      <a:pt x="136" y="1"/>
                    </a:moveTo>
                    <a:cubicBezTo>
                      <a:pt x="135" y="1"/>
                      <a:pt x="134" y="1"/>
                      <a:pt x="133" y="1"/>
                    </a:cubicBezTo>
                    <a:cubicBezTo>
                      <a:pt x="129" y="1"/>
                      <a:pt x="124" y="0"/>
                      <a:pt x="120" y="0"/>
                    </a:cubicBezTo>
                    <a:cubicBezTo>
                      <a:pt x="120" y="1"/>
                      <a:pt x="120" y="1"/>
                      <a:pt x="120" y="1"/>
                    </a:cubicBezTo>
                    <a:cubicBezTo>
                      <a:pt x="120" y="1"/>
                      <a:pt x="120" y="1"/>
                      <a:pt x="120" y="1"/>
                    </a:cubicBezTo>
                    <a:cubicBezTo>
                      <a:pt x="120" y="1"/>
                      <a:pt x="119" y="1"/>
                      <a:pt x="119" y="1"/>
                    </a:cubicBezTo>
                    <a:cubicBezTo>
                      <a:pt x="119" y="1"/>
                      <a:pt x="119" y="1"/>
                      <a:pt x="119" y="1"/>
                    </a:cubicBezTo>
                    <a:cubicBezTo>
                      <a:pt x="118" y="1"/>
                      <a:pt x="116" y="1"/>
                      <a:pt x="114" y="1"/>
                    </a:cubicBezTo>
                    <a:cubicBezTo>
                      <a:pt x="114" y="2"/>
                      <a:pt x="114" y="1"/>
                      <a:pt x="114" y="2"/>
                    </a:cubicBezTo>
                    <a:cubicBezTo>
                      <a:pt x="113" y="2"/>
                      <a:pt x="114" y="1"/>
                      <a:pt x="114" y="1"/>
                    </a:cubicBezTo>
                    <a:cubicBezTo>
                      <a:pt x="112" y="2"/>
                      <a:pt x="112" y="2"/>
                      <a:pt x="111" y="1"/>
                    </a:cubicBezTo>
                    <a:cubicBezTo>
                      <a:pt x="107" y="0"/>
                      <a:pt x="102" y="1"/>
                      <a:pt x="98" y="1"/>
                    </a:cubicBezTo>
                    <a:cubicBezTo>
                      <a:pt x="93" y="2"/>
                      <a:pt x="89" y="2"/>
                      <a:pt x="84" y="3"/>
                    </a:cubicBezTo>
                    <a:cubicBezTo>
                      <a:pt x="83" y="4"/>
                      <a:pt x="82" y="3"/>
                      <a:pt x="82" y="4"/>
                    </a:cubicBezTo>
                    <a:cubicBezTo>
                      <a:pt x="82" y="4"/>
                      <a:pt x="82" y="4"/>
                      <a:pt x="82" y="4"/>
                    </a:cubicBezTo>
                    <a:cubicBezTo>
                      <a:pt x="81" y="4"/>
                      <a:pt x="81" y="4"/>
                      <a:pt x="80" y="4"/>
                    </a:cubicBezTo>
                    <a:cubicBezTo>
                      <a:pt x="80" y="4"/>
                      <a:pt x="79" y="4"/>
                      <a:pt x="80" y="4"/>
                    </a:cubicBezTo>
                    <a:cubicBezTo>
                      <a:pt x="79" y="5"/>
                      <a:pt x="79" y="3"/>
                      <a:pt x="79" y="4"/>
                    </a:cubicBezTo>
                    <a:cubicBezTo>
                      <a:pt x="79" y="4"/>
                      <a:pt x="79" y="4"/>
                      <a:pt x="79" y="4"/>
                    </a:cubicBezTo>
                    <a:cubicBezTo>
                      <a:pt x="77" y="5"/>
                      <a:pt x="79" y="4"/>
                      <a:pt x="77" y="3"/>
                    </a:cubicBezTo>
                    <a:cubicBezTo>
                      <a:pt x="75" y="3"/>
                      <a:pt x="73" y="4"/>
                      <a:pt x="71" y="4"/>
                    </a:cubicBezTo>
                    <a:cubicBezTo>
                      <a:pt x="71" y="4"/>
                      <a:pt x="71" y="4"/>
                      <a:pt x="71" y="4"/>
                    </a:cubicBezTo>
                    <a:cubicBezTo>
                      <a:pt x="71" y="4"/>
                      <a:pt x="70" y="5"/>
                      <a:pt x="70" y="4"/>
                    </a:cubicBezTo>
                    <a:cubicBezTo>
                      <a:pt x="70" y="4"/>
                      <a:pt x="70" y="4"/>
                      <a:pt x="70" y="4"/>
                    </a:cubicBezTo>
                    <a:cubicBezTo>
                      <a:pt x="69" y="4"/>
                      <a:pt x="69" y="4"/>
                      <a:pt x="68" y="4"/>
                    </a:cubicBezTo>
                    <a:cubicBezTo>
                      <a:pt x="68" y="4"/>
                      <a:pt x="68" y="4"/>
                      <a:pt x="68" y="4"/>
                    </a:cubicBezTo>
                    <a:cubicBezTo>
                      <a:pt x="67" y="4"/>
                      <a:pt x="66" y="4"/>
                      <a:pt x="65" y="4"/>
                    </a:cubicBezTo>
                    <a:cubicBezTo>
                      <a:pt x="66" y="4"/>
                      <a:pt x="65" y="4"/>
                      <a:pt x="65" y="4"/>
                    </a:cubicBezTo>
                    <a:cubicBezTo>
                      <a:pt x="64" y="5"/>
                      <a:pt x="63" y="4"/>
                      <a:pt x="63" y="4"/>
                    </a:cubicBezTo>
                    <a:cubicBezTo>
                      <a:pt x="63" y="4"/>
                      <a:pt x="63" y="4"/>
                      <a:pt x="63" y="4"/>
                    </a:cubicBezTo>
                    <a:cubicBezTo>
                      <a:pt x="60" y="4"/>
                      <a:pt x="58" y="4"/>
                      <a:pt x="56" y="5"/>
                    </a:cubicBezTo>
                    <a:cubicBezTo>
                      <a:pt x="54" y="5"/>
                      <a:pt x="53" y="4"/>
                      <a:pt x="51" y="5"/>
                    </a:cubicBezTo>
                    <a:cubicBezTo>
                      <a:pt x="51" y="5"/>
                      <a:pt x="51" y="5"/>
                      <a:pt x="51" y="5"/>
                    </a:cubicBezTo>
                    <a:cubicBezTo>
                      <a:pt x="51" y="5"/>
                      <a:pt x="51" y="5"/>
                      <a:pt x="51" y="5"/>
                    </a:cubicBezTo>
                    <a:cubicBezTo>
                      <a:pt x="50" y="5"/>
                      <a:pt x="49" y="5"/>
                      <a:pt x="48" y="5"/>
                    </a:cubicBezTo>
                    <a:cubicBezTo>
                      <a:pt x="48" y="5"/>
                      <a:pt x="48" y="5"/>
                      <a:pt x="48" y="5"/>
                    </a:cubicBezTo>
                    <a:cubicBezTo>
                      <a:pt x="47" y="5"/>
                      <a:pt x="46" y="5"/>
                      <a:pt x="45" y="5"/>
                    </a:cubicBezTo>
                    <a:cubicBezTo>
                      <a:pt x="45" y="6"/>
                      <a:pt x="44" y="5"/>
                      <a:pt x="44" y="6"/>
                    </a:cubicBezTo>
                    <a:cubicBezTo>
                      <a:pt x="44" y="6"/>
                      <a:pt x="44" y="5"/>
                      <a:pt x="44" y="5"/>
                    </a:cubicBezTo>
                    <a:cubicBezTo>
                      <a:pt x="43" y="5"/>
                      <a:pt x="43" y="5"/>
                      <a:pt x="42" y="5"/>
                    </a:cubicBezTo>
                    <a:cubicBezTo>
                      <a:pt x="41" y="5"/>
                      <a:pt x="41" y="6"/>
                      <a:pt x="41" y="6"/>
                    </a:cubicBezTo>
                    <a:cubicBezTo>
                      <a:pt x="40" y="5"/>
                      <a:pt x="40" y="6"/>
                      <a:pt x="39" y="5"/>
                    </a:cubicBezTo>
                    <a:cubicBezTo>
                      <a:pt x="39" y="6"/>
                      <a:pt x="39" y="6"/>
                      <a:pt x="38" y="6"/>
                    </a:cubicBezTo>
                    <a:cubicBezTo>
                      <a:pt x="38" y="6"/>
                      <a:pt x="38" y="6"/>
                      <a:pt x="38" y="5"/>
                    </a:cubicBezTo>
                    <a:cubicBezTo>
                      <a:pt x="37" y="6"/>
                      <a:pt x="34" y="5"/>
                      <a:pt x="33" y="6"/>
                    </a:cubicBezTo>
                    <a:cubicBezTo>
                      <a:pt x="33" y="6"/>
                      <a:pt x="32" y="6"/>
                      <a:pt x="32" y="6"/>
                    </a:cubicBezTo>
                    <a:cubicBezTo>
                      <a:pt x="31" y="6"/>
                      <a:pt x="29" y="6"/>
                      <a:pt x="27" y="6"/>
                    </a:cubicBezTo>
                    <a:cubicBezTo>
                      <a:pt x="26" y="6"/>
                      <a:pt x="26" y="6"/>
                      <a:pt x="25" y="6"/>
                    </a:cubicBezTo>
                    <a:cubicBezTo>
                      <a:pt x="24" y="6"/>
                      <a:pt x="24" y="6"/>
                      <a:pt x="24" y="7"/>
                    </a:cubicBezTo>
                    <a:cubicBezTo>
                      <a:pt x="24" y="7"/>
                      <a:pt x="23" y="6"/>
                      <a:pt x="23" y="6"/>
                    </a:cubicBezTo>
                    <a:cubicBezTo>
                      <a:pt x="22" y="6"/>
                      <a:pt x="22" y="6"/>
                      <a:pt x="21" y="6"/>
                    </a:cubicBezTo>
                    <a:cubicBezTo>
                      <a:pt x="21" y="6"/>
                      <a:pt x="21" y="6"/>
                      <a:pt x="21" y="6"/>
                    </a:cubicBezTo>
                    <a:cubicBezTo>
                      <a:pt x="20" y="6"/>
                      <a:pt x="19" y="7"/>
                      <a:pt x="19" y="6"/>
                    </a:cubicBezTo>
                    <a:cubicBezTo>
                      <a:pt x="18" y="7"/>
                      <a:pt x="18" y="7"/>
                      <a:pt x="18" y="7"/>
                    </a:cubicBezTo>
                    <a:cubicBezTo>
                      <a:pt x="18" y="7"/>
                      <a:pt x="18" y="6"/>
                      <a:pt x="18" y="7"/>
                    </a:cubicBezTo>
                    <a:cubicBezTo>
                      <a:pt x="18" y="7"/>
                      <a:pt x="18" y="7"/>
                      <a:pt x="18" y="6"/>
                    </a:cubicBezTo>
                    <a:cubicBezTo>
                      <a:pt x="16" y="6"/>
                      <a:pt x="15" y="6"/>
                      <a:pt x="13" y="7"/>
                    </a:cubicBezTo>
                    <a:cubicBezTo>
                      <a:pt x="13" y="6"/>
                      <a:pt x="12" y="7"/>
                      <a:pt x="11" y="6"/>
                    </a:cubicBezTo>
                    <a:cubicBezTo>
                      <a:pt x="10" y="6"/>
                      <a:pt x="9" y="6"/>
                      <a:pt x="9" y="7"/>
                    </a:cubicBezTo>
                    <a:cubicBezTo>
                      <a:pt x="9" y="7"/>
                      <a:pt x="9" y="6"/>
                      <a:pt x="9" y="6"/>
                    </a:cubicBezTo>
                    <a:cubicBezTo>
                      <a:pt x="8" y="6"/>
                      <a:pt x="7" y="6"/>
                      <a:pt x="6" y="6"/>
                    </a:cubicBezTo>
                    <a:cubicBezTo>
                      <a:pt x="6" y="6"/>
                      <a:pt x="6" y="6"/>
                      <a:pt x="5" y="6"/>
                    </a:cubicBezTo>
                    <a:cubicBezTo>
                      <a:pt x="5" y="6"/>
                      <a:pt x="5" y="6"/>
                      <a:pt x="5" y="6"/>
                    </a:cubicBezTo>
                    <a:cubicBezTo>
                      <a:pt x="5" y="6"/>
                      <a:pt x="5" y="7"/>
                      <a:pt x="4" y="7"/>
                    </a:cubicBezTo>
                    <a:cubicBezTo>
                      <a:pt x="4" y="7"/>
                      <a:pt x="4" y="7"/>
                      <a:pt x="4" y="7"/>
                    </a:cubicBezTo>
                    <a:cubicBezTo>
                      <a:pt x="4" y="7"/>
                      <a:pt x="4" y="6"/>
                      <a:pt x="4" y="6"/>
                    </a:cubicBezTo>
                    <a:cubicBezTo>
                      <a:pt x="4" y="6"/>
                      <a:pt x="3" y="6"/>
                      <a:pt x="3" y="6"/>
                    </a:cubicBezTo>
                    <a:cubicBezTo>
                      <a:pt x="2" y="6"/>
                      <a:pt x="2" y="6"/>
                      <a:pt x="2" y="6"/>
                    </a:cubicBezTo>
                    <a:cubicBezTo>
                      <a:pt x="2" y="6"/>
                      <a:pt x="2" y="6"/>
                      <a:pt x="2" y="6"/>
                    </a:cubicBezTo>
                    <a:cubicBezTo>
                      <a:pt x="2" y="6"/>
                      <a:pt x="1" y="6"/>
                      <a:pt x="1" y="6"/>
                    </a:cubicBezTo>
                    <a:cubicBezTo>
                      <a:pt x="1" y="6"/>
                      <a:pt x="1" y="6"/>
                      <a:pt x="1" y="6"/>
                    </a:cubicBezTo>
                    <a:cubicBezTo>
                      <a:pt x="1" y="6"/>
                      <a:pt x="1" y="6"/>
                      <a:pt x="1" y="7"/>
                    </a:cubicBezTo>
                    <a:cubicBezTo>
                      <a:pt x="1" y="7"/>
                      <a:pt x="1" y="6"/>
                      <a:pt x="1" y="7"/>
                    </a:cubicBezTo>
                    <a:cubicBezTo>
                      <a:pt x="1" y="7"/>
                      <a:pt x="1" y="7"/>
                      <a:pt x="1" y="7"/>
                    </a:cubicBezTo>
                    <a:cubicBezTo>
                      <a:pt x="0" y="6"/>
                      <a:pt x="1" y="6"/>
                      <a:pt x="1" y="6"/>
                    </a:cubicBezTo>
                    <a:cubicBezTo>
                      <a:pt x="0" y="6"/>
                      <a:pt x="0" y="6"/>
                      <a:pt x="0" y="7"/>
                    </a:cubicBezTo>
                    <a:cubicBezTo>
                      <a:pt x="0" y="6"/>
                      <a:pt x="0" y="7"/>
                      <a:pt x="0" y="7"/>
                    </a:cubicBezTo>
                    <a:cubicBezTo>
                      <a:pt x="0" y="7"/>
                      <a:pt x="0" y="7"/>
                      <a:pt x="0" y="7"/>
                    </a:cubicBezTo>
                    <a:cubicBezTo>
                      <a:pt x="0" y="7"/>
                      <a:pt x="0" y="7"/>
                      <a:pt x="0" y="7"/>
                    </a:cubicBezTo>
                    <a:cubicBezTo>
                      <a:pt x="1" y="7"/>
                      <a:pt x="2" y="7"/>
                      <a:pt x="2" y="7"/>
                    </a:cubicBezTo>
                    <a:cubicBezTo>
                      <a:pt x="2" y="7"/>
                      <a:pt x="2" y="7"/>
                      <a:pt x="2" y="7"/>
                    </a:cubicBezTo>
                    <a:cubicBezTo>
                      <a:pt x="2" y="7"/>
                      <a:pt x="3" y="6"/>
                      <a:pt x="3" y="7"/>
                    </a:cubicBezTo>
                    <a:cubicBezTo>
                      <a:pt x="3" y="7"/>
                      <a:pt x="3" y="7"/>
                      <a:pt x="3" y="7"/>
                    </a:cubicBezTo>
                    <a:cubicBezTo>
                      <a:pt x="3" y="7"/>
                      <a:pt x="3" y="7"/>
                      <a:pt x="3" y="7"/>
                    </a:cubicBezTo>
                    <a:cubicBezTo>
                      <a:pt x="3" y="7"/>
                      <a:pt x="3" y="7"/>
                      <a:pt x="3" y="7"/>
                    </a:cubicBezTo>
                    <a:cubicBezTo>
                      <a:pt x="3" y="7"/>
                      <a:pt x="4" y="7"/>
                      <a:pt x="5" y="7"/>
                    </a:cubicBezTo>
                    <a:cubicBezTo>
                      <a:pt x="5" y="7"/>
                      <a:pt x="5" y="7"/>
                      <a:pt x="4" y="7"/>
                    </a:cubicBezTo>
                    <a:cubicBezTo>
                      <a:pt x="5" y="7"/>
                      <a:pt x="4" y="7"/>
                      <a:pt x="5" y="7"/>
                    </a:cubicBezTo>
                    <a:cubicBezTo>
                      <a:pt x="5" y="7"/>
                      <a:pt x="5" y="7"/>
                      <a:pt x="5" y="8"/>
                    </a:cubicBezTo>
                    <a:cubicBezTo>
                      <a:pt x="6" y="8"/>
                      <a:pt x="7" y="7"/>
                      <a:pt x="8" y="8"/>
                    </a:cubicBezTo>
                    <a:cubicBezTo>
                      <a:pt x="8" y="8"/>
                      <a:pt x="9" y="8"/>
                      <a:pt x="9" y="7"/>
                    </a:cubicBezTo>
                    <a:cubicBezTo>
                      <a:pt x="10" y="7"/>
                      <a:pt x="9" y="8"/>
                      <a:pt x="10" y="8"/>
                    </a:cubicBezTo>
                    <a:cubicBezTo>
                      <a:pt x="10" y="8"/>
                      <a:pt x="10" y="8"/>
                      <a:pt x="10" y="8"/>
                    </a:cubicBezTo>
                    <a:cubicBezTo>
                      <a:pt x="10" y="8"/>
                      <a:pt x="11" y="8"/>
                      <a:pt x="10" y="8"/>
                    </a:cubicBezTo>
                    <a:cubicBezTo>
                      <a:pt x="11" y="8"/>
                      <a:pt x="12" y="8"/>
                      <a:pt x="13" y="8"/>
                    </a:cubicBezTo>
                    <a:cubicBezTo>
                      <a:pt x="12" y="8"/>
                      <a:pt x="12" y="8"/>
                      <a:pt x="12" y="8"/>
                    </a:cubicBezTo>
                    <a:cubicBezTo>
                      <a:pt x="13" y="8"/>
                      <a:pt x="13" y="8"/>
                      <a:pt x="14" y="8"/>
                    </a:cubicBezTo>
                    <a:cubicBezTo>
                      <a:pt x="14" y="8"/>
                      <a:pt x="14" y="8"/>
                      <a:pt x="14" y="8"/>
                    </a:cubicBezTo>
                    <a:cubicBezTo>
                      <a:pt x="14" y="8"/>
                      <a:pt x="14" y="8"/>
                      <a:pt x="14" y="7"/>
                    </a:cubicBezTo>
                    <a:cubicBezTo>
                      <a:pt x="14" y="8"/>
                      <a:pt x="14" y="8"/>
                      <a:pt x="15" y="8"/>
                    </a:cubicBezTo>
                    <a:cubicBezTo>
                      <a:pt x="15" y="9"/>
                      <a:pt x="14" y="8"/>
                      <a:pt x="14" y="8"/>
                    </a:cubicBezTo>
                    <a:cubicBezTo>
                      <a:pt x="14" y="9"/>
                      <a:pt x="13" y="9"/>
                      <a:pt x="13" y="9"/>
                    </a:cubicBezTo>
                    <a:cubicBezTo>
                      <a:pt x="12" y="9"/>
                      <a:pt x="13" y="9"/>
                      <a:pt x="13" y="9"/>
                    </a:cubicBezTo>
                    <a:cubicBezTo>
                      <a:pt x="13" y="9"/>
                      <a:pt x="14" y="9"/>
                      <a:pt x="14" y="9"/>
                    </a:cubicBezTo>
                    <a:cubicBezTo>
                      <a:pt x="14" y="9"/>
                      <a:pt x="14" y="9"/>
                      <a:pt x="14" y="8"/>
                    </a:cubicBezTo>
                    <a:cubicBezTo>
                      <a:pt x="15" y="8"/>
                      <a:pt x="15" y="9"/>
                      <a:pt x="15" y="9"/>
                    </a:cubicBezTo>
                    <a:cubicBezTo>
                      <a:pt x="15" y="9"/>
                      <a:pt x="15" y="9"/>
                      <a:pt x="15" y="9"/>
                    </a:cubicBezTo>
                    <a:cubicBezTo>
                      <a:pt x="15" y="9"/>
                      <a:pt x="16" y="9"/>
                      <a:pt x="16" y="9"/>
                    </a:cubicBezTo>
                    <a:cubicBezTo>
                      <a:pt x="16" y="9"/>
                      <a:pt x="15" y="9"/>
                      <a:pt x="15" y="9"/>
                    </a:cubicBezTo>
                    <a:cubicBezTo>
                      <a:pt x="15" y="9"/>
                      <a:pt x="15" y="9"/>
                      <a:pt x="15" y="9"/>
                    </a:cubicBezTo>
                    <a:cubicBezTo>
                      <a:pt x="16" y="10"/>
                      <a:pt x="16" y="9"/>
                      <a:pt x="16" y="9"/>
                    </a:cubicBezTo>
                    <a:cubicBezTo>
                      <a:pt x="16" y="9"/>
                      <a:pt x="16" y="9"/>
                      <a:pt x="16" y="9"/>
                    </a:cubicBezTo>
                    <a:cubicBezTo>
                      <a:pt x="16" y="9"/>
                      <a:pt x="17" y="9"/>
                      <a:pt x="17" y="9"/>
                    </a:cubicBezTo>
                    <a:cubicBezTo>
                      <a:pt x="17" y="9"/>
                      <a:pt x="17" y="9"/>
                      <a:pt x="16" y="9"/>
                    </a:cubicBezTo>
                    <a:cubicBezTo>
                      <a:pt x="17" y="8"/>
                      <a:pt x="17" y="9"/>
                      <a:pt x="17" y="9"/>
                    </a:cubicBezTo>
                    <a:cubicBezTo>
                      <a:pt x="17" y="8"/>
                      <a:pt x="17" y="9"/>
                      <a:pt x="17" y="9"/>
                    </a:cubicBezTo>
                    <a:cubicBezTo>
                      <a:pt x="17" y="8"/>
                      <a:pt x="17" y="8"/>
                      <a:pt x="18" y="8"/>
                    </a:cubicBezTo>
                    <a:cubicBezTo>
                      <a:pt x="18" y="8"/>
                      <a:pt x="18" y="9"/>
                      <a:pt x="18" y="9"/>
                    </a:cubicBezTo>
                    <a:cubicBezTo>
                      <a:pt x="18" y="9"/>
                      <a:pt x="18" y="9"/>
                      <a:pt x="18" y="9"/>
                    </a:cubicBezTo>
                    <a:cubicBezTo>
                      <a:pt x="17" y="9"/>
                      <a:pt x="18" y="9"/>
                      <a:pt x="17" y="9"/>
                    </a:cubicBezTo>
                    <a:cubicBezTo>
                      <a:pt x="18" y="10"/>
                      <a:pt x="18" y="9"/>
                      <a:pt x="18" y="9"/>
                    </a:cubicBezTo>
                    <a:cubicBezTo>
                      <a:pt x="18" y="9"/>
                      <a:pt x="18" y="9"/>
                      <a:pt x="18" y="9"/>
                    </a:cubicBezTo>
                    <a:cubicBezTo>
                      <a:pt x="19" y="8"/>
                      <a:pt x="19" y="9"/>
                      <a:pt x="19" y="9"/>
                    </a:cubicBezTo>
                    <a:cubicBezTo>
                      <a:pt x="19" y="9"/>
                      <a:pt x="20" y="9"/>
                      <a:pt x="20" y="8"/>
                    </a:cubicBezTo>
                    <a:cubicBezTo>
                      <a:pt x="20" y="8"/>
                      <a:pt x="20" y="8"/>
                      <a:pt x="20" y="8"/>
                    </a:cubicBezTo>
                    <a:cubicBezTo>
                      <a:pt x="20" y="8"/>
                      <a:pt x="21" y="8"/>
                      <a:pt x="20" y="9"/>
                    </a:cubicBezTo>
                    <a:cubicBezTo>
                      <a:pt x="20" y="9"/>
                      <a:pt x="21" y="9"/>
                      <a:pt x="21" y="9"/>
                    </a:cubicBezTo>
                    <a:cubicBezTo>
                      <a:pt x="21" y="9"/>
                      <a:pt x="20" y="9"/>
                      <a:pt x="20" y="9"/>
                    </a:cubicBezTo>
                    <a:cubicBezTo>
                      <a:pt x="21" y="9"/>
                      <a:pt x="21" y="9"/>
                      <a:pt x="21" y="10"/>
                    </a:cubicBezTo>
                    <a:cubicBezTo>
                      <a:pt x="22" y="9"/>
                      <a:pt x="21" y="9"/>
                      <a:pt x="22" y="9"/>
                    </a:cubicBezTo>
                    <a:cubicBezTo>
                      <a:pt x="21" y="9"/>
                      <a:pt x="22" y="9"/>
                      <a:pt x="22" y="9"/>
                    </a:cubicBezTo>
                    <a:cubicBezTo>
                      <a:pt x="21" y="9"/>
                      <a:pt x="22" y="9"/>
                      <a:pt x="22" y="9"/>
                    </a:cubicBezTo>
                    <a:cubicBezTo>
                      <a:pt x="23" y="9"/>
                      <a:pt x="23" y="9"/>
                      <a:pt x="23" y="9"/>
                    </a:cubicBezTo>
                    <a:cubicBezTo>
                      <a:pt x="23" y="9"/>
                      <a:pt x="23" y="10"/>
                      <a:pt x="22" y="10"/>
                    </a:cubicBezTo>
                    <a:cubicBezTo>
                      <a:pt x="23" y="9"/>
                      <a:pt x="23" y="10"/>
                      <a:pt x="23" y="10"/>
                    </a:cubicBezTo>
                    <a:cubicBezTo>
                      <a:pt x="23" y="9"/>
                      <a:pt x="23" y="9"/>
                      <a:pt x="23" y="9"/>
                    </a:cubicBezTo>
                    <a:cubicBezTo>
                      <a:pt x="23" y="9"/>
                      <a:pt x="24" y="9"/>
                      <a:pt x="24" y="9"/>
                    </a:cubicBezTo>
                    <a:cubicBezTo>
                      <a:pt x="24" y="9"/>
                      <a:pt x="23" y="9"/>
                      <a:pt x="23" y="9"/>
                    </a:cubicBezTo>
                    <a:cubicBezTo>
                      <a:pt x="24" y="9"/>
                      <a:pt x="23" y="10"/>
                      <a:pt x="24" y="10"/>
                    </a:cubicBezTo>
                    <a:cubicBezTo>
                      <a:pt x="24" y="10"/>
                      <a:pt x="24" y="10"/>
                      <a:pt x="24" y="9"/>
                    </a:cubicBezTo>
                    <a:cubicBezTo>
                      <a:pt x="24" y="9"/>
                      <a:pt x="24" y="10"/>
                      <a:pt x="24" y="10"/>
                    </a:cubicBezTo>
                    <a:cubicBezTo>
                      <a:pt x="24" y="10"/>
                      <a:pt x="25" y="10"/>
                      <a:pt x="25" y="9"/>
                    </a:cubicBezTo>
                    <a:cubicBezTo>
                      <a:pt x="25" y="10"/>
                      <a:pt x="25" y="10"/>
                      <a:pt x="25" y="10"/>
                    </a:cubicBezTo>
                    <a:cubicBezTo>
                      <a:pt x="25" y="10"/>
                      <a:pt x="25" y="9"/>
                      <a:pt x="26" y="10"/>
                    </a:cubicBezTo>
                    <a:cubicBezTo>
                      <a:pt x="25" y="9"/>
                      <a:pt x="25" y="10"/>
                      <a:pt x="25" y="9"/>
                    </a:cubicBezTo>
                    <a:cubicBezTo>
                      <a:pt x="25" y="9"/>
                      <a:pt x="25" y="9"/>
                      <a:pt x="25" y="9"/>
                    </a:cubicBezTo>
                    <a:cubicBezTo>
                      <a:pt x="25" y="9"/>
                      <a:pt x="26" y="9"/>
                      <a:pt x="26" y="9"/>
                    </a:cubicBezTo>
                    <a:cubicBezTo>
                      <a:pt x="26" y="9"/>
                      <a:pt x="27" y="9"/>
                      <a:pt x="27" y="9"/>
                    </a:cubicBezTo>
                    <a:cubicBezTo>
                      <a:pt x="27" y="9"/>
                      <a:pt x="27" y="9"/>
                      <a:pt x="27" y="9"/>
                    </a:cubicBezTo>
                    <a:cubicBezTo>
                      <a:pt x="27" y="10"/>
                      <a:pt x="27" y="9"/>
                      <a:pt x="28" y="9"/>
                    </a:cubicBezTo>
                    <a:cubicBezTo>
                      <a:pt x="28" y="9"/>
                      <a:pt x="28" y="10"/>
                      <a:pt x="28" y="10"/>
                    </a:cubicBezTo>
                    <a:cubicBezTo>
                      <a:pt x="27" y="9"/>
                      <a:pt x="28" y="9"/>
                      <a:pt x="28" y="9"/>
                    </a:cubicBezTo>
                    <a:cubicBezTo>
                      <a:pt x="29" y="9"/>
                      <a:pt x="28" y="9"/>
                      <a:pt x="28" y="10"/>
                    </a:cubicBezTo>
                    <a:cubicBezTo>
                      <a:pt x="28" y="9"/>
                      <a:pt x="29" y="10"/>
                      <a:pt x="29" y="10"/>
                    </a:cubicBezTo>
                    <a:cubicBezTo>
                      <a:pt x="29" y="9"/>
                      <a:pt x="29" y="9"/>
                      <a:pt x="29" y="9"/>
                    </a:cubicBezTo>
                    <a:cubicBezTo>
                      <a:pt x="30" y="9"/>
                      <a:pt x="29" y="9"/>
                      <a:pt x="29" y="9"/>
                    </a:cubicBezTo>
                    <a:cubicBezTo>
                      <a:pt x="30" y="9"/>
                      <a:pt x="30" y="9"/>
                      <a:pt x="30" y="9"/>
                    </a:cubicBezTo>
                    <a:cubicBezTo>
                      <a:pt x="30" y="9"/>
                      <a:pt x="30" y="9"/>
                      <a:pt x="31" y="9"/>
                    </a:cubicBezTo>
                    <a:cubicBezTo>
                      <a:pt x="31" y="9"/>
                      <a:pt x="30" y="9"/>
                      <a:pt x="30" y="9"/>
                    </a:cubicBezTo>
                    <a:cubicBezTo>
                      <a:pt x="31" y="9"/>
                      <a:pt x="31" y="8"/>
                      <a:pt x="31" y="8"/>
                    </a:cubicBezTo>
                    <a:cubicBezTo>
                      <a:pt x="31" y="8"/>
                      <a:pt x="31" y="8"/>
                      <a:pt x="31" y="7"/>
                    </a:cubicBezTo>
                    <a:cubicBezTo>
                      <a:pt x="32" y="8"/>
                      <a:pt x="31" y="8"/>
                      <a:pt x="31" y="8"/>
                    </a:cubicBezTo>
                    <a:cubicBezTo>
                      <a:pt x="32" y="8"/>
                      <a:pt x="32" y="8"/>
                      <a:pt x="32" y="8"/>
                    </a:cubicBezTo>
                    <a:cubicBezTo>
                      <a:pt x="32" y="8"/>
                      <a:pt x="31" y="9"/>
                      <a:pt x="31" y="9"/>
                    </a:cubicBezTo>
                    <a:cubicBezTo>
                      <a:pt x="31" y="9"/>
                      <a:pt x="31" y="9"/>
                      <a:pt x="32" y="9"/>
                    </a:cubicBezTo>
                    <a:cubicBezTo>
                      <a:pt x="32" y="9"/>
                      <a:pt x="31" y="9"/>
                      <a:pt x="32" y="10"/>
                    </a:cubicBezTo>
                    <a:cubicBezTo>
                      <a:pt x="32" y="9"/>
                      <a:pt x="32" y="10"/>
                      <a:pt x="32" y="9"/>
                    </a:cubicBezTo>
                    <a:cubicBezTo>
                      <a:pt x="32" y="9"/>
                      <a:pt x="32" y="10"/>
                      <a:pt x="32" y="9"/>
                    </a:cubicBezTo>
                    <a:cubicBezTo>
                      <a:pt x="32" y="9"/>
                      <a:pt x="33" y="9"/>
                      <a:pt x="33" y="9"/>
                    </a:cubicBezTo>
                    <a:cubicBezTo>
                      <a:pt x="33" y="9"/>
                      <a:pt x="33" y="9"/>
                      <a:pt x="33" y="10"/>
                    </a:cubicBezTo>
                    <a:cubicBezTo>
                      <a:pt x="33" y="10"/>
                      <a:pt x="33" y="9"/>
                      <a:pt x="34" y="9"/>
                    </a:cubicBezTo>
                    <a:cubicBezTo>
                      <a:pt x="34" y="9"/>
                      <a:pt x="34" y="9"/>
                      <a:pt x="34" y="9"/>
                    </a:cubicBezTo>
                    <a:cubicBezTo>
                      <a:pt x="35" y="10"/>
                      <a:pt x="37" y="10"/>
                      <a:pt x="38" y="9"/>
                    </a:cubicBezTo>
                    <a:cubicBezTo>
                      <a:pt x="38" y="9"/>
                      <a:pt x="38" y="9"/>
                      <a:pt x="39" y="9"/>
                    </a:cubicBezTo>
                    <a:cubicBezTo>
                      <a:pt x="39" y="9"/>
                      <a:pt x="39" y="9"/>
                      <a:pt x="39" y="9"/>
                    </a:cubicBezTo>
                    <a:cubicBezTo>
                      <a:pt x="39" y="9"/>
                      <a:pt x="39" y="9"/>
                      <a:pt x="40" y="9"/>
                    </a:cubicBezTo>
                    <a:cubicBezTo>
                      <a:pt x="40" y="10"/>
                      <a:pt x="41" y="9"/>
                      <a:pt x="41" y="9"/>
                    </a:cubicBezTo>
                    <a:cubicBezTo>
                      <a:pt x="41" y="9"/>
                      <a:pt x="41" y="9"/>
                      <a:pt x="41" y="9"/>
                    </a:cubicBezTo>
                    <a:cubicBezTo>
                      <a:pt x="41" y="10"/>
                      <a:pt x="41" y="9"/>
                      <a:pt x="41" y="9"/>
                    </a:cubicBezTo>
                    <a:cubicBezTo>
                      <a:pt x="42" y="9"/>
                      <a:pt x="42" y="9"/>
                      <a:pt x="42" y="9"/>
                    </a:cubicBezTo>
                    <a:cubicBezTo>
                      <a:pt x="42" y="9"/>
                      <a:pt x="42" y="9"/>
                      <a:pt x="42" y="9"/>
                    </a:cubicBezTo>
                    <a:cubicBezTo>
                      <a:pt x="42" y="9"/>
                      <a:pt x="43" y="9"/>
                      <a:pt x="43" y="9"/>
                    </a:cubicBezTo>
                    <a:cubicBezTo>
                      <a:pt x="43" y="9"/>
                      <a:pt x="43" y="9"/>
                      <a:pt x="43" y="9"/>
                    </a:cubicBezTo>
                    <a:cubicBezTo>
                      <a:pt x="43" y="9"/>
                      <a:pt x="44" y="9"/>
                      <a:pt x="45" y="9"/>
                    </a:cubicBezTo>
                    <a:cubicBezTo>
                      <a:pt x="44" y="9"/>
                      <a:pt x="44" y="9"/>
                      <a:pt x="44" y="9"/>
                    </a:cubicBezTo>
                    <a:cubicBezTo>
                      <a:pt x="44" y="8"/>
                      <a:pt x="44" y="9"/>
                      <a:pt x="45" y="8"/>
                    </a:cubicBezTo>
                    <a:cubicBezTo>
                      <a:pt x="45" y="9"/>
                      <a:pt x="45" y="9"/>
                      <a:pt x="45" y="9"/>
                    </a:cubicBezTo>
                    <a:cubicBezTo>
                      <a:pt x="46" y="10"/>
                      <a:pt x="47" y="9"/>
                      <a:pt x="48" y="9"/>
                    </a:cubicBezTo>
                    <a:cubicBezTo>
                      <a:pt x="48" y="9"/>
                      <a:pt x="48" y="9"/>
                      <a:pt x="48" y="9"/>
                    </a:cubicBezTo>
                    <a:cubicBezTo>
                      <a:pt x="49" y="9"/>
                      <a:pt x="50" y="9"/>
                      <a:pt x="50" y="9"/>
                    </a:cubicBezTo>
                    <a:cubicBezTo>
                      <a:pt x="50" y="9"/>
                      <a:pt x="50" y="8"/>
                      <a:pt x="51" y="8"/>
                    </a:cubicBezTo>
                    <a:cubicBezTo>
                      <a:pt x="51" y="8"/>
                      <a:pt x="51" y="9"/>
                      <a:pt x="51" y="9"/>
                    </a:cubicBezTo>
                    <a:cubicBezTo>
                      <a:pt x="51" y="9"/>
                      <a:pt x="52" y="9"/>
                      <a:pt x="52" y="9"/>
                    </a:cubicBezTo>
                    <a:cubicBezTo>
                      <a:pt x="52" y="9"/>
                      <a:pt x="52" y="9"/>
                      <a:pt x="52" y="9"/>
                    </a:cubicBezTo>
                    <a:cubicBezTo>
                      <a:pt x="52" y="9"/>
                      <a:pt x="53" y="8"/>
                      <a:pt x="53" y="9"/>
                    </a:cubicBezTo>
                    <a:cubicBezTo>
                      <a:pt x="53" y="9"/>
                      <a:pt x="53" y="9"/>
                      <a:pt x="53" y="9"/>
                    </a:cubicBezTo>
                    <a:cubicBezTo>
                      <a:pt x="53" y="9"/>
                      <a:pt x="53" y="9"/>
                      <a:pt x="54" y="9"/>
                    </a:cubicBezTo>
                    <a:cubicBezTo>
                      <a:pt x="54" y="9"/>
                      <a:pt x="54" y="9"/>
                      <a:pt x="54" y="8"/>
                    </a:cubicBezTo>
                    <a:cubicBezTo>
                      <a:pt x="55" y="8"/>
                      <a:pt x="55" y="9"/>
                      <a:pt x="55" y="9"/>
                    </a:cubicBezTo>
                    <a:cubicBezTo>
                      <a:pt x="55" y="8"/>
                      <a:pt x="55" y="8"/>
                      <a:pt x="55" y="8"/>
                    </a:cubicBezTo>
                    <a:cubicBezTo>
                      <a:pt x="55" y="8"/>
                      <a:pt x="55" y="8"/>
                      <a:pt x="55" y="8"/>
                    </a:cubicBezTo>
                    <a:cubicBezTo>
                      <a:pt x="55" y="9"/>
                      <a:pt x="55" y="9"/>
                      <a:pt x="55" y="9"/>
                    </a:cubicBezTo>
                    <a:cubicBezTo>
                      <a:pt x="55" y="9"/>
                      <a:pt x="55" y="8"/>
                      <a:pt x="55" y="8"/>
                    </a:cubicBezTo>
                    <a:cubicBezTo>
                      <a:pt x="56" y="8"/>
                      <a:pt x="56" y="8"/>
                      <a:pt x="56" y="9"/>
                    </a:cubicBezTo>
                    <a:cubicBezTo>
                      <a:pt x="56" y="9"/>
                      <a:pt x="55" y="8"/>
                      <a:pt x="55" y="9"/>
                    </a:cubicBezTo>
                    <a:cubicBezTo>
                      <a:pt x="55" y="9"/>
                      <a:pt x="56" y="9"/>
                      <a:pt x="56" y="9"/>
                    </a:cubicBezTo>
                    <a:cubicBezTo>
                      <a:pt x="56" y="9"/>
                      <a:pt x="56" y="8"/>
                      <a:pt x="56" y="8"/>
                    </a:cubicBezTo>
                    <a:cubicBezTo>
                      <a:pt x="56" y="9"/>
                      <a:pt x="57" y="8"/>
                      <a:pt x="57" y="9"/>
                    </a:cubicBezTo>
                    <a:cubicBezTo>
                      <a:pt x="57" y="9"/>
                      <a:pt x="57" y="9"/>
                      <a:pt x="57" y="8"/>
                    </a:cubicBezTo>
                    <a:cubicBezTo>
                      <a:pt x="57" y="8"/>
                      <a:pt x="57" y="8"/>
                      <a:pt x="57" y="8"/>
                    </a:cubicBezTo>
                    <a:cubicBezTo>
                      <a:pt x="57" y="8"/>
                      <a:pt x="57" y="8"/>
                      <a:pt x="57" y="8"/>
                    </a:cubicBezTo>
                    <a:cubicBezTo>
                      <a:pt x="57" y="8"/>
                      <a:pt x="57" y="8"/>
                      <a:pt x="57" y="8"/>
                    </a:cubicBezTo>
                    <a:cubicBezTo>
                      <a:pt x="57" y="8"/>
                      <a:pt x="58" y="8"/>
                      <a:pt x="58" y="8"/>
                    </a:cubicBezTo>
                    <a:cubicBezTo>
                      <a:pt x="58" y="8"/>
                      <a:pt x="58" y="8"/>
                      <a:pt x="58" y="8"/>
                    </a:cubicBezTo>
                    <a:cubicBezTo>
                      <a:pt x="58" y="8"/>
                      <a:pt x="58" y="8"/>
                      <a:pt x="59" y="8"/>
                    </a:cubicBezTo>
                    <a:cubicBezTo>
                      <a:pt x="59" y="8"/>
                      <a:pt x="58" y="9"/>
                      <a:pt x="59" y="9"/>
                    </a:cubicBezTo>
                    <a:cubicBezTo>
                      <a:pt x="59" y="9"/>
                      <a:pt x="59" y="9"/>
                      <a:pt x="59" y="8"/>
                    </a:cubicBezTo>
                    <a:cubicBezTo>
                      <a:pt x="60" y="8"/>
                      <a:pt x="60" y="8"/>
                      <a:pt x="60" y="9"/>
                    </a:cubicBezTo>
                    <a:cubicBezTo>
                      <a:pt x="61" y="9"/>
                      <a:pt x="61" y="8"/>
                      <a:pt x="61" y="8"/>
                    </a:cubicBezTo>
                    <a:cubicBezTo>
                      <a:pt x="61" y="8"/>
                      <a:pt x="61" y="8"/>
                      <a:pt x="62" y="9"/>
                    </a:cubicBezTo>
                    <a:cubicBezTo>
                      <a:pt x="62" y="8"/>
                      <a:pt x="62" y="8"/>
                      <a:pt x="62" y="8"/>
                    </a:cubicBezTo>
                    <a:cubicBezTo>
                      <a:pt x="62" y="8"/>
                      <a:pt x="62" y="9"/>
                      <a:pt x="61" y="8"/>
                    </a:cubicBezTo>
                    <a:cubicBezTo>
                      <a:pt x="61" y="8"/>
                      <a:pt x="62" y="8"/>
                      <a:pt x="62" y="8"/>
                    </a:cubicBezTo>
                    <a:cubicBezTo>
                      <a:pt x="62" y="9"/>
                      <a:pt x="64" y="8"/>
                      <a:pt x="65" y="9"/>
                    </a:cubicBezTo>
                    <a:cubicBezTo>
                      <a:pt x="65" y="8"/>
                      <a:pt x="65" y="8"/>
                      <a:pt x="65" y="8"/>
                    </a:cubicBezTo>
                    <a:cubicBezTo>
                      <a:pt x="65" y="9"/>
                      <a:pt x="66" y="8"/>
                      <a:pt x="66" y="9"/>
                    </a:cubicBezTo>
                    <a:cubicBezTo>
                      <a:pt x="66" y="8"/>
                      <a:pt x="66" y="8"/>
                      <a:pt x="66" y="8"/>
                    </a:cubicBezTo>
                    <a:cubicBezTo>
                      <a:pt x="67" y="8"/>
                      <a:pt x="67" y="7"/>
                      <a:pt x="67" y="8"/>
                    </a:cubicBezTo>
                    <a:cubicBezTo>
                      <a:pt x="68" y="8"/>
                      <a:pt x="67" y="8"/>
                      <a:pt x="67" y="8"/>
                    </a:cubicBezTo>
                    <a:cubicBezTo>
                      <a:pt x="67" y="9"/>
                      <a:pt x="68" y="8"/>
                      <a:pt x="69" y="8"/>
                    </a:cubicBezTo>
                    <a:cubicBezTo>
                      <a:pt x="69" y="8"/>
                      <a:pt x="68" y="8"/>
                      <a:pt x="69" y="8"/>
                    </a:cubicBezTo>
                    <a:cubicBezTo>
                      <a:pt x="69" y="8"/>
                      <a:pt x="70" y="8"/>
                      <a:pt x="70" y="8"/>
                    </a:cubicBezTo>
                    <a:cubicBezTo>
                      <a:pt x="70" y="8"/>
                      <a:pt x="70" y="8"/>
                      <a:pt x="70" y="8"/>
                    </a:cubicBezTo>
                    <a:cubicBezTo>
                      <a:pt x="70" y="8"/>
                      <a:pt x="70" y="8"/>
                      <a:pt x="70" y="8"/>
                    </a:cubicBezTo>
                    <a:cubicBezTo>
                      <a:pt x="71" y="8"/>
                      <a:pt x="71" y="8"/>
                      <a:pt x="71" y="8"/>
                    </a:cubicBezTo>
                    <a:cubicBezTo>
                      <a:pt x="72" y="8"/>
                      <a:pt x="72" y="8"/>
                      <a:pt x="73" y="8"/>
                    </a:cubicBezTo>
                    <a:cubicBezTo>
                      <a:pt x="73" y="8"/>
                      <a:pt x="74" y="9"/>
                      <a:pt x="74" y="8"/>
                    </a:cubicBezTo>
                    <a:cubicBezTo>
                      <a:pt x="74" y="8"/>
                      <a:pt x="74" y="8"/>
                      <a:pt x="74" y="8"/>
                    </a:cubicBezTo>
                    <a:cubicBezTo>
                      <a:pt x="74" y="8"/>
                      <a:pt x="74" y="7"/>
                      <a:pt x="75" y="7"/>
                    </a:cubicBezTo>
                    <a:cubicBezTo>
                      <a:pt x="74" y="7"/>
                      <a:pt x="74" y="8"/>
                      <a:pt x="74" y="8"/>
                    </a:cubicBezTo>
                    <a:cubicBezTo>
                      <a:pt x="74" y="8"/>
                      <a:pt x="75" y="8"/>
                      <a:pt x="75" y="8"/>
                    </a:cubicBezTo>
                    <a:cubicBezTo>
                      <a:pt x="75" y="8"/>
                      <a:pt x="75" y="8"/>
                      <a:pt x="76" y="8"/>
                    </a:cubicBezTo>
                    <a:cubicBezTo>
                      <a:pt x="76" y="8"/>
                      <a:pt x="76" y="8"/>
                      <a:pt x="76" y="8"/>
                    </a:cubicBezTo>
                    <a:cubicBezTo>
                      <a:pt x="76" y="8"/>
                      <a:pt x="76" y="7"/>
                      <a:pt x="76" y="7"/>
                    </a:cubicBezTo>
                    <a:cubicBezTo>
                      <a:pt x="77" y="7"/>
                      <a:pt x="77" y="8"/>
                      <a:pt x="76" y="8"/>
                    </a:cubicBezTo>
                    <a:cubicBezTo>
                      <a:pt x="77" y="8"/>
                      <a:pt x="77" y="8"/>
                      <a:pt x="77" y="8"/>
                    </a:cubicBezTo>
                    <a:cubicBezTo>
                      <a:pt x="77" y="8"/>
                      <a:pt x="77" y="8"/>
                      <a:pt x="77" y="8"/>
                    </a:cubicBezTo>
                    <a:cubicBezTo>
                      <a:pt x="77" y="8"/>
                      <a:pt x="77" y="8"/>
                      <a:pt x="77" y="8"/>
                    </a:cubicBezTo>
                    <a:cubicBezTo>
                      <a:pt x="77" y="8"/>
                      <a:pt x="78" y="8"/>
                      <a:pt x="78" y="8"/>
                    </a:cubicBezTo>
                    <a:cubicBezTo>
                      <a:pt x="78" y="8"/>
                      <a:pt x="78" y="8"/>
                      <a:pt x="78" y="8"/>
                    </a:cubicBezTo>
                    <a:cubicBezTo>
                      <a:pt x="78" y="8"/>
                      <a:pt x="77" y="8"/>
                      <a:pt x="77" y="8"/>
                    </a:cubicBezTo>
                    <a:cubicBezTo>
                      <a:pt x="77" y="8"/>
                      <a:pt x="78" y="8"/>
                      <a:pt x="78" y="8"/>
                    </a:cubicBezTo>
                    <a:cubicBezTo>
                      <a:pt x="78" y="8"/>
                      <a:pt x="78" y="8"/>
                      <a:pt x="78" y="8"/>
                    </a:cubicBezTo>
                    <a:cubicBezTo>
                      <a:pt x="78" y="8"/>
                      <a:pt x="78" y="8"/>
                      <a:pt x="78" y="8"/>
                    </a:cubicBezTo>
                    <a:cubicBezTo>
                      <a:pt x="78" y="8"/>
                      <a:pt x="78" y="8"/>
                      <a:pt x="78" y="8"/>
                    </a:cubicBezTo>
                    <a:cubicBezTo>
                      <a:pt x="78" y="8"/>
                      <a:pt x="79" y="8"/>
                      <a:pt x="79" y="8"/>
                    </a:cubicBezTo>
                    <a:cubicBezTo>
                      <a:pt x="79" y="8"/>
                      <a:pt x="81" y="8"/>
                      <a:pt x="81" y="7"/>
                    </a:cubicBezTo>
                    <a:cubicBezTo>
                      <a:pt x="81" y="7"/>
                      <a:pt x="81" y="8"/>
                      <a:pt x="81" y="8"/>
                    </a:cubicBezTo>
                    <a:cubicBezTo>
                      <a:pt x="81" y="8"/>
                      <a:pt x="82" y="7"/>
                      <a:pt x="82" y="7"/>
                    </a:cubicBezTo>
                    <a:cubicBezTo>
                      <a:pt x="82" y="7"/>
                      <a:pt x="82" y="8"/>
                      <a:pt x="82" y="8"/>
                    </a:cubicBezTo>
                    <a:cubicBezTo>
                      <a:pt x="82" y="8"/>
                      <a:pt x="83" y="7"/>
                      <a:pt x="82" y="7"/>
                    </a:cubicBezTo>
                    <a:cubicBezTo>
                      <a:pt x="83" y="8"/>
                      <a:pt x="84" y="7"/>
                      <a:pt x="85" y="7"/>
                    </a:cubicBezTo>
                    <a:cubicBezTo>
                      <a:pt x="85" y="7"/>
                      <a:pt x="85" y="8"/>
                      <a:pt x="85" y="8"/>
                    </a:cubicBezTo>
                    <a:cubicBezTo>
                      <a:pt x="85" y="7"/>
                      <a:pt x="86" y="7"/>
                      <a:pt x="86" y="7"/>
                    </a:cubicBezTo>
                    <a:cubicBezTo>
                      <a:pt x="86" y="7"/>
                      <a:pt x="86" y="7"/>
                      <a:pt x="86" y="7"/>
                    </a:cubicBezTo>
                    <a:cubicBezTo>
                      <a:pt x="87" y="7"/>
                      <a:pt x="87" y="7"/>
                      <a:pt x="87" y="7"/>
                    </a:cubicBezTo>
                    <a:cubicBezTo>
                      <a:pt x="87" y="7"/>
                      <a:pt x="87" y="6"/>
                      <a:pt x="88" y="6"/>
                    </a:cubicBezTo>
                    <a:cubicBezTo>
                      <a:pt x="88" y="6"/>
                      <a:pt x="88" y="6"/>
                      <a:pt x="88" y="6"/>
                    </a:cubicBezTo>
                    <a:cubicBezTo>
                      <a:pt x="88" y="6"/>
                      <a:pt x="88" y="6"/>
                      <a:pt x="89" y="6"/>
                    </a:cubicBezTo>
                    <a:cubicBezTo>
                      <a:pt x="89" y="6"/>
                      <a:pt x="88" y="6"/>
                      <a:pt x="88" y="6"/>
                    </a:cubicBezTo>
                    <a:cubicBezTo>
                      <a:pt x="89" y="7"/>
                      <a:pt x="89" y="7"/>
                      <a:pt x="90" y="7"/>
                    </a:cubicBezTo>
                    <a:cubicBezTo>
                      <a:pt x="90" y="7"/>
                      <a:pt x="90" y="7"/>
                      <a:pt x="90" y="6"/>
                    </a:cubicBezTo>
                    <a:cubicBezTo>
                      <a:pt x="90" y="6"/>
                      <a:pt x="90" y="7"/>
                      <a:pt x="90" y="7"/>
                    </a:cubicBezTo>
                    <a:cubicBezTo>
                      <a:pt x="90" y="6"/>
                      <a:pt x="91" y="6"/>
                      <a:pt x="91" y="5"/>
                    </a:cubicBezTo>
                    <a:cubicBezTo>
                      <a:pt x="91" y="6"/>
                      <a:pt x="91" y="6"/>
                      <a:pt x="91" y="6"/>
                    </a:cubicBezTo>
                    <a:cubicBezTo>
                      <a:pt x="92" y="6"/>
                      <a:pt x="92" y="5"/>
                      <a:pt x="93" y="5"/>
                    </a:cubicBezTo>
                    <a:cubicBezTo>
                      <a:pt x="93" y="5"/>
                      <a:pt x="94" y="5"/>
                      <a:pt x="94" y="5"/>
                    </a:cubicBezTo>
                    <a:cubicBezTo>
                      <a:pt x="94" y="5"/>
                      <a:pt x="94" y="5"/>
                      <a:pt x="94" y="5"/>
                    </a:cubicBezTo>
                    <a:cubicBezTo>
                      <a:pt x="94" y="5"/>
                      <a:pt x="94" y="5"/>
                      <a:pt x="94" y="5"/>
                    </a:cubicBezTo>
                    <a:cubicBezTo>
                      <a:pt x="93" y="5"/>
                      <a:pt x="94" y="6"/>
                      <a:pt x="94" y="6"/>
                    </a:cubicBezTo>
                    <a:cubicBezTo>
                      <a:pt x="94" y="6"/>
                      <a:pt x="95" y="6"/>
                      <a:pt x="96" y="6"/>
                    </a:cubicBezTo>
                    <a:cubicBezTo>
                      <a:pt x="95" y="6"/>
                      <a:pt x="96" y="6"/>
                      <a:pt x="96" y="5"/>
                    </a:cubicBezTo>
                    <a:cubicBezTo>
                      <a:pt x="97" y="5"/>
                      <a:pt x="97" y="6"/>
                      <a:pt x="97" y="6"/>
                    </a:cubicBezTo>
                    <a:cubicBezTo>
                      <a:pt x="98" y="6"/>
                      <a:pt x="98" y="6"/>
                      <a:pt x="99" y="6"/>
                    </a:cubicBezTo>
                    <a:cubicBezTo>
                      <a:pt x="99" y="6"/>
                      <a:pt x="99" y="6"/>
                      <a:pt x="99" y="6"/>
                    </a:cubicBezTo>
                    <a:cubicBezTo>
                      <a:pt x="99" y="6"/>
                      <a:pt x="100" y="6"/>
                      <a:pt x="101" y="5"/>
                    </a:cubicBezTo>
                    <a:cubicBezTo>
                      <a:pt x="101" y="5"/>
                      <a:pt x="101" y="6"/>
                      <a:pt x="101" y="6"/>
                    </a:cubicBezTo>
                    <a:cubicBezTo>
                      <a:pt x="101" y="6"/>
                      <a:pt x="101" y="5"/>
                      <a:pt x="102" y="5"/>
                    </a:cubicBezTo>
                    <a:cubicBezTo>
                      <a:pt x="102" y="5"/>
                      <a:pt x="102" y="5"/>
                      <a:pt x="101" y="6"/>
                    </a:cubicBezTo>
                    <a:cubicBezTo>
                      <a:pt x="102" y="5"/>
                      <a:pt x="102" y="6"/>
                      <a:pt x="103" y="5"/>
                    </a:cubicBezTo>
                    <a:cubicBezTo>
                      <a:pt x="103" y="5"/>
                      <a:pt x="103" y="6"/>
                      <a:pt x="103" y="6"/>
                    </a:cubicBezTo>
                    <a:cubicBezTo>
                      <a:pt x="103" y="5"/>
                      <a:pt x="104" y="6"/>
                      <a:pt x="104" y="5"/>
                    </a:cubicBezTo>
                    <a:cubicBezTo>
                      <a:pt x="104" y="5"/>
                      <a:pt x="104" y="5"/>
                      <a:pt x="104" y="6"/>
                    </a:cubicBezTo>
                    <a:cubicBezTo>
                      <a:pt x="104" y="6"/>
                      <a:pt x="104" y="5"/>
                      <a:pt x="105" y="5"/>
                    </a:cubicBezTo>
                    <a:cubicBezTo>
                      <a:pt x="105" y="5"/>
                      <a:pt x="105" y="6"/>
                      <a:pt x="105" y="6"/>
                    </a:cubicBezTo>
                    <a:cubicBezTo>
                      <a:pt x="105" y="5"/>
                      <a:pt x="106" y="5"/>
                      <a:pt x="106" y="5"/>
                    </a:cubicBezTo>
                    <a:cubicBezTo>
                      <a:pt x="106" y="5"/>
                      <a:pt x="106" y="5"/>
                      <a:pt x="107" y="6"/>
                    </a:cubicBezTo>
                    <a:cubicBezTo>
                      <a:pt x="109" y="6"/>
                      <a:pt x="111" y="6"/>
                      <a:pt x="114" y="5"/>
                    </a:cubicBezTo>
                    <a:cubicBezTo>
                      <a:pt x="114" y="6"/>
                      <a:pt x="113" y="6"/>
                      <a:pt x="113" y="6"/>
                    </a:cubicBezTo>
                    <a:cubicBezTo>
                      <a:pt x="113" y="5"/>
                      <a:pt x="114" y="6"/>
                      <a:pt x="114" y="6"/>
                    </a:cubicBezTo>
                    <a:cubicBezTo>
                      <a:pt x="114" y="6"/>
                      <a:pt x="114" y="6"/>
                      <a:pt x="114" y="6"/>
                    </a:cubicBezTo>
                    <a:cubicBezTo>
                      <a:pt x="115" y="6"/>
                      <a:pt x="115" y="6"/>
                      <a:pt x="115" y="6"/>
                    </a:cubicBezTo>
                    <a:cubicBezTo>
                      <a:pt x="115" y="6"/>
                      <a:pt x="115" y="6"/>
                      <a:pt x="115" y="6"/>
                    </a:cubicBezTo>
                    <a:cubicBezTo>
                      <a:pt x="116" y="5"/>
                      <a:pt x="116" y="7"/>
                      <a:pt x="116" y="6"/>
                    </a:cubicBezTo>
                    <a:cubicBezTo>
                      <a:pt x="116" y="6"/>
                      <a:pt x="116" y="6"/>
                      <a:pt x="116" y="6"/>
                    </a:cubicBezTo>
                    <a:cubicBezTo>
                      <a:pt x="117" y="5"/>
                      <a:pt x="117" y="7"/>
                      <a:pt x="117" y="6"/>
                    </a:cubicBezTo>
                    <a:cubicBezTo>
                      <a:pt x="117" y="6"/>
                      <a:pt x="117" y="6"/>
                      <a:pt x="117" y="6"/>
                    </a:cubicBezTo>
                    <a:cubicBezTo>
                      <a:pt x="118" y="6"/>
                      <a:pt x="119" y="5"/>
                      <a:pt x="119" y="6"/>
                    </a:cubicBezTo>
                    <a:cubicBezTo>
                      <a:pt x="119" y="6"/>
                      <a:pt x="120" y="5"/>
                      <a:pt x="120" y="5"/>
                    </a:cubicBezTo>
                    <a:cubicBezTo>
                      <a:pt x="120" y="5"/>
                      <a:pt x="120" y="5"/>
                      <a:pt x="120" y="6"/>
                    </a:cubicBezTo>
                    <a:cubicBezTo>
                      <a:pt x="122" y="5"/>
                      <a:pt x="124" y="6"/>
                      <a:pt x="125" y="5"/>
                    </a:cubicBezTo>
                    <a:cubicBezTo>
                      <a:pt x="125" y="5"/>
                      <a:pt x="125" y="5"/>
                      <a:pt x="125" y="5"/>
                    </a:cubicBezTo>
                    <a:cubicBezTo>
                      <a:pt x="126" y="4"/>
                      <a:pt x="127" y="6"/>
                      <a:pt x="128" y="5"/>
                    </a:cubicBezTo>
                    <a:cubicBezTo>
                      <a:pt x="128" y="4"/>
                      <a:pt x="128" y="4"/>
                      <a:pt x="128" y="4"/>
                    </a:cubicBezTo>
                    <a:cubicBezTo>
                      <a:pt x="128" y="4"/>
                      <a:pt x="128" y="5"/>
                      <a:pt x="128" y="5"/>
                    </a:cubicBezTo>
                    <a:cubicBezTo>
                      <a:pt x="129" y="4"/>
                      <a:pt x="129" y="5"/>
                      <a:pt x="130" y="4"/>
                    </a:cubicBezTo>
                    <a:cubicBezTo>
                      <a:pt x="130" y="4"/>
                      <a:pt x="129" y="5"/>
                      <a:pt x="129" y="5"/>
                    </a:cubicBezTo>
                    <a:cubicBezTo>
                      <a:pt x="130" y="5"/>
                      <a:pt x="130" y="4"/>
                      <a:pt x="131" y="4"/>
                    </a:cubicBezTo>
                    <a:cubicBezTo>
                      <a:pt x="131" y="4"/>
                      <a:pt x="131" y="4"/>
                      <a:pt x="131" y="4"/>
                    </a:cubicBezTo>
                    <a:cubicBezTo>
                      <a:pt x="133" y="6"/>
                      <a:pt x="136" y="7"/>
                      <a:pt x="138" y="5"/>
                    </a:cubicBezTo>
                    <a:cubicBezTo>
                      <a:pt x="138" y="5"/>
                      <a:pt x="138" y="6"/>
                      <a:pt x="138" y="6"/>
                    </a:cubicBezTo>
                    <a:cubicBezTo>
                      <a:pt x="140" y="5"/>
                      <a:pt x="142" y="7"/>
                      <a:pt x="144" y="5"/>
                    </a:cubicBezTo>
                    <a:cubicBezTo>
                      <a:pt x="146" y="5"/>
                      <a:pt x="146" y="3"/>
                      <a:pt x="146" y="3"/>
                    </a:cubicBezTo>
                    <a:cubicBezTo>
                      <a:pt x="143" y="3"/>
                      <a:pt x="140" y="2"/>
                      <a:pt x="136" y="1"/>
                    </a:cubicBezTo>
                    <a:close/>
                    <a:moveTo>
                      <a:pt x="78" y="8"/>
                    </a:moveTo>
                    <a:cubicBezTo>
                      <a:pt x="78" y="8"/>
                      <a:pt x="78" y="8"/>
                      <a:pt x="78" y="8"/>
                    </a:cubicBezTo>
                    <a:cubicBezTo>
                      <a:pt x="78" y="8"/>
                      <a:pt x="78" y="8"/>
                      <a:pt x="78" y="8"/>
                    </a:cubicBezTo>
                    <a:close/>
                  </a:path>
                </a:pathLst>
              </a:custGeom>
              <a:grpFill/>
              <a:ln w="9525" cap="flat" cmpd="sng" algn="ctr">
                <a:solidFill>
                  <a:srgbClr val="000000"/>
                </a:solidFill>
                <a:prstDash val="solid"/>
                <a:headEnd/>
                <a:tailEnd/>
              </a:ln>
              <a:effectLst/>
            </p:spPr>
            <p:txBody>
              <a:bodyPr vert="horz" wrap="square" lIns="91440" tIns="45720" rIns="91440" bIns="45720" numCol="1" anchor="t" anchorCtr="0" compatLnSpc="1">
                <a:prstTxWarp prst="textNoShape">
                  <a:avLst/>
                </a:prstTxWarp>
              </a:bodyPr>
              <a:lstStyle/>
              <a:p>
                <a:pPr defTabSz="914400">
                  <a:defRPr/>
                </a:pPr>
                <a:endParaRPr lang="en-US" sz="1050" kern="0">
                  <a:solidFill>
                    <a:sysClr val="windowText" lastClr="000000"/>
                  </a:solidFill>
                  <a:latin typeface="Calibri"/>
                </a:endParaRPr>
              </a:p>
            </p:txBody>
          </p:sp>
        </p:grpSp>
        <p:grpSp>
          <p:nvGrpSpPr>
            <p:cNvPr id="184" name="Grupa 57"/>
            <p:cNvGrpSpPr/>
            <p:nvPr/>
          </p:nvGrpSpPr>
          <p:grpSpPr>
            <a:xfrm>
              <a:off x="2645202" y="3869757"/>
              <a:ext cx="994144" cy="694719"/>
              <a:chOff x="5246340" y="1637308"/>
              <a:chExt cx="1384382" cy="936104"/>
            </a:xfrm>
            <a:grpFill/>
          </p:grpSpPr>
          <p:sp>
            <p:nvSpPr>
              <p:cNvPr id="185"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pFill/>
              <a:ln w="9525" cap="flat" cmpd="sng" algn="ctr">
                <a:solidFill>
                  <a:srgbClr val="000000"/>
                </a:solidFill>
                <a:prstDash val="solid"/>
                <a:headEnd/>
                <a:tailEnd/>
              </a:ln>
              <a:effectLst/>
            </p:spPr>
            <p:txBody>
              <a:bodyPr vert="horz" wrap="square" lIns="36000" tIns="72000" rIns="36000" bIns="36000" numCol="1" anchor="ctr" anchorCtr="1" compatLnSpc="1">
                <a:prstTxWarp prst="textNoShape">
                  <a:avLst/>
                </a:prstTxWarp>
              </a:bodyPr>
              <a:lstStyle/>
              <a:p>
                <a:pPr algn="ctr" defTabSz="457200">
                  <a:defRPr/>
                </a:pPr>
                <a:endParaRPr lang="en-US" sz="1600" kern="0" baseline="-16000" dirty="0">
                  <a:solidFill>
                    <a:sysClr val="windowText" lastClr="000000">
                      <a:lumMod val="95000"/>
                      <a:lumOff val="5000"/>
                    </a:sysClr>
                  </a:solidFill>
                  <a:latin typeface="Segoe Print" pitchFamily="2" charset="0"/>
                  <a:cs typeface="Arial" pitchFamily="34" charset="0"/>
                </a:endParaRPr>
              </a:p>
            </p:txBody>
          </p:sp>
          <p:sp>
            <p:nvSpPr>
              <p:cNvPr id="186"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grpFill/>
              <a:ln w="9525">
                <a:solidFill>
                  <a:srgbClr val="000000"/>
                </a:solidFill>
                <a:round/>
                <a:headEnd/>
                <a:tailEnd/>
              </a:ln>
            </p:spPr>
            <p:txBody>
              <a:bodyPr vert="horz" wrap="square" lIns="36000" tIns="72000" rIns="36000" bIns="36000" numCol="1" anchor="ctr" anchorCtr="1" compatLnSpc="1">
                <a:prstTxWarp prst="textNoShape">
                  <a:avLst/>
                </a:prstTxWarp>
              </a:bodyPr>
              <a:lstStyle/>
              <a:p>
                <a:pPr defTabSz="914400">
                  <a:defRPr/>
                </a:pPr>
                <a:endParaRPr lang="en-US" sz="1200" kern="0">
                  <a:solidFill>
                    <a:sysClr val="windowText" lastClr="000000"/>
                  </a:solidFill>
                  <a:latin typeface="Segoe Print" pitchFamily="2" charset="0"/>
                </a:endParaRPr>
              </a:p>
            </p:txBody>
          </p:sp>
        </p:grpSp>
      </p:grpSp>
      <p:sp>
        <p:nvSpPr>
          <p:cNvPr id="202" name="Freeform 145"/>
          <p:cNvSpPr>
            <a:spLocks/>
          </p:cNvSpPr>
          <p:nvPr/>
        </p:nvSpPr>
        <p:spPr bwMode="auto">
          <a:xfrm rot="16200000">
            <a:off x="5016099" y="2242780"/>
            <a:ext cx="3623130" cy="45720"/>
          </a:xfrm>
          <a:custGeom>
            <a:avLst/>
            <a:gdLst/>
            <a:ahLst/>
            <a:cxnLst>
              <a:cxn ang="0">
                <a:pos x="543" y="15"/>
              </a:cxn>
              <a:cxn ang="0">
                <a:pos x="525" y="15"/>
              </a:cxn>
              <a:cxn ang="0">
                <a:pos x="488" y="18"/>
              </a:cxn>
              <a:cxn ang="0">
                <a:pos x="475" y="17"/>
              </a:cxn>
              <a:cxn ang="0">
                <a:pos x="436" y="15"/>
              </a:cxn>
              <a:cxn ang="0">
                <a:pos x="423" y="15"/>
              </a:cxn>
              <a:cxn ang="0">
                <a:pos x="401" y="16"/>
              </a:cxn>
              <a:cxn ang="0">
                <a:pos x="382" y="15"/>
              </a:cxn>
              <a:cxn ang="0">
                <a:pos x="372" y="14"/>
              </a:cxn>
              <a:cxn ang="0">
                <a:pos x="363" y="16"/>
              </a:cxn>
              <a:cxn ang="0">
                <a:pos x="341" y="18"/>
              </a:cxn>
              <a:cxn ang="0">
                <a:pos x="329" y="17"/>
              </a:cxn>
              <a:cxn ang="0">
                <a:pos x="316" y="19"/>
              </a:cxn>
              <a:cxn ang="0">
                <a:pos x="300" y="17"/>
              </a:cxn>
              <a:cxn ang="0">
                <a:pos x="282" y="17"/>
              </a:cxn>
              <a:cxn ang="0">
                <a:pos x="259" y="16"/>
              </a:cxn>
              <a:cxn ang="0">
                <a:pos x="250" y="17"/>
              </a:cxn>
              <a:cxn ang="0">
                <a:pos x="241" y="15"/>
              </a:cxn>
              <a:cxn ang="0">
                <a:pos x="233" y="17"/>
              </a:cxn>
              <a:cxn ang="0">
                <a:pos x="230" y="17"/>
              </a:cxn>
              <a:cxn ang="0">
                <a:pos x="219" y="17"/>
              </a:cxn>
              <a:cxn ang="0">
                <a:pos x="188" y="17"/>
              </a:cxn>
              <a:cxn ang="0">
                <a:pos x="176" y="17"/>
              </a:cxn>
              <a:cxn ang="0">
                <a:pos x="166" y="17"/>
              </a:cxn>
              <a:cxn ang="0">
                <a:pos x="140" y="16"/>
              </a:cxn>
              <a:cxn ang="0">
                <a:pos x="134" y="12"/>
              </a:cxn>
              <a:cxn ang="0">
                <a:pos x="125" y="16"/>
              </a:cxn>
              <a:cxn ang="0">
                <a:pos x="118" y="20"/>
              </a:cxn>
              <a:cxn ang="0">
                <a:pos x="106" y="18"/>
              </a:cxn>
              <a:cxn ang="0">
                <a:pos x="102" y="20"/>
              </a:cxn>
              <a:cxn ang="0">
                <a:pos x="97" y="18"/>
              </a:cxn>
              <a:cxn ang="0">
                <a:pos x="88" y="15"/>
              </a:cxn>
              <a:cxn ang="0">
                <a:pos x="78" y="18"/>
              </a:cxn>
              <a:cxn ang="0">
                <a:pos x="73" y="16"/>
              </a:cxn>
              <a:cxn ang="0">
                <a:pos x="65" y="18"/>
              </a:cxn>
              <a:cxn ang="0">
                <a:pos x="56" y="18"/>
              </a:cxn>
              <a:cxn ang="0">
                <a:pos x="60" y="13"/>
              </a:cxn>
              <a:cxn ang="0">
                <a:pos x="44" y="16"/>
              </a:cxn>
              <a:cxn ang="0">
                <a:pos x="22" y="9"/>
              </a:cxn>
              <a:cxn ang="0">
                <a:pos x="15" y="8"/>
              </a:cxn>
              <a:cxn ang="0">
                <a:pos x="0" y="8"/>
              </a:cxn>
              <a:cxn ang="0">
                <a:pos x="6" y="5"/>
              </a:cxn>
              <a:cxn ang="0">
                <a:pos x="20" y="8"/>
              </a:cxn>
              <a:cxn ang="0">
                <a:pos x="46" y="4"/>
              </a:cxn>
              <a:cxn ang="0">
                <a:pos x="89" y="3"/>
              </a:cxn>
              <a:cxn ang="0">
                <a:pos x="137" y="2"/>
              </a:cxn>
              <a:cxn ang="0">
                <a:pos x="176" y="2"/>
              </a:cxn>
              <a:cxn ang="0">
                <a:pos x="204" y="1"/>
              </a:cxn>
              <a:cxn ang="0">
                <a:pos x="263" y="3"/>
              </a:cxn>
              <a:cxn ang="0">
                <a:pos x="294" y="5"/>
              </a:cxn>
              <a:cxn ang="0">
                <a:pos x="334" y="7"/>
              </a:cxn>
              <a:cxn ang="0">
                <a:pos x="467" y="4"/>
              </a:cxn>
              <a:cxn ang="0">
                <a:pos x="502" y="5"/>
              </a:cxn>
              <a:cxn ang="0">
                <a:pos x="604" y="17"/>
              </a:cxn>
            </a:cxnLst>
            <a:rect l="0" t="0" r="r" b="b"/>
            <a:pathLst>
              <a:path w="613" h="21">
                <a:moveTo>
                  <a:pt x="604" y="17"/>
                </a:moveTo>
                <a:cubicBezTo>
                  <a:pt x="597" y="21"/>
                  <a:pt x="587" y="16"/>
                  <a:pt x="579" y="18"/>
                </a:cubicBezTo>
                <a:cubicBezTo>
                  <a:pt x="578" y="19"/>
                  <a:pt x="580" y="16"/>
                  <a:pt x="577" y="17"/>
                </a:cubicBezTo>
                <a:cubicBezTo>
                  <a:pt x="570" y="20"/>
                  <a:pt x="557" y="17"/>
                  <a:pt x="548" y="15"/>
                </a:cubicBezTo>
                <a:cubicBezTo>
                  <a:pt x="549" y="14"/>
                  <a:pt x="549" y="14"/>
                  <a:pt x="549" y="14"/>
                </a:cubicBezTo>
                <a:cubicBezTo>
                  <a:pt x="547" y="13"/>
                  <a:pt x="545" y="15"/>
                  <a:pt x="543" y="15"/>
                </a:cubicBezTo>
                <a:cubicBezTo>
                  <a:pt x="543" y="15"/>
                  <a:pt x="543" y="14"/>
                  <a:pt x="543" y="14"/>
                </a:cubicBezTo>
                <a:cubicBezTo>
                  <a:pt x="542" y="15"/>
                  <a:pt x="539" y="14"/>
                  <a:pt x="539" y="15"/>
                </a:cubicBezTo>
                <a:cubicBezTo>
                  <a:pt x="538" y="15"/>
                  <a:pt x="538" y="14"/>
                  <a:pt x="537" y="13"/>
                </a:cubicBezTo>
                <a:cubicBezTo>
                  <a:pt x="536" y="15"/>
                  <a:pt x="536" y="15"/>
                  <a:pt x="536" y="15"/>
                </a:cubicBezTo>
                <a:cubicBezTo>
                  <a:pt x="533" y="18"/>
                  <a:pt x="529" y="14"/>
                  <a:pt x="524" y="16"/>
                </a:cubicBezTo>
                <a:cubicBezTo>
                  <a:pt x="525" y="16"/>
                  <a:pt x="525" y="15"/>
                  <a:pt x="525" y="15"/>
                </a:cubicBezTo>
                <a:cubicBezTo>
                  <a:pt x="518" y="17"/>
                  <a:pt x="510" y="16"/>
                  <a:pt x="502" y="17"/>
                </a:cubicBezTo>
                <a:cubicBezTo>
                  <a:pt x="503" y="16"/>
                  <a:pt x="503" y="15"/>
                  <a:pt x="502" y="15"/>
                </a:cubicBezTo>
                <a:cubicBezTo>
                  <a:pt x="502" y="16"/>
                  <a:pt x="500" y="17"/>
                  <a:pt x="498" y="17"/>
                </a:cubicBezTo>
                <a:cubicBezTo>
                  <a:pt x="497" y="15"/>
                  <a:pt x="494" y="18"/>
                  <a:pt x="492" y="17"/>
                </a:cubicBezTo>
                <a:cubicBezTo>
                  <a:pt x="492" y="17"/>
                  <a:pt x="492" y="17"/>
                  <a:pt x="492" y="17"/>
                </a:cubicBezTo>
                <a:cubicBezTo>
                  <a:pt x="490" y="19"/>
                  <a:pt x="490" y="16"/>
                  <a:pt x="488" y="18"/>
                </a:cubicBezTo>
                <a:cubicBezTo>
                  <a:pt x="487" y="17"/>
                  <a:pt x="487" y="17"/>
                  <a:pt x="487" y="17"/>
                </a:cubicBezTo>
                <a:cubicBezTo>
                  <a:pt x="486" y="19"/>
                  <a:pt x="485" y="16"/>
                  <a:pt x="483" y="17"/>
                </a:cubicBezTo>
                <a:cubicBezTo>
                  <a:pt x="483" y="17"/>
                  <a:pt x="483" y="17"/>
                  <a:pt x="483" y="17"/>
                </a:cubicBezTo>
                <a:cubicBezTo>
                  <a:pt x="482" y="18"/>
                  <a:pt x="481" y="16"/>
                  <a:pt x="480" y="17"/>
                </a:cubicBezTo>
                <a:cubicBezTo>
                  <a:pt x="480" y="17"/>
                  <a:pt x="480" y="17"/>
                  <a:pt x="480" y="17"/>
                </a:cubicBezTo>
                <a:cubicBezTo>
                  <a:pt x="477" y="17"/>
                  <a:pt x="475" y="16"/>
                  <a:pt x="475" y="17"/>
                </a:cubicBezTo>
                <a:cubicBezTo>
                  <a:pt x="474" y="16"/>
                  <a:pt x="478" y="17"/>
                  <a:pt x="477" y="15"/>
                </a:cubicBezTo>
                <a:cubicBezTo>
                  <a:pt x="467" y="16"/>
                  <a:pt x="457" y="16"/>
                  <a:pt x="447" y="16"/>
                </a:cubicBezTo>
                <a:cubicBezTo>
                  <a:pt x="446" y="15"/>
                  <a:pt x="446" y="15"/>
                  <a:pt x="445" y="14"/>
                </a:cubicBezTo>
                <a:cubicBezTo>
                  <a:pt x="444" y="15"/>
                  <a:pt x="442" y="14"/>
                  <a:pt x="441" y="15"/>
                </a:cubicBezTo>
                <a:cubicBezTo>
                  <a:pt x="441" y="15"/>
                  <a:pt x="440" y="14"/>
                  <a:pt x="440" y="14"/>
                </a:cubicBezTo>
                <a:cubicBezTo>
                  <a:pt x="438" y="14"/>
                  <a:pt x="438" y="16"/>
                  <a:pt x="436" y="15"/>
                </a:cubicBezTo>
                <a:cubicBezTo>
                  <a:pt x="437" y="15"/>
                  <a:pt x="437" y="14"/>
                  <a:pt x="437" y="14"/>
                </a:cubicBezTo>
                <a:cubicBezTo>
                  <a:pt x="435" y="15"/>
                  <a:pt x="433" y="15"/>
                  <a:pt x="431" y="15"/>
                </a:cubicBezTo>
                <a:cubicBezTo>
                  <a:pt x="431" y="15"/>
                  <a:pt x="432" y="15"/>
                  <a:pt x="431" y="14"/>
                </a:cubicBezTo>
                <a:cubicBezTo>
                  <a:pt x="429" y="16"/>
                  <a:pt x="428" y="14"/>
                  <a:pt x="426" y="15"/>
                </a:cubicBezTo>
                <a:cubicBezTo>
                  <a:pt x="426" y="14"/>
                  <a:pt x="426" y="14"/>
                  <a:pt x="426" y="14"/>
                </a:cubicBezTo>
                <a:cubicBezTo>
                  <a:pt x="423" y="12"/>
                  <a:pt x="426" y="16"/>
                  <a:pt x="423" y="15"/>
                </a:cubicBezTo>
                <a:cubicBezTo>
                  <a:pt x="424" y="15"/>
                  <a:pt x="423" y="14"/>
                  <a:pt x="423" y="14"/>
                </a:cubicBezTo>
                <a:cubicBezTo>
                  <a:pt x="421" y="16"/>
                  <a:pt x="417" y="15"/>
                  <a:pt x="415" y="16"/>
                </a:cubicBezTo>
                <a:cubicBezTo>
                  <a:pt x="415" y="15"/>
                  <a:pt x="415" y="15"/>
                  <a:pt x="415" y="15"/>
                </a:cubicBezTo>
                <a:cubicBezTo>
                  <a:pt x="412" y="15"/>
                  <a:pt x="409" y="15"/>
                  <a:pt x="406" y="15"/>
                </a:cubicBezTo>
                <a:cubicBezTo>
                  <a:pt x="405" y="15"/>
                  <a:pt x="407" y="13"/>
                  <a:pt x="404" y="13"/>
                </a:cubicBezTo>
                <a:cubicBezTo>
                  <a:pt x="404" y="15"/>
                  <a:pt x="399" y="14"/>
                  <a:pt x="401" y="16"/>
                </a:cubicBezTo>
                <a:cubicBezTo>
                  <a:pt x="399" y="16"/>
                  <a:pt x="395" y="15"/>
                  <a:pt x="393" y="16"/>
                </a:cubicBezTo>
                <a:cubicBezTo>
                  <a:pt x="394" y="15"/>
                  <a:pt x="392" y="13"/>
                  <a:pt x="394" y="13"/>
                </a:cubicBezTo>
                <a:cubicBezTo>
                  <a:pt x="393" y="12"/>
                  <a:pt x="393" y="12"/>
                  <a:pt x="393" y="12"/>
                </a:cubicBezTo>
                <a:cubicBezTo>
                  <a:pt x="393" y="11"/>
                  <a:pt x="394" y="12"/>
                  <a:pt x="394" y="11"/>
                </a:cubicBezTo>
                <a:cubicBezTo>
                  <a:pt x="393" y="11"/>
                  <a:pt x="390" y="12"/>
                  <a:pt x="389" y="12"/>
                </a:cubicBezTo>
                <a:cubicBezTo>
                  <a:pt x="387" y="13"/>
                  <a:pt x="385" y="15"/>
                  <a:pt x="382" y="15"/>
                </a:cubicBezTo>
                <a:cubicBezTo>
                  <a:pt x="384" y="15"/>
                  <a:pt x="382" y="13"/>
                  <a:pt x="383" y="13"/>
                </a:cubicBezTo>
                <a:cubicBezTo>
                  <a:pt x="378" y="17"/>
                  <a:pt x="378" y="17"/>
                  <a:pt x="378" y="17"/>
                </a:cubicBezTo>
                <a:cubicBezTo>
                  <a:pt x="377" y="17"/>
                  <a:pt x="378" y="15"/>
                  <a:pt x="377" y="16"/>
                </a:cubicBezTo>
                <a:cubicBezTo>
                  <a:pt x="377" y="16"/>
                  <a:pt x="376" y="16"/>
                  <a:pt x="376" y="17"/>
                </a:cubicBezTo>
                <a:cubicBezTo>
                  <a:pt x="375" y="17"/>
                  <a:pt x="372" y="17"/>
                  <a:pt x="371" y="15"/>
                </a:cubicBezTo>
                <a:cubicBezTo>
                  <a:pt x="371" y="15"/>
                  <a:pt x="373" y="15"/>
                  <a:pt x="372" y="14"/>
                </a:cubicBezTo>
                <a:cubicBezTo>
                  <a:pt x="370" y="14"/>
                  <a:pt x="370" y="15"/>
                  <a:pt x="368" y="15"/>
                </a:cubicBezTo>
                <a:cubicBezTo>
                  <a:pt x="368" y="15"/>
                  <a:pt x="368" y="15"/>
                  <a:pt x="368" y="15"/>
                </a:cubicBezTo>
                <a:cubicBezTo>
                  <a:pt x="367" y="14"/>
                  <a:pt x="364" y="15"/>
                  <a:pt x="366" y="16"/>
                </a:cubicBezTo>
                <a:cubicBezTo>
                  <a:pt x="366" y="17"/>
                  <a:pt x="365" y="15"/>
                  <a:pt x="367" y="16"/>
                </a:cubicBezTo>
                <a:cubicBezTo>
                  <a:pt x="366" y="17"/>
                  <a:pt x="364" y="17"/>
                  <a:pt x="362" y="17"/>
                </a:cubicBezTo>
                <a:cubicBezTo>
                  <a:pt x="362" y="17"/>
                  <a:pt x="362" y="16"/>
                  <a:pt x="363" y="16"/>
                </a:cubicBezTo>
                <a:cubicBezTo>
                  <a:pt x="360" y="17"/>
                  <a:pt x="357" y="18"/>
                  <a:pt x="355" y="18"/>
                </a:cubicBezTo>
                <a:cubicBezTo>
                  <a:pt x="355" y="19"/>
                  <a:pt x="356" y="17"/>
                  <a:pt x="356" y="17"/>
                </a:cubicBezTo>
                <a:cubicBezTo>
                  <a:pt x="353" y="16"/>
                  <a:pt x="349" y="19"/>
                  <a:pt x="346" y="17"/>
                </a:cubicBezTo>
                <a:cubicBezTo>
                  <a:pt x="346" y="17"/>
                  <a:pt x="346" y="18"/>
                  <a:pt x="346" y="18"/>
                </a:cubicBezTo>
                <a:cubicBezTo>
                  <a:pt x="344" y="18"/>
                  <a:pt x="345" y="17"/>
                  <a:pt x="343" y="17"/>
                </a:cubicBezTo>
                <a:cubicBezTo>
                  <a:pt x="343" y="16"/>
                  <a:pt x="342" y="17"/>
                  <a:pt x="341" y="18"/>
                </a:cubicBezTo>
                <a:cubicBezTo>
                  <a:pt x="340" y="18"/>
                  <a:pt x="341" y="17"/>
                  <a:pt x="342" y="17"/>
                </a:cubicBezTo>
                <a:cubicBezTo>
                  <a:pt x="340" y="18"/>
                  <a:pt x="334" y="19"/>
                  <a:pt x="330" y="18"/>
                </a:cubicBezTo>
                <a:cubicBezTo>
                  <a:pt x="330" y="18"/>
                  <a:pt x="328" y="20"/>
                  <a:pt x="327" y="19"/>
                </a:cubicBezTo>
                <a:cubicBezTo>
                  <a:pt x="327" y="18"/>
                  <a:pt x="327" y="18"/>
                  <a:pt x="327" y="18"/>
                </a:cubicBezTo>
                <a:cubicBezTo>
                  <a:pt x="327" y="17"/>
                  <a:pt x="324" y="18"/>
                  <a:pt x="324" y="17"/>
                </a:cubicBezTo>
                <a:cubicBezTo>
                  <a:pt x="322" y="19"/>
                  <a:pt x="331" y="16"/>
                  <a:pt x="329" y="17"/>
                </a:cubicBezTo>
                <a:cubicBezTo>
                  <a:pt x="328" y="16"/>
                  <a:pt x="325" y="19"/>
                  <a:pt x="326" y="17"/>
                </a:cubicBezTo>
                <a:cubicBezTo>
                  <a:pt x="324" y="17"/>
                  <a:pt x="323" y="19"/>
                  <a:pt x="321" y="18"/>
                </a:cubicBezTo>
                <a:cubicBezTo>
                  <a:pt x="321" y="18"/>
                  <a:pt x="322" y="16"/>
                  <a:pt x="321" y="16"/>
                </a:cubicBezTo>
                <a:cubicBezTo>
                  <a:pt x="319" y="16"/>
                  <a:pt x="320" y="17"/>
                  <a:pt x="318" y="17"/>
                </a:cubicBezTo>
                <a:cubicBezTo>
                  <a:pt x="317" y="17"/>
                  <a:pt x="317" y="17"/>
                  <a:pt x="317" y="17"/>
                </a:cubicBezTo>
                <a:cubicBezTo>
                  <a:pt x="317" y="19"/>
                  <a:pt x="315" y="17"/>
                  <a:pt x="316" y="19"/>
                </a:cubicBezTo>
                <a:cubicBezTo>
                  <a:pt x="316" y="18"/>
                  <a:pt x="312" y="19"/>
                  <a:pt x="313" y="17"/>
                </a:cubicBezTo>
                <a:cubicBezTo>
                  <a:pt x="313" y="16"/>
                  <a:pt x="313" y="16"/>
                  <a:pt x="313" y="16"/>
                </a:cubicBezTo>
                <a:cubicBezTo>
                  <a:pt x="312" y="16"/>
                  <a:pt x="311" y="17"/>
                  <a:pt x="310" y="18"/>
                </a:cubicBezTo>
                <a:cubicBezTo>
                  <a:pt x="310" y="18"/>
                  <a:pt x="310" y="17"/>
                  <a:pt x="310" y="17"/>
                </a:cubicBezTo>
                <a:cubicBezTo>
                  <a:pt x="310" y="20"/>
                  <a:pt x="308" y="17"/>
                  <a:pt x="306" y="19"/>
                </a:cubicBezTo>
                <a:cubicBezTo>
                  <a:pt x="304" y="18"/>
                  <a:pt x="301" y="19"/>
                  <a:pt x="300" y="17"/>
                </a:cubicBezTo>
                <a:cubicBezTo>
                  <a:pt x="298" y="18"/>
                  <a:pt x="297" y="19"/>
                  <a:pt x="295" y="18"/>
                </a:cubicBezTo>
                <a:cubicBezTo>
                  <a:pt x="295" y="18"/>
                  <a:pt x="296" y="18"/>
                  <a:pt x="296" y="17"/>
                </a:cubicBezTo>
                <a:cubicBezTo>
                  <a:pt x="295" y="17"/>
                  <a:pt x="294" y="17"/>
                  <a:pt x="293" y="18"/>
                </a:cubicBezTo>
                <a:cubicBezTo>
                  <a:pt x="293" y="17"/>
                  <a:pt x="291" y="16"/>
                  <a:pt x="289" y="15"/>
                </a:cubicBezTo>
                <a:cubicBezTo>
                  <a:pt x="288" y="16"/>
                  <a:pt x="288" y="17"/>
                  <a:pt x="288" y="18"/>
                </a:cubicBezTo>
                <a:cubicBezTo>
                  <a:pt x="287" y="16"/>
                  <a:pt x="283" y="20"/>
                  <a:pt x="282" y="17"/>
                </a:cubicBezTo>
                <a:cubicBezTo>
                  <a:pt x="282" y="17"/>
                  <a:pt x="284" y="16"/>
                  <a:pt x="283" y="16"/>
                </a:cubicBezTo>
                <a:cubicBezTo>
                  <a:pt x="281" y="13"/>
                  <a:pt x="280" y="17"/>
                  <a:pt x="277" y="16"/>
                </a:cubicBezTo>
                <a:cubicBezTo>
                  <a:pt x="278" y="18"/>
                  <a:pt x="278" y="18"/>
                  <a:pt x="278" y="18"/>
                </a:cubicBezTo>
                <a:cubicBezTo>
                  <a:pt x="277" y="17"/>
                  <a:pt x="274" y="19"/>
                  <a:pt x="274" y="17"/>
                </a:cubicBezTo>
                <a:cubicBezTo>
                  <a:pt x="273" y="18"/>
                  <a:pt x="271" y="17"/>
                  <a:pt x="272" y="18"/>
                </a:cubicBezTo>
                <a:cubicBezTo>
                  <a:pt x="268" y="17"/>
                  <a:pt x="262" y="19"/>
                  <a:pt x="259" y="16"/>
                </a:cubicBezTo>
                <a:cubicBezTo>
                  <a:pt x="259" y="16"/>
                  <a:pt x="257" y="16"/>
                  <a:pt x="258" y="17"/>
                </a:cubicBezTo>
                <a:cubicBezTo>
                  <a:pt x="259" y="18"/>
                  <a:pt x="259" y="16"/>
                  <a:pt x="259" y="17"/>
                </a:cubicBezTo>
                <a:cubicBezTo>
                  <a:pt x="259" y="17"/>
                  <a:pt x="259" y="17"/>
                  <a:pt x="259" y="18"/>
                </a:cubicBezTo>
                <a:cubicBezTo>
                  <a:pt x="257" y="17"/>
                  <a:pt x="256" y="17"/>
                  <a:pt x="258" y="15"/>
                </a:cubicBezTo>
                <a:cubicBezTo>
                  <a:pt x="255" y="14"/>
                  <a:pt x="255" y="19"/>
                  <a:pt x="251" y="18"/>
                </a:cubicBezTo>
                <a:cubicBezTo>
                  <a:pt x="251" y="17"/>
                  <a:pt x="251" y="17"/>
                  <a:pt x="250" y="17"/>
                </a:cubicBezTo>
                <a:cubicBezTo>
                  <a:pt x="248" y="18"/>
                  <a:pt x="248" y="18"/>
                  <a:pt x="248" y="18"/>
                </a:cubicBezTo>
                <a:cubicBezTo>
                  <a:pt x="246" y="18"/>
                  <a:pt x="247" y="16"/>
                  <a:pt x="247" y="15"/>
                </a:cubicBezTo>
                <a:cubicBezTo>
                  <a:pt x="246" y="15"/>
                  <a:pt x="244" y="15"/>
                  <a:pt x="243" y="16"/>
                </a:cubicBezTo>
                <a:cubicBezTo>
                  <a:pt x="242" y="14"/>
                  <a:pt x="242" y="14"/>
                  <a:pt x="242" y="14"/>
                </a:cubicBezTo>
                <a:cubicBezTo>
                  <a:pt x="243" y="16"/>
                  <a:pt x="241" y="15"/>
                  <a:pt x="240" y="16"/>
                </a:cubicBezTo>
                <a:cubicBezTo>
                  <a:pt x="241" y="15"/>
                  <a:pt x="241" y="15"/>
                  <a:pt x="241" y="15"/>
                </a:cubicBezTo>
                <a:cubicBezTo>
                  <a:pt x="241" y="15"/>
                  <a:pt x="239" y="15"/>
                  <a:pt x="239" y="15"/>
                </a:cubicBezTo>
                <a:cubicBezTo>
                  <a:pt x="239" y="16"/>
                  <a:pt x="240" y="16"/>
                  <a:pt x="241" y="17"/>
                </a:cubicBezTo>
                <a:cubicBezTo>
                  <a:pt x="240" y="17"/>
                  <a:pt x="239" y="17"/>
                  <a:pt x="239" y="18"/>
                </a:cubicBezTo>
                <a:cubicBezTo>
                  <a:pt x="239" y="16"/>
                  <a:pt x="237" y="17"/>
                  <a:pt x="236" y="17"/>
                </a:cubicBezTo>
                <a:cubicBezTo>
                  <a:pt x="235" y="16"/>
                  <a:pt x="234" y="18"/>
                  <a:pt x="234" y="18"/>
                </a:cubicBezTo>
                <a:cubicBezTo>
                  <a:pt x="234" y="17"/>
                  <a:pt x="232" y="18"/>
                  <a:pt x="233" y="17"/>
                </a:cubicBezTo>
                <a:cubicBezTo>
                  <a:pt x="233" y="16"/>
                  <a:pt x="234" y="17"/>
                  <a:pt x="235" y="17"/>
                </a:cubicBezTo>
                <a:cubicBezTo>
                  <a:pt x="234" y="16"/>
                  <a:pt x="234" y="15"/>
                  <a:pt x="232" y="16"/>
                </a:cubicBezTo>
                <a:cubicBezTo>
                  <a:pt x="231" y="16"/>
                  <a:pt x="233" y="18"/>
                  <a:pt x="231" y="18"/>
                </a:cubicBezTo>
                <a:cubicBezTo>
                  <a:pt x="231" y="17"/>
                  <a:pt x="231" y="17"/>
                  <a:pt x="232" y="16"/>
                </a:cubicBezTo>
                <a:cubicBezTo>
                  <a:pt x="230" y="16"/>
                  <a:pt x="230" y="16"/>
                  <a:pt x="230" y="16"/>
                </a:cubicBezTo>
                <a:cubicBezTo>
                  <a:pt x="230" y="17"/>
                  <a:pt x="230" y="17"/>
                  <a:pt x="230" y="17"/>
                </a:cubicBezTo>
                <a:cubicBezTo>
                  <a:pt x="229" y="16"/>
                  <a:pt x="229" y="16"/>
                  <a:pt x="229" y="16"/>
                </a:cubicBezTo>
                <a:cubicBezTo>
                  <a:pt x="229" y="17"/>
                  <a:pt x="226" y="17"/>
                  <a:pt x="226" y="18"/>
                </a:cubicBezTo>
                <a:cubicBezTo>
                  <a:pt x="225" y="18"/>
                  <a:pt x="224" y="17"/>
                  <a:pt x="223" y="17"/>
                </a:cubicBezTo>
                <a:cubicBezTo>
                  <a:pt x="223" y="17"/>
                  <a:pt x="223" y="17"/>
                  <a:pt x="223" y="17"/>
                </a:cubicBezTo>
                <a:cubicBezTo>
                  <a:pt x="222" y="16"/>
                  <a:pt x="220" y="17"/>
                  <a:pt x="219" y="17"/>
                </a:cubicBezTo>
                <a:cubicBezTo>
                  <a:pt x="219" y="17"/>
                  <a:pt x="219" y="17"/>
                  <a:pt x="219" y="17"/>
                </a:cubicBezTo>
                <a:cubicBezTo>
                  <a:pt x="218" y="17"/>
                  <a:pt x="217" y="17"/>
                  <a:pt x="216" y="18"/>
                </a:cubicBezTo>
                <a:cubicBezTo>
                  <a:pt x="214" y="17"/>
                  <a:pt x="215" y="13"/>
                  <a:pt x="214" y="15"/>
                </a:cubicBezTo>
                <a:cubicBezTo>
                  <a:pt x="212" y="15"/>
                  <a:pt x="211" y="17"/>
                  <a:pt x="212" y="18"/>
                </a:cubicBezTo>
                <a:cubicBezTo>
                  <a:pt x="209" y="17"/>
                  <a:pt x="205" y="19"/>
                  <a:pt x="202" y="17"/>
                </a:cubicBezTo>
                <a:cubicBezTo>
                  <a:pt x="202" y="17"/>
                  <a:pt x="202" y="18"/>
                  <a:pt x="201" y="18"/>
                </a:cubicBezTo>
                <a:cubicBezTo>
                  <a:pt x="197" y="17"/>
                  <a:pt x="192" y="19"/>
                  <a:pt x="188" y="17"/>
                </a:cubicBezTo>
                <a:cubicBezTo>
                  <a:pt x="190" y="16"/>
                  <a:pt x="188" y="16"/>
                  <a:pt x="188" y="15"/>
                </a:cubicBezTo>
                <a:cubicBezTo>
                  <a:pt x="187" y="16"/>
                  <a:pt x="187" y="14"/>
                  <a:pt x="187" y="16"/>
                </a:cubicBezTo>
                <a:cubicBezTo>
                  <a:pt x="187" y="17"/>
                  <a:pt x="187" y="17"/>
                  <a:pt x="188" y="18"/>
                </a:cubicBezTo>
                <a:cubicBezTo>
                  <a:pt x="185" y="18"/>
                  <a:pt x="181" y="18"/>
                  <a:pt x="180" y="17"/>
                </a:cubicBezTo>
                <a:cubicBezTo>
                  <a:pt x="181" y="18"/>
                  <a:pt x="180" y="18"/>
                  <a:pt x="179" y="18"/>
                </a:cubicBezTo>
                <a:cubicBezTo>
                  <a:pt x="180" y="17"/>
                  <a:pt x="178" y="16"/>
                  <a:pt x="176" y="17"/>
                </a:cubicBezTo>
                <a:cubicBezTo>
                  <a:pt x="176" y="18"/>
                  <a:pt x="176" y="18"/>
                  <a:pt x="176" y="18"/>
                </a:cubicBezTo>
                <a:cubicBezTo>
                  <a:pt x="175" y="17"/>
                  <a:pt x="175" y="17"/>
                  <a:pt x="175" y="17"/>
                </a:cubicBezTo>
                <a:cubicBezTo>
                  <a:pt x="174" y="17"/>
                  <a:pt x="174" y="19"/>
                  <a:pt x="173" y="18"/>
                </a:cubicBezTo>
                <a:cubicBezTo>
                  <a:pt x="172" y="17"/>
                  <a:pt x="172" y="17"/>
                  <a:pt x="172" y="17"/>
                </a:cubicBezTo>
                <a:cubicBezTo>
                  <a:pt x="171" y="18"/>
                  <a:pt x="169" y="19"/>
                  <a:pt x="167" y="18"/>
                </a:cubicBezTo>
                <a:cubicBezTo>
                  <a:pt x="166" y="17"/>
                  <a:pt x="166" y="17"/>
                  <a:pt x="166" y="17"/>
                </a:cubicBezTo>
                <a:cubicBezTo>
                  <a:pt x="165" y="17"/>
                  <a:pt x="164" y="18"/>
                  <a:pt x="165" y="18"/>
                </a:cubicBezTo>
                <a:cubicBezTo>
                  <a:pt x="162" y="17"/>
                  <a:pt x="160" y="17"/>
                  <a:pt x="160" y="16"/>
                </a:cubicBezTo>
                <a:cubicBezTo>
                  <a:pt x="155" y="19"/>
                  <a:pt x="147" y="19"/>
                  <a:pt x="142" y="19"/>
                </a:cubicBezTo>
                <a:cubicBezTo>
                  <a:pt x="142" y="18"/>
                  <a:pt x="142" y="18"/>
                  <a:pt x="142" y="18"/>
                </a:cubicBezTo>
                <a:cubicBezTo>
                  <a:pt x="140" y="17"/>
                  <a:pt x="141" y="19"/>
                  <a:pt x="140" y="19"/>
                </a:cubicBezTo>
                <a:cubicBezTo>
                  <a:pt x="141" y="18"/>
                  <a:pt x="139" y="17"/>
                  <a:pt x="140" y="16"/>
                </a:cubicBezTo>
                <a:cubicBezTo>
                  <a:pt x="138" y="15"/>
                  <a:pt x="137" y="17"/>
                  <a:pt x="136" y="18"/>
                </a:cubicBezTo>
                <a:cubicBezTo>
                  <a:pt x="136" y="19"/>
                  <a:pt x="137" y="17"/>
                  <a:pt x="137" y="18"/>
                </a:cubicBezTo>
                <a:cubicBezTo>
                  <a:pt x="137" y="19"/>
                  <a:pt x="134" y="18"/>
                  <a:pt x="133" y="19"/>
                </a:cubicBezTo>
                <a:cubicBezTo>
                  <a:pt x="133" y="18"/>
                  <a:pt x="133" y="17"/>
                  <a:pt x="134" y="17"/>
                </a:cubicBezTo>
                <a:cubicBezTo>
                  <a:pt x="132" y="17"/>
                  <a:pt x="132" y="17"/>
                  <a:pt x="132" y="17"/>
                </a:cubicBezTo>
                <a:cubicBezTo>
                  <a:pt x="131" y="16"/>
                  <a:pt x="136" y="14"/>
                  <a:pt x="134" y="12"/>
                </a:cubicBezTo>
                <a:cubicBezTo>
                  <a:pt x="133" y="12"/>
                  <a:pt x="133" y="12"/>
                  <a:pt x="133" y="12"/>
                </a:cubicBezTo>
                <a:cubicBezTo>
                  <a:pt x="132" y="11"/>
                  <a:pt x="136" y="10"/>
                  <a:pt x="133" y="10"/>
                </a:cubicBezTo>
                <a:cubicBezTo>
                  <a:pt x="132" y="11"/>
                  <a:pt x="131" y="13"/>
                  <a:pt x="132" y="14"/>
                </a:cubicBezTo>
                <a:cubicBezTo>
                  <a:pt x="129" y="14"/>
                  <a:pt x="131" y="17"/>
                  <a:pt x="128" y="17"/>
                </a:cubicBezTo>
                <a:cubicBezTo>
                  <a:pt x="127" y="16"/>
                  <a:pt x="130" y="17"/>
                  <a:pt x="129" y="16"/>
                </a:cubicBezTo>
                <a:cubicBezTo>
                  <a:pt x="128" y="14"/>
                  <a:pt x="127" y="16"/>
                  <a:pt x="125" y="16"/>
                </a:cubicBezTo>
                <a:cubicBezTo>
                  <a:pt x="127" y="16"/>
                  <a:pt x="126" y="18"/>
                  <a:pt x="125" y="18"/>
                </a:cubicBezTo>
                <a:cubicBezTo>
                  <a:pt x="123" y="17"/>
                  <a:pt x="126" y="17"/>
                  <a:pt x="124" y="17"/>
                </a:cubicBezTo>
                <a:cubicBezTo>
                  <a:pt x="123" y="17"/>
                  <a:pt x="121" y="18"/>
                  <a:pt x="123" y="19"/>
                </a:cubicBezTo>
                <a:cubicBezTo>
                  <a:pt x="122" y="21"/>
                  <a:pt x="121" y="18"/>
                  <a:pt x="119" y="20"/>
                </a:cubicBezTo>
                <a:cubicBezTo>
                  <a:pt x="119" y="18"/>
                  <a:pt x="122" y="16"/>
                  <a:pt x="119" y="16"/>
                </a:cubicBezTo>
                <a:cubicBezTo>
                  <a:pt x="120" y="17"/>
                  <a:pt x="116" y="17"/>
                  <a:pt x="118" y="20"/>
                </a:cubicBezTo>
                <a:cubicBezTo>
                  <a:pt x="117" y="19"/>
                  <a:pt x="117" y="18"/>
                  <a:pt x="117" y="17"/>
                </a:cubicBezTo>
                <a:cubicBezTo>
                  <a:pt x="116" y="16"/>
                  <a:pt x="114" y="20"/>
                  <a:pt x="114" y="17"/>
                </a:cubicBezTo>
                <a:cubicBezTo>
                  <a:pt x="113" y="18"/>
                  <a:pt x="113" y="18"/>
                  <a:pt x="113" y="18"/>
                </a:cubicBezTo>
                <a:cubicBezTo>
                  <a:pt x="113" y="18"/>
                  <a:pt x="112" y="18"/>
                  <a:pt x="111" y="17"/>
                </a:cubicBezTo>
                <a:cubicBezTo>
                  <a:pt x="110" y="17"/>
                  <a:pt x="108" y="19"/>
                  <a:pt x="108" y="16"/>
                </a:cubicBezTo>
                <a:cubicBezTo>
                  <a:pt x="107" y="17"/>
                  <a:pt x="105" y="17"/>
                  <a:pt x="106" y="18"/>
                </a:cubicBezTo>
                <a:cubicBezTo>
                  <a:pt x="107" y="19"/>
                  <a:pt x="108" y="17"/>
                  <a:pt x="109" y="19"/>
                </a:cubicBezTo>
                <a:cubicBezTo>
                  <a:pt x="107" y="17"/>
                  <a:pt x="106" y="19"/>
                  <a:pt x="105" y="20"/>
                </a:cubicBezTo>
                <a:cubicBezTo>
                  <a:pt x="105" y="19"/>
                  <a:pt x="105" y="19"/>
                  <a:pt x="105" y="19"/>
                </a:cubicBezTo>
                <a:cubicBezTo>
                  <a:pt x="105" y="19"/>
                  <a:pt x="103" y="19"/>
                  <a:pt x="103" y="20"/>
                </a:cubicBezTo>
                <a:cubicBezTo>
                  <a:pt x="103" y="19"/>
                  <a:pt x="103" y="19"/>
                  <a:pt x="103" y="19"/>
                </a:cubicBezTo>
                <a:cubicBezTo>
                  <a:pt x="102" y="20"/>
                  <a:pt x="102" y="20"/>
                  <a:pt x="102" y="20"/>
                </a:cubicBezTo>
                <a:cubicBezTo>
                  <a:pt x="100" y="20"/>
                  <a:pt x="101" y="18"/>
                  <a:pt x="99" y="18"/>
                </a:cubicBezTo>
                <a:cubicBezTo>
                  <a:pt x="101" y="17"/>
                  <a:pt x="101" y="17"/>
                  <a:pt x="101" y="17"/>
                </a:cubicBezTo>
                <a:cubicBezTo>
                  <a:pt x="101" y="17"/>
                  <a:pt x="100" y="16"/>
                  <a:pt x="99" y="16"/>
                </a:cubicBezTo>
                <a:cubicBezTo>
                  <a:pt x="98" y="18"/>
                  <a:pt x="97" y="19"/>
                  <a:pt x="97" y="20"/>
                </a:cubicBezTo>
                <a:cubicBezTo>
                  <a:pt x="96" y="20"/>
                  <a:pt x="97" y="19"/>
                  <a:pt x="95" y="20"/>
                </a:cubicBezTo>
                <a:cubicBezTo>
                  <a:pt x="97" y="18"/>
                  <a:pt x="97" y="18"/>
                  <a:pt x="97" y="18"/>
                </a:cubicBezTo>
                <a:cubicBezTo>
                  <a:pt x="97" y="18"/>
                  <a:pt x="96" y="16"/>
                  <a:pt x="94" y="16"/>
                </a:cubicBezTo>
                <a:cubicBezTo>
                  <a:pt x="93" y="17"/>
                  <a:pt x="91" y="18"/>
                  <a:pt x="93" y="19"/>
                </a:cubicBezTo>
                <a:cubicBezTo>
                  <a:pt x="92" y="19"/>
                  <a:pt x="91" y="18"/>
                  <a:pt x="92" y="18"/>
                </a:cubicBezTo>
                <a:cubicBezTo>
                  <a:pt x="90" y="18"/>
                  <a:pt x="92" y="19"/>
                  <a:pt x="90" y="19"/>
                </a:cubicBezTo>
                <a:cubicBezTo>
                  <a:pt x="90" y="19"/>
                  <a:pt x="87" y="18"/>
                  <a:pt x="86" y="16"/>
                </a:cubicBezTo>
                <a:cubicBezTo>
                  <a:pt x="88" y="15"/>
                  <a:pt x="88" y="15"/>
                  <a:pt x="88" y="15"/>
                </a:cubicBezTo>
                <a:cubicBezTo>
                  <a:pt x="87" y="15"/>
                  <a:pt x="87" y="15"/>
                  <a:pt x="87" y="15"/>
                </a:cubicBezTo>
                <a:cubicBezTo>
                  <a:pt x="88" y="13"/>
                  <a:pt x="86" y="13"/>
                  <a:pt x="87" y="12"/>
                </a:cubicBezTo>
                <a:cubicBezTo>
                  <a:pt x="86" y="12"/>
                  <a:pt x="85" y="12"/>
                  <a:pt x="84" y="12"/>
                </a:cubicBezTo>
                <a:cubicBezTo>
                  <a:pt x="87" y="15"/>
                  <a:pt x="82" y="16"/>
                  <a:pt x="82" y="18"/>
                </a:cubicBezTo>
                <a:cubicBezTo>
                  <a:pt x="79" y="19"/>
                  <a:pt x="81" y="13"/>
                  <a:pt x="77" y="16"/>
                </a:cubicBezTo>
                <a:cubicBezTo>
                  <a:pt x="78" y="17"/>
                  <a:pt x="76" y="19"/>
                  <a:pt x="78" y="18"/>
                </a:cubicBezTo>
                <a:cubicBezTo>
                  <a:pt x="76" y="18"/>
                  <a:pt x="77" y="20"/>
                  <a:pt x="74" y="19"/>
                </a:cubicBezTo>
                <a:cubicBezTo>
                  <a:pt x="76" y="18"/>
                  <a:pt x="73" y="17"/>
                  <a:pt x="75" y="15"/>
                </a:cubicBezTo>
                <a:cubicBezTo>
                  <a:pt x="75" y="16"/>
                  <a:pt x="76" y="16"/>
                  <a:pt x="77" y="16"/>
                </a:cubicBezTo>
                <a:cubicBezTo>
                  <a:pt x="76" y="15"/>
                  <a:pt x="77" y="13"/>
                  <a:pt x="75" y="13"/>
                </a:cubicBezTo>
                <a:cubicBezTo>
                  <a:pt x="74" y="14"/>
                  <a:pt x="72" y="14"/>
                  <a:pt x="72" y="15"/>
                </a:cubicBezTo>
                <a:cubicBezTo>
                  <a:pt x="72" y="16"/>
                  <a:pt x="74" y="15"/>
                  <a:pt x="73" y="16"/>
                </a:cubicBezTo>
                <a:cubicBezTo>
                  <a:pt x="71" y="17"/>
                  <a:pt x="71" y="15"/>
                  <a:pt x="70" y="17"/>
                </a:cubicBezTo>
                <a:cubicBezTo>
                  <a:pt x="71" y="17"/>
                  <a:pt x="71" y="18"/>
                  <a:pt x="71" y="19"/>
                </a:cubicBezTo>
                <a:cubicBezTo>
                  <a:pt x="70" y="20"/>
                  <a:pt x="70" y="20"/>
                  <a:pt x="70" y="20"/>
                </a:cubicBezTo>
                <a:cubicBezTo>
                  <a:pt x="70" y="19"/>
                  <a:pt x="70" y="19"/>
                  <a:pt x="70" y="19"/>
                </a:cubicBezTo>
                <a:cubicBezTo>
                  <a:pt x="67" y="18"/>
                  <a:pt x="69" y="20"/>
                  <a:pt x="66" y="20"/>
                </a:cubicBezTo>
                <a:cubicBezTo>
                  <a:pt x="65" y="18"/>
                  <a:pt x="65" y="18"/>
                  <a:pt x="65" y="18"/>
                </a:cubicBezTo>
                <a:cubicBezTo>
                  <a:pt x="66" y="17"/>
                  <a:pt x="69" y="19"/>
                  <a:pt x="69" y="16"/>
                </a:cubicBezTo>
                <a:cubicBezTo>
                  <a:pt x="67" y="16"/>
                  <a:pt x="66" y="18"/>
                  <a:pt x="64" y="17"/>
                </a:cubicBezTo>
                <a:cubicBezTo>
                  <a:pt x="66" y="16"/>
                  <a:pt x="66" y="16"/>
                  <a:pt x="66" y="16"/>
                </a:cubicBezTo>
                <a:cubicBezTo>
                  <a:pt x="65" y="16"/>
                  <a:pt x="65" y="13"/>
                  <a:pt x="62" y="15"/>
                </a:cubicBezTo>
                <a:cubicBezTo>
                  <a:pt x="61" y="16"/>
                  <a:pt x="62" y="16"/>
                  <a:pt x="61" y="17"/>
                </a:cubicBezTo>
                <a:cubicBezTo>
                  <a:pt x="59" y="17"/>
                  <a:pt x="58" y="18"/>
                  <a:pt x="56" y="18"/>
                </a:cubicBezTo>
                <a:cubicBezTo>
                  <a:pt x="56" y="16"/>
                  <a:pt x="52" y="18"/>
                  <a:pt x="55" y="16"/>
                </a:cubicBezTo>
                <a:cubicBezTo>
                  <a:pt x="55" y="17"/>
                  <a:pt x="60" y="17"/>
                  <a:pt x="61" y="15"/>
                </a:cubicBezTo>
                <a:cubicBezTo>
                  <a:pt x="60" y="13"/>
                  <a:pt x="63" y="16"/>
                  <a:pt x="64" y="13"/>
                </a:cubicBezTo>
                <a:cubicBezTo>
                  <a:pt x="61" y="13"/>
                  <a:pt x="62" y="11"/>
                  <a:pt x="61" y="10"/>
                </a:cubicBezTo>
                <a:cubicBezTo>
                  <a:pt x="61" y="10"/>
                  <a:pt x="60" y="10"/>
                  <a:pt x="60" y="11"/>
                </a:cubicBezTo>
                <a:cubicBezTo>
                  <a:pt x="59" y="12"/>
                  <a:pt x="60" y="12"/>
                  <a:pt x="60" y="13"/>
                </a:cubicBezTo>
                <a:cubicBezTo>
                  <a:pt x="57" y="13"/>
                  <a:pt x="55" y="13"/>
                  <a:pt x="53" y="15"/>
                </a:cubicBezTo>
                <a:cubicBezTo>
                  <a:pt x="53" y="14"/>
                  <a:pt x="53" y="13"/>
                  <a:pt x="54" y="13"/>
                </a:cubicBezTo>
                <a:cubicBezTo>
                  <a:pt x="51" y="13"/>
                  <a:pt x="48" y="13"/>
                  <a:pt x="45" y="12"/>
                </a:cubicBezTo>
                <a:cubicBezTo>
                  <a:pt x="46" y="14"/>
                  <a:pt x="41" y="13"/>
                  <a:pt x="43" y="15"/>
                </a:cubicBezTo>
                <a:cubicBezTo>
                  <a:pt x="44" y="15"/>
                  <a:pt x="45" y="17"/>
                  <a:pt x="45" y="18"/>
                </a:cubicBezTo>
                <a:cubicBezTo>
                  <a:pt x="44" y="17"/>
                  <a:pt x="45" y="17"/>
                  <a:pt x="44" y="16"/>
                </a:cubicBezTo>
                <a:cubicBezTo>
                  <a:pt x="43" y="17"/>
                  <a:pt x="42" y="14"/>
                  <a:pt x="41" y="16"/>
                </a:cubicBezTo>
                <a:cubicBezTo>
                  <a:pt x="44" y="15"/>
                  <a:pt x="42" y="13"/>
                  <a:pt x="42" y="12"/>
                </a:cubicBezTo>
                <a:cubicBezTo>
                  <a:pt x="40" y="13"/>
                  <a:pt x="42" y="11"/>
                  <a:pt x="40" y="11"/>
                </a:cubicBezTo>
                <a:cubicBezTo>
                  <a:pt x="38" y="11"/>
                  <a:pt x="36" y="12"/>
                  <a:pt x="33" y="12"/>
                </a:cubicBezTo>
                <a:cubicBezTo>
                  <a:pt x="31" y="11"/>
                  <a:pt x="26" y="12"/>
                  <a:pt x="24" y="12"/>
                </a:cubicBezTo>
                <a:cubicBezTo>
                  <a:pt x="22" y="11"/>
                  <a:pt x="23" y="10"/>
                  <a:pt x="22" y="9"/>
                </a:cubicBezTo>
                <a:cubicBezTo>
                  <a:pt x="20" y="9"/>
                  <a:pt x="23" y="11"/>
                  <a:pt x="20" y="10"/>
                </a:cubicBezTo>
                <a:cubicBezTo>
                  <a:pt x="21" y="10"/>
                  <a:pt x="21" y="10"/>
                  <a:pt x="21" y="10"/>
                </a:cubicBezTo>
                <a:cubicBezTo>
                  <a:pt x="20" y="10"/>
                  <a:pt x="16" y="9"/>
                  <a:pt x="15" y="11"/>
                </a:cubicBezTo>
                <a:cubicBezTo>
                  <a:pt x="16" y="9"/>
                  <a:pt x="16" y="9"/>
                  <a:pt x="16" y="9"/>
                </a:cubicBezTo>
                <a:cubicBezTo>
                  <a:pt x="16" y="9"/>
                  <a:pt x="15" y="9"/>
                  <a:pt x="15" y="10"/>
                </a:cubicBezTo>
                <a:cubicBezTo>
                  <a:pt x="15" y="9"/>
                  <a:pt x="14" y="8"/>
                  <a:pt x="15" y="8"/>
                </a:cubicBezTo>
                <a:cubicBezTo>
                  <a:pt x="14" y="7"/>
                  <a:pt x="12" y="8"/>
                  <a:pt x="10" y="8"/>
                </a:cubicBezTo>
                <a:cubicBezTo>
                  <a:pt x="11" y="9"/>
                  <a:pt x="11" y="9"/>
                  <a:pt x="11" y="9"/>
                </a:cubicBezTo>
                <a:cubicBezTo>
                  <a:pt x="8" y="10"/>
                  <a:pt x="6" y="9"/>
                  <a:pt x="4" y="9"/>
                </a:cubicBezTo>
                <a:cubicBezTo>
                  <a:pt x="4" y="8"/>
                  <a:pt x="4" y="8"/>
                  <a:pt x="4" y="8"/>
                </a:cubicBezTo>
                <a:cubicBezTo>
                  <a:pt x="2" y="9"/>
                  <a:pt x="2" y="9"/>
                  <a:pt x="2" y="9"/>
                </a:cubicBezTo>
                <a:cubicBezTo>
                  <a:pt x="2" y="8"/>
                  <a:pt x="1" y="7"/>
                  <a:pt x="0" y="8"/>
                </a:cubicBezTo>
                <a:cubicBezTo>
                  <a:pt x="4" y="5"/>
                  <a:pt x="4" y="5"/>
                  <a:pt x="4" y="5"/>
                </a:cubicBezTo>
                <a:cubicBezTo>
                  <a:pt x="6" y="6"/>
                  <a:pt x="3" y="6"/>
                  <a:pt x="4" y="8"/>
                </a:cubicBezTo>
                <a:cubicBezTo>
                  <a:pt x="4" y="9"/>
                  <a:pt x="7" y="8"/>
                  <a:pt x="8" y="7"/>
                </a:cubicBezTo>
                <a:cubicBezTo>
                  <a:pt x="7" y="7"/>
                  <a:pt x="6" y="7"/>
                  <a:pt x="6" y="8"/>
                </a:cubicBezTo>
                <a:cubicBezTo>
                  <a:pt x="5" y="6"/>
                  <a:pt x="7" y="6"/>
                  <a:pt x="8" y="5"/>
                </a:cubicBezTo>
                <a:cubicBezTo>
                  <a:pt x="7" y="5"/>
                  <a:pt x="6" y="5"/>
                  <a:pt x="6" y="5"/>
                </a:cubicBezTo>
                <a:cubicBezTo>
                  <a:pt x="7" y="4"/>
                  <a:pt x="8" y="4"/>
                  <a:pt x="10" y="4"/>
                </a:cubicBezTo>
                <a:cubicBezTo>
                  <a:pt x="9" y="5"/>
                  <a:pt x="11" y="5"/>
                  <a:pt x="10" y="6"/>
                </a:cubicBezTo>
                <a:cubicBezTo>
                  <a:pt x="10" y="4"/>
                  <a:pt x="12" y="4"/>
                  <a:pt x="14" y="4"/>
                </a:cubicBezTo>
                <a:cubicBezTo>
                  <a:pt x="16" y="6"/>
                  <a:pt x="18" y="4"/>
                  <a:pt x="20" y="4"/>
                </a:cubicBezTo>
                <a:cubicBezTo>
                  <a:pt x="19" y="5"/>
                  <a:pt x="18" y="7"/>
                  <a:pt x="17" y="7"/>
                </a:cubicBezTo>
                <a:cubicBezTo>
                  <a:pt x="18" y="8"/>
                  <a:pt x="18" y="7"/>
                  <a:pt x="20" y="8"/>
                </a:cubicBezTo>
                <a:cubicBezTo>
                  <a:pt x="21" y="7"/>
                  <a:pt x="21" y="5"/>
                  <a:pt x="23" y="5"/>
                </a:cubicBezTo>
                <a:cubicBezTo>
                  <a:pt x="23" y="6"/>
                  <a:pt x="23" y="6"/>
                  <a:pt x="23" y="6"/>
                </a:cubicBezTo>
                <a:cubicBezTo>
                  <a:pt x="25" y="5"/>
                  <a:pt x="25" y="4"/>
                  <a:pt x="27" y="4"/>
                </a:cubicBezTo>
                <a:cubicBezTo>
                  <a:pt x="31" y="5"/>
                  <a:pt x="35" y="5"/>
                  <a:pt x="38" y="5"/>
                </a:cubicBezTo>
                <a:cubicBezTo>
                  <a:pt x="38" y="6"/>
                  <a:pt x="38" y="6"/>
                  <a:pt x="38" y="6"/>
                </a:cubicBezTo>
                <a:cubicBezTo>
                  <a:pt x="40" y="4"/>
                  <a:pt x="44" y="5"/>
                  <a:pt x="46" y="4"/>
                </a:cubicBezTo>
                <a:cubicBezTo>
                  <a:pt x="50" y="5"/>
                  <a:pt x="55" y="3"/>
                  <a:pt x="57" y="5"/>
                </a:cubicBezTo>
                <a:cubicBezTo>
                  <a:pt x="63" y="4"/>
                  <a:pt x="69" y="4"/>
                  <a:pt x="76" y="4"/>
                </a:cubicBezTo>
                <a:cubicBezTo>
                  <a:pt x="75" y="6"/>
                  <a:pt x="75" y="6"/>
                  <a:pt x="75" y="6"/>
                </a:cubicBezTo>
                <a:cubicBezTo>
                  <a:pt x="76" y="5"/>
                  <a:pt x="76" y="7"/>
                  <a:pt x="77" y="7"/>
                </a:cubicBezTo>
                <a:cubicBezTo>
                  <a:pt x="76" y="5"/>
                  <a:pt x="79" y="5"/>
                  <a:pt x="80" y="4"/>
                </a:cubicBezTo>
                <a:cubicBezTo>
                  <a:pt x="83" y="5"/>
                  <a:pt x="87" y="4"/>
                  <a:pt x="89" y="3"/>
                </a:cubicBezTo>
                <a:cubicBezTo>
                  <a:pt x="90" y="4"/>
                  <a:pt x="90" y="4"/>
                  <a:pt x="90" y="4"/>
                </a:cubicBezTo>
                <a:cubicBezTo>
                  <a:pt x="92" y="2"/>
                  <a:pt x="96" y="4"/>
                  <a:pt x="99" y="4"/>
                </a:cubicBezTo>
                <a:cubicBezTo>
                  <a:pt x="100" y="5"/>
                  <a:pt x="100" y="6"/>
                  <a:pt x="101" y="6"/>
                </a:cubicBezTo>
                <a:cubicBezTo>
                  <a:pt x="103" y="4"/>
                  <a:pt x="104" y="4"/>
                  <a:pt x="107" y="3"/>
                </a:cubicBezTo>
                <a:cubicBezTo>
                  <a:pt x="109" y="3"/>
                  <a:pt x="112" y="4"/>
                  <a:pt x="114" y="4"/>
                </a:cubicBezTo>
                <a:cubicBezTo>
                  <a:pt x="122" y="2"/>
                  <a:pt x="130" y="4"/>
                  <a:pt x="137" y="2"/>
                </a:cubicBezTo>
                <a:cubicBezTo>
                  <a:pt x="138" y="3"/>
                  <a:pt x="138" y="3"/>
                  <a:pt x="138" y="3"/>
                </a:cubicBezTo>
                <a:cubicBezTo>
                  <a:pt x="146" y="1"/>
                  <a:pt x="155" y="3"/>
                  <a:pt x="162" y="2"/>
                </a:cubicBezTo>
                <a:cubicBezTo>
                  <a:pt x="161" y="4"/>
                  <a:pt x="161" y="4"/>
                  <a:pt x="161" y="4"/>
                </a:cubicBezTo>
                <a:cubicBezTo>
                  <a:pt x="163" y="5"/>
                  <a:pt x="166" y="4"/>
                  <a:pt x="165" y="2"/>
                </a:cubicBezTo>
                <a:cubicBezTo>
                  <a:pt x="167" y="3"/>
                  <a:pt x="170" y="1"/>
                  <a:pt x="172" y="3"/>
                </a:cubicBezTo>
                <a:cubicBezTo>
                  <a:pt x="174" y="4"/>
                  <a:pt x="174" y="2"/>
                  <a:pt x="176" y="2"/>
                </a:cubicBezTo>
                <a:cubicBezTo>
                  <a:pt x="180" y="3"/>
                  <a:pt x="182" y="3"/>
                  <a:pt x="186" y="2"/>
                </a:cubicBezTo>
                <a:cubicBezTo>
                  <a:pt x="185" y="2"/>
                  <a:pt x="185" y="2"/>
                  <a:pt x="185" y="2"/>
                </a:cubicBezTo>
                <a:cubicBezTo>
                  <a:pt x="184" y="3"/>
                  <a:pt x="184" y="3"/>
                  <a:pt x="185" y="4"/>
                </a:cubicBezTo>
                <a:cubicBezTo>
                  <a:pt x="187" y="3"/>
                  <a:pt x="190" y="4"/>
                  <a:pt x="189" y="2"/>
                </a:cubicBezTo>
                <a:cubicBezTo>
                  <a:pt x="193" y="3"/>
                  <a:pt x="199" y="1"/>
                  <a:pt x="203" y="3"/>
                </a:cubicBezTo>
                <a:cubicBezTo>
                  <a:pt x="203" y="2"/>
                  <a:pt x="204" y="2"/>
                  <a:pt x="204" y="1"/>
                </a:cubicBezTo>
                <a:cubicBezTo>
                  <a:pt x="208" y="1"/>
                  <a:pt x="212" y="3"/>
                  <a:pt x="215" y="2"/>
                </a:cubicBezTo>
                <a:cubicBezTo>
                  <a:pt x="215" y="2"/>
                  <a:pt x="214" y="3"/>
                  <a:pt x="215" y="3"/>
                </a:cubicBezTo>
                <a:cubicBezTo>
                  <a:pt x="216" y="3"/>
                  <a:pt x="215" y="2"/>
                  <a:pt x="216" y="2"/>
                </a:cubicBezTo>
                <a:cubicBezTo>
                  <a:pt x="222" y="0"/>
                  <a:pt x="229" y="3"/>
                  <a:pt x="234" y="3"/>
                </a:cubicBezTo>
                <a:cubicBezTo>
                  <a:pt x="244" y="2"/>
                  <a:pt x="254" y="3"/>
                  <a:pt x="263" y="3"/>
                </a:cubicBezTo>
                <a:cubicBezTo>
                  <a:pt x="263" y="3"/>
                  <a:pt x="263" y="3"/>
                  <a:pt x="263" y="3"/>
                </a:cubicBezTo>
                <a:cubicBezTo>
                  <a:pt x="266" y="1"/>
                  <a:pt x="270" y="5"/>
                  <a:pt x="273" y="2"/>
                </a:cubicBezTo>
                <a:cubicBezTo>
                  <a:pt x="274" y="3"/>
                  <a:pt x="276" y="2"/>
                  <a:pt x="275" y="3"/>
                </a:cubicBezTo>
                <a:cubicBezTo>
                  <a:pt x="278" y="2"/>
                  <a:pt x="282" y="5"/>
                  <a:pt x="286" y="3"/>
                </a:cubicBezTo>
                <a:cubicBezTo>
                  <a:pt x="285" y="3"/>
                  <a:pt x="285" y="3"/>
                  <a:pt x="285" y="3"/>
                </a:cubicBezTo>
                <a:cubicBezTo>
                  <a:pt x="288" y="5"/>
                  <a:pt x="292" y="3"/>
                  <a:pt x="295" y="4"/>
                </a:cubicBezTo>
                <a:cubicBezTo>
                  <a:pt x="295" y="4"/>
                  <a:pt x="294" y="5"/>
                  <a:pt x="294" y="5"/>
                </a:cubicBezTo>
                <a:cubicBezTo>
                  <a:pt x="296" y="6"/>
                  <a:pt x="298" y="3"/>
                  <a:pt x="298" y="5"/>
                </a:cubicBezTo>
                <a:cubicBezTo>
                  <a:pt x="299" y="5"/>
                  <a:pt x="299" y="4"/>
                  <a:pt x="299" y="4"/>
                </a:cubicBezTo>
                <a:cubicBezTo>
                  <a:pt x="307" y="5"/>
                  <a:pt x="316" y="4"/>
                  <a:pt x="325" y="3"/>
                </a:cubicBezTo>
                <a:cubicBezTo>
                  <a:pt x="331" y="5"/>
                  <a:pt x="325" y="8"/>
                  <a:pt x="330" y="6"/>
                </a:cubicBezTo>
                <a:cubicBezTo>
                  <a:pt x="330" y="6"/>
                  <a:pt x="330" y="5"/>
                  <a:pt x="330" y="5"/>
                </a:cubicBezTo>
                <a:cubicBezTo>
                  <a:pt x="332" y="5"/>
                  <a:pt x="333" y="8"/>
                  <a:pt x="334" y="7"/>
                </a:cubicBezTo>
                <a:cubicBezTo>
                  <a:pt x="334" y="5"/>
                  <a:pt x="335" y="6"/>
                  <a:pt x="335" y="5"/>
                </a:cubicBezTo>
                <a:cubicBezTo>
                  <a:pt x="339" y="6"/>
                  <a:pt x="340" y="8"/>
                  <a:pt x="343" y="7"/>
                </a:cubicBezTo>
                <a:cubicBezTo>
                  <a:pt x="343" y="7"/>
                  <a:pt x="343" y="7"/>
                  <a:pt x="343" y="7"/>
                </a:cubicBezTo>
                <a:cubicBezTo>
                  <a:pt x="346" y="5"/>
                  <a:pt x="350" y="6"/>
                  <a:pt x="353" y="4"/>
                </a:cubicBezTo>
                <a:cubicBezTo>
                  <a:pt x="373" y="4"/>
                  <a:pt x="392" y="3"/>
                  <a:pt x="411" y="3"/>
                </a:cubicBezTo>
                <a:cubicBezTo>
                  <a:pt x="429" y="3"/>
                  <a:pt x="448" y="3"/>
                  <a:pt x="467" y="4"/>
                </a:cubicBezTo>
                <a:cubicBezTo>
                  <a:pt x="471" y="7"/>
                  <a:pt x="472" y="6"/>
                  <a:pt x="476" y="6"/>
                </a:cubicBezTo>
                <a:cubicBezTo>
                  <a:pt x="476" y="6"/>
                  <a:pt x="476" y="6"/>
                  <a:pt x="476" y="6"/>
                </a:cubicBezTo>
                <a:cubicBezTo>
                  <a:pt x="477" y="5"/>
                  <a:pt x="480" y="6"/>
                  <a:pt x="480" y="5"/>
                </a:cubicBezTo>
                <a:cubicBezTo>
                  <a:pt x="487" y="5"/>
                  <a:pt x="494" y="5"/>
                  <a:pt x="501" y="5"/>
                </a:cubicBezTo>
                <a:cubicBezTo>
                  <a:pt x="500" y="5"/>
                  <a:pt x="499" y="7"/>
                  <a:pt x="501" y="7"/>
                </a:cubicBezTo>
                <a:cubicBezTo>
                  <a:pt x="502" y="5"/>
                  <a:pt x="502" y="5"/>
                  <a:pt x="502" y="5"/>
                </a:cubicBezTo>
                <a:cubicBezTo>
                  <a:pt x="502" y="6"/>
                  <a:pt x="502" y="6"/>
                  <a:pt x="502" y="6"/>
                </a:cubicBezTo>
                <a:cubicBezTo>
                  <a:pt x="503" y="6"/>
                  <a:pt x="504" y="5"/>
                  <a:pt x="503" y="4"/>
                </a:cubicBezTo>
                <a:cubicBezTo>
                  <a:pt x="522" y="3"/>
                  <a:pt x="539" y="7"/>
                  <a:pt x="557" y="7"/>
                </a:cubicBezTo>
                <a:cubicBezTo>
                  <a:pt x="562" y="8"/>
                  <a:pt x="568" y="8"/>
                  <a:pt x="572" y="7"/>
                </a:cubicBezTo>
                <a:cubicBezTo>
                  <a:pt x="586" y="10"/>
                  <a:pt x="598" y="13"/>
                  <a:pt x="613" y="12"/>
                </a:cubicBezTo>
                <a:cubicBezTo>
                  <a:pt x="613" y="12"/>
                  <a:pt x="610" y="17"/>
                  <a:pt x="604" y="17"/>
                </a:cubicBezTo>
                <a:close/>
              </a:path>
            </a:pathLst>
          </a:custGeom>
          <a:solidFill>
            <a:schemeClr val="tx1"/>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US" sz="1600">
              <a:solidFill>
                <a:prstClr val="black"/>
              </a:solidFill>
              <a:latin typeface="Calibri"/>
            </a:endParaRPr>
          </a:p>
        </p:txBody>
      </p:sp>
      <p:sp>
        <p:nvSpPr>
          <p:cNvPr id="203" name="pole tekstowe 51"/>
          <p:cNvSpPr txBox="1"/>
          <p:nvPr/>
        </p:nvSpPr>
        <p:spPr>
          <a:xfrm>
            <a:off x="5046273" y="501672"/>
            <a:ext cx="1415973" cy="400110"/>
          </a:xfrm>
          <a:prstGeom prst="rect">
            <a:avLst/>
          </a:prstGeom>
          <a:noFill/>
        </p:spPr>
        <p:txBody>
          <a:bodyPr wrap="none" rtlCol="0">
            <a:spAutoFit/>
          </a:bodyPr>
          <a:lstStyle/>
          <a:p>
            <a:pPr algn="ctr" defTabSz="457200"/>
            <a:r>
              <a:rPr lang="en-US" sz="2000" dirty="0">
                <a:solidFill>
                  <a:srgbClr val="003366"/>
                </a:solidFill>
                <a:latin typeface="Courier"/>
                <a:cs typeface="Courier"/>
              </a:rPr>
              <a:t>v</a:t>
            </a:r>
            <a:r>
              <a:rPr lang="en-US" sz="2000" dirty="0" smtClean="0">
                <a:solidFill>
                  <a:srgbClr val="003366"/>
                </a:solidFill>
                <a:latin typeface="Courier"/>
                <a:cs typeface="Courier"/>
              </a:rPr>
              <a:t>alidate</a:t>
            </a:r>
            <a:endParaRPr lang="en-US" sz="2000" dirty="0">
              <a:solidFill>
                <a:srgbClr val="003366"/>
              </a:solidFill>
              <a:latin typeface="Courier"/>
              <a:cs typeface="Courier"/>
            </a:endParaRPr>
          </a:p>
        </p:txBody>
      </p:sp>
      <p:sp>
        <p:nvSpPr>
          <p:cNvPr id="204" name="Freeform 145"/>
          <p:cNvSpPr>
            <a:spLocks/>
          </p:cNvSpPr>
          <p:nvPr/>
        </p:nvSpPr>
        <p:spPr bwMode="auto">
          <a:xfrm>
            <a:off x="505720" y="1023191"/>
            <a:ext cx="7651588" cy="50011"/>
          </a:xfrm>
          <a:custGeom>
            <a:avLst/>
            <a:gdLst/>
            <a:ahLst/>
            <a:cxnLst>
              <a:cxn ang="0">
                <a:pos x="543" y="15"/>
              </a:cxn>
              <a:cxn ang="0">
                <a:pos x="525" y="15"/>
              </a:cxn>
              <a:cxn ang="0">
                <a:pos x="488" y="18"/>
              </a:cxn>
              <a:cxn ang="0">
                <a:pos x="475" y="17"/>
              </a:cxn>
              <a:cxn ang="0">
                <a:pos x="436" y="15"/>
              </a:cxn>
              <a:cxn ang="0">
                <a:pos x="423" y="15"/>
              </a:cxn>
              <a:cxn ang="0">
                <a:pos x="401" y="16"/>
              </a:cxn>
              <a:cxn ang="0">
                <a:pos x="382" y="15"/>
              </a:cxn>
              <a:cxn ang="0">
                <a:pos x="372" y="14"/>
              </a:cxn>
              <a:cxn ang="0">
                <a:pos x="363" y="16"/>
              </a:cxn>
              <a:cxn ang="0">
                <a:pos x="341" y="18"/>
              </a:cxn>
              <a:cxn ang="0">
                <a:pos x="329" y="17"/>
              </a:cxn>
              <a:cxn ang="0">
                <a:pos x="316" y="19"/>
              </a:cxn>
              <a:cxn ang="0">
                <a:pos x="300" y="17"/>
              </a:cxn>
              <a:cxn ang="0">
                <a:pos x="282" y="17"/>
              </a:cxn>
              <a:cxn ang="0">
                <a:pos x="259" y="16"/>
              </a:cxn>
              <a:cxn ang="0">
                <a:pos x="250" y="17"/>
              </a:cxn>
              <a:cxn ang="0">
                <a:pos x="241" y="15"/>
              </a:cxn>
              <a:cxn ang="0">
                <a:pos x="233" y="17"/>
              </a:cxn>
              <a:cxn ang="0">
                <a:pos x="230" y="17"/>
              </a:cxn>
              <a:cxn ang="0">
                <a:pos x="219" y="17"/>
              </a:cxn>
              <a:cxn ang="0">
                <a:pos x="188" y="17"/>
              </a:cxn>
              <a:cxn ang="0">
                <a:pos x="176" y="17"/>
              </a:cxn>
              <a:cxn ang="0">
                <a:pos x="166" y="17"/>
              </a:cxn>
              <a:cxn ang="0">
                <a:pos x="140" y="16"/>
              </a:cxn>
              <a:cxn ang="0">
                <a:pos x="134" y="12"/>
              </a:cxn>
              <a:cxn ang="0">
                <a:pos x="125" y="16"/>
              </a:cxn>
              <a:cxn ang="0">
                <a:pos x="118" y="20"/>
              </a:cxn>
              <a:cxn ang="0">
                <a:pos x="106" y="18"/>
              </a:cxn>
              <a:cxn ang="0">
                <a:pos x="102" y="20"/>
              </a:cxn>
              <a:cxn ang="0">
                <a:pos x="97" y="18"/>
              </a:cxn>
              <a:cxn ang="0">
                <a:pos x="88" y="15"/>
              </a:cxn>
              <a:cxn ang="0">
                <a:pos x="78" y="18"/>
              </a:cxn>
              <a:cxn ang="0">
                <a:pos x="73" y="16"/>
              </a:cxn>
              <a:cxn ang="0">
                <a:pos x="65" y="18"/>
              </a:cxn>
              <a:cxn ang="0">
                <a:pos x="56" y="18"/>
              </a:cxn>
              <a:cxn ang="0">
                <a:pos x="60" y="13"/>
              </a:cxn>
              <a:cxn ang="0">
                <a:pos x="44" y="16"/>
              </a:cxn>
              <a:cxn ang="0">
                <a:pos x="22" y="9"/>
              </a:cxn>
              <a:cxn ang="0">
                <a:pos x="15" y="8"/>
              </a:cxn>
              <a:cxn ang="0">
                <a:pos x="0" y="8"/>
              </a:cxn>
              <a:cxn ang="0">
                <a:pos x="6" y="5"/>
              </a:cxn>
              <a:cxn ang="0">
                <a:pos x="20" y="8"/>
              </a:cxn>
              <a:cxn ang="0">
                <a:pos x="46" y="4"/>
              </a:cxn>
              <a:cxn ang="0">
                <a:pos x="89" y="3"/>
              </a:cxn>
              <a:cxn ang="0">
                <a:pos x="137" y="2"/>
              </a:cxn>
              <a:cxn ang="0">
                <a:pos x="176" y="2"/>
              </a:cxn>
              <a:cxn ang="0">
                <a:pos x="204" y="1"/>
              </a:cxn>
              <a:cxn ang="0">
                <a:pos x="263" y="3"/>
              </a:cxn>
              <a:cxn ang="0">
                <a:pos x="294" y="5"/>
              </a:cxn>
              <a:cxn ang="0">
                <a:pos x="334" y="7"/>
              </a:cxn>
              <a:cxn ang="0">
                <a:pos x="467" y="4"/>
              </a:cxn>
              <a:cxn ang="0">
                <a:pos x="502" y="5"/>
              </a:cxn>
              <a:cxn ang="0">
                <a:pos x="604" y="17"/>
              </a:cxn>
            </a:cxnLst>
            <a:rect l="0" t="0" r="r" b="b"/>
            <a:pathLst>
              <a:path w="613" h="21">
                <a:moveTo>
                  <a:pt x="604" y="17"/>
                </a:moveTo>
                <a:cubicBezTo>
                  <a:pt x="597" y="21"/>
                  <a:pt x="587" y="16"/>
                  <a:pt x="579" y="18"/>
                </a:cubicBezTo>
                <a:cubicBezTo>
                  <a:pt x="578" y="19"/>
                  <a:pt x="580" y="16"/>
                  <a:pt x="577" y="17"/>
                </a:cubicBezTo>
                <a:cubicBezTo>
                  <a:pt x="570" y="20"/>
                  <a:pt x="557" y="17"/>
                  <a:pt x="548" y="15"/>
                </a:cubicBezTo>
                <a:cubicBezTo>
                  <a:pt x="549" y="14"/>
                  <a:pt x="549" y="14"/>
                  <a:pt x="549" y="14"/>
                </a:cubicBezTo>
                <a:cubicBezTo>
                  <a:pt x="547" y="13"/>
                  <a:pt x="545" y="15"/>
                  <a:pt x="543" y="15"/>
                </a:cubicBezTo>
                <a:cubicBezTo>
                  <a:pt x="543" y="15"/>
                  <a:pt x="543" y="14"/>
                  <a:pt x="543" y="14"/>
                </a:cubicBezTo>
                <a:cubicBezTo>
                  <a:pt x="542" y="15"/>
                  <a:pt x="539" y="14"/>
                  <a:pt x="539" y="15"/>
                </a:cubicBezTo>
                <a:cubicBezTo>
                  <a:pt x="538" y="15"/>
                  <a:pt x="538" y="14"/>
                  <a:pt x="537" y="13"/>
                </a:cubicBezTo>
                <a:cubicBezTo>
                  <a:pt x="536" y="15"/>
                  <a:pt x="536" y="15"/>
                  <a:pt x="536" y="15"/>
                </a:cubicBezTo>
                <a:cubicBezTo>
                  <a:pt x="533" y="18"/>
                  <a:pt x="529" y="14"/>
                  <a:pt x="524" y="16"/>
                </a:cubicBezTo>
                <a:cubicBezTo>
                  <a:pt x="525" y="16"/>
                  <a:pt x="525" y="15"/>
                  <a:pt x="525" y="15"/>
                </a:cubicBezTo>
                <a:cubicBezTo>
                  <a:pt x="518" y="17"/>
                  <a:pt x="510" y="16"/>
                  <a:pt x="502" y="17"/>
                </a:cubicBezTo>
                <a:cubicBezTo>
                  <a:pt x="503" y="16"/>
                  <a:pt x="503" y="15"/>
                  <a:pt x="502" y="15"/>
                </a:cubicBezTo>
                <a:cubicBezTo>
                  <a:pt x="502" y="16"/>
                  <a:pt x="500" y="17"/>
                  <a:pt x="498" y="17"/>
                </a:cubicBezTo>
                <a:cubicBezTo>
                  <a:pt x="497" y="15"/>
                  <a:pt x="494" y="18"/>
                  <a:pt x="492" y="17"/>
                </a:cubicBezTo>
                <a:cubicBezTo>
                  <a:pt x="492" y="17"/>
                  <a:pt x="492" y="17"/>
                  <a:pt x="492" y="17"/>
                </a:cubicBezTo>
                <a:cubicBezTo>
                  <a:pt x="490" y="19"/>
                  <a:pt x="490" y="16"/>
                  <a:pt x="488" y="18"/>
                </a:cubicBezTo>
                <a:cubicBezTo>
                  <a:pt x="487" y="17"/>
                  <a:pt x="487" y="17"/>
                  <a:pt x="487" y="17"/>
                </a:cubicBezTo>
                <a:cubicBezTo>
                  <a:pt x="486" y="19"/>
                  <a:pt x="485" y="16"/>
                  <a:pt x="483" y="17"/>
                </a:cubicBezTo>
                <a:cubicBezTo>
                  <a:pt x="483" y="17"/>
                  <a:pt x="483" y="17"/>
                  <a:pt x="483" y="17"/>
                </a:cubicBezTo>
                <a:cubicBezTo>
                  <a:pt x="482" y="18"/>
                  <a:pt x="481" y="16"/>
                  <a:pt x="480" y="17"/>
                </a:cubicBezTo>
                <a:cubicBezTo>
                  <a:pt x="480" y="17"/>
                  <a:pt x="480" y="17"/>
                  <a:pt x="480" y="17"/>
                </a:cubicBezTo>
                <a:cubicBezTo>
                  <a:pt x="477" y="17"/>
                  <a:pt x="475" y="16"/>
                  <a:pt x="475" y="17"/>
                </a:cubicBezTo>
                <a:cubicBezTo>
                  <a:pt x="474" y="16"/>
                  <a:pt x="478" y="17"/>
                  <a:pt x="477" y="15"/>
                </a:cubicBezTo>
                <a:cubicBezTo>
                  <a:pt x="467" y="16"/>
                  <a:pt x="457" y="16"/>
                  <a:pt x="447" y="16"/>
                </a:cubicBezTo>
                <a:cubicBezTo>
                  <a:pt x="446" y="15"/>
                  <a:pt x="446" y="15"/>
                  <a:pt x="445" y="14"/>
                </a:cubicBezTo>
                <a:cubicBezTo>
                  <a:pt x="444" y="15"/>
                  <a:pt x="442" y="14"/>
                  <a:pt x="441" y="15"/>
                </a:cubicBezTo>
                <a:cubicBezTo>
                  <a:pt x="441" y="15"/>
                  <a:pt x="440" y="14"/>
                  <a:pt x="440" y="14"/>
                </a:cubicBezTo>
                <a:cubicBezTo>
                  <a:pt x="438" y="14"/>
                  <a:pt x="438" y="16"/>
                  <a:pt x="436" y="15"/>
                </a:cubicBezTo>
                <a:cubicBezTo>
                  <a:pt x="437" y="15"/>
                  <a:pt x="437" y="14"/>
                  <a:pt x="437" y="14"/>
                </a:cubicBezTo>
                <a:cubicBezTo>
                  <a:pt x="435" y="15"/>
                  <a:pt x="433" y="15"/>
                  <a:pt x="431" y="15"/>
                </a:cubicBezTo>
                <a:cubicBezTo>
                  <a:pt x="431" y="15"/>
                  <a:pt x="432" y="15"/>
                  <a:pt x="431" y="14"/>
                </a:cubicBezTo>
                <a:cubicBezTo>
                  <a:pt x="429" y="16"/>
                  <a:pt x="428" y="14"/>
                  <a:pt x="426" y="15"/>
                </a:cubicBezTo>
                <a:cubicBezTo>
                  <a:pt x="426" y="14"/>
                  <a:pt x="426" y="14"/>
                  <a:pt x="426" y="14"/>
                </a:cubicBezTo>
                <a:cubicBezTo>
                  <a:pt x="423" y="12"/>
                  <a:pt x="426" y="16"/>
                  <a:pt x="423" y="15"/>
                </a:cubicBezTo>
                <a:cubicBezTo>
                  <a:pt x="424" y="15"/>
                  <a:pt x="423" y="14"/>
                  <a:pt x="423" y="14"/>
                </a:cubicBezTo>
                <a:cubicBezTo>
                  <a:pt x="421" y="16"/>
                  <a:pt x="417" y="15"/>
                  <a:pt x="415" y="16"/>
                </a:cubicBezTo>
                <a:cubicBezTo>
                  <a:pt x="415" y="15"/>
                  <a:pt x="415" y="15"/>
                  <a:pt x="415" y="15"/>
                </a:cubicBezTo>
                <a:cubicBezTo>
                  <a:pt x="412" y="15"/>
                  <a:pt x="409" y="15"/>
                  <a:pt x="406" y="15"/>
                </a:cubicBezTo>
                <a:cubicBezTo>
                  <a:pt x="405" y="15"/>
                  <a:pt x="407" y="13"/>
                  <a:pt x="404" y="13"/>
                </a:cubicBezTo>
                <a:cubicBezTo>
                  <a:pt x="404" y="15"/>
                  <a:pt x="399" y="14"/>
                  <a:pt x="401" y="16"/>
                </a:cubicBezTo>
                <a:cubicBezTo>
                  <a:pt x="399" y="16"/>
                  <a:pt x="395" y="15"/>
                  <a:pt x="393" y="16"/>
                </a:cubicBezTo>
                <a:cubicBezTo>
                  <a:pt x="394" y="15"/>
                  <a:pt x="392" y="13"/>
                  <a:pt x="394" y="13"/>
                </a:cubicBezTo>
                <a:cubicBezTo>
                  <a:pt x="393" y="12"/>
                  <a:pt x="393" y="12"/>
                  <a:pt x="393" y="12"/>
                </a:cubicBezTo>
                <a:cubicBezTo>
                  <a:pt x="393" y="11"/>
                  <a:pt x="394" y="12"/>
                  <a:pt x="394" y="11"/>
                </a:cubicBezTo>
                <a:cubicBezTo>
                  <a:pt x="393" y="11"/>
                  <a:pt x="390" y="12"/>
                  <a:pt x="389" y="12"/>
                </a:cubicBezTo>
                <a:cubicBezTo>
                  <a:pt x="387" y="13"/>
                  <a:pt x="385" y="15"/>
                  <a:pt x="382" y="15"/>
                </a:cubicBezTo>
                <a:cubicBezTo>
                  <a:pt x="384" y="15"/>
                  <a:pt x="382" y="13"/>
                  <a:pt x="383" y="13"/>
                </a:cubicBezTo>
                <a:cubicBezTo>
                  <a:pt x="378" y="17"/>
                  <a:pt x="378" y="17"/>
                  <a:pt x="378" y="17"/>
                </a:cubicBezTo>
                <a:cubicBezTo>
                  <a:pt x="377" y="17"/>
                  <a:pt x="378" y="15"/>
                  <a:pt x="377" y="16"/>
                </a:cubicBezTo>
                <a:cubicBezTo>
                  <a:pt x="377" y="16"/>
                  <a:pt x="376" y="16"/>
                  <a:pt x="376" y="17"/>
                </a:cubicBezTo>
                <a:cubicBezTo>
                  <a:pt x="375" y="17"/>
                  <a:pt x="372" y="17"/>
                  <a:pt x="371" y="15"/>
                </a:cubicBezTo>
                <a:cubicBezTo>
                  <a:pt x="371" y="15"/>
                  <a:pt x="373" y="15"/>
                  <a:pt x="372" y="14"/>
                </a:cubicBezTo>
                <a:cubicBezTo>
                  <a:pt x="370" y="14"/>
                  <a:pt x="370" y="15"/>
                  <a:pt x="368" y="15"/>
                </a:cubicBezTo>
                <a:cubicBezTo>
                  <a:pt x="368" y="15"/>
                  <a:pt x="368" y="15"/>
                  <a:pt x="368" y="15"/>
                </a:cubicBezTo>
                <a:cubicBezTo>
                  <a:pt x="367" y="14"/>
                  <a:pt x="364" y="15"/>
                  <a:pt x="366" y="16"/>
                </a:cubicBezTo>
                <a:cubicBezTo>
                  <a:pt x="366" y="17"/>
                  <a:pt x="365" y="15"/>
                  <a:pt x="367" y="16"/>
                </a:cubicBezTo>
                <a:cubicBezTo>
                  <a:pt x="366" y="17"/>
                  <a:pt x="364" y="17"/>
                  <a:pt x="362" y="17"/>
                </a:cubicBezTo>
                <a:cubicBezTo>
                  <a:pt x="362" y="17"/>
                  <a:pt x="362" y="16"/>
                  <a:pt x="363" y="16"/>
                </a:cubicBezTo>
                <a:cubicBezTo>
                  <a:pt x="360" y="17"/>
                  <a:pt x="357" y="18"/>
                  <a:pt x="355" y="18"/>
                </a:cubicBezTo>
                <a:cubicBezTo>
                  <a:pt x="355" y="19"/>
                  <a:pt x="356" y="17"/>
                  <a:pt x="356" y="17"/>
                </a:cubicBezTo>
                <a:cubicBezTo>
                  <a:pt x="353" y="16"/>
                  <a:pt x="349" y="19"/>
                  <a:pt x="346" y="17"/>
                </a:cubicBezTo>
                <a:cubicBezTo>
                  <a:pt x="346" y="17"/>
                  <a:pt x="346" y="18"/>
                  <a:pt x="346" y="18"/>
                </a:cubicBezTo>
                <a:cubicBezTo>
                  <a:pt x="344" y="18"/>
                  <a:pt x="345" y="17"/>
                  <a:pt x="343" y="17"/>
                </a:cubicBezTo>
                <a:cubicBezTo>
                  <a:pt x="343" y="16"/>
                  <a:pt x="342" y="17"/>
                  <a:pt x="341" y="18"/>
                </a:cubicBezTo>
                <a:cubicBezTo>
                  <a:pt x="340" y="18"/>
                  <a:pt x="341" y="17"/>
                  <a:pt x="342" y="17"/>
                </a:cubicBezTo>
                <a:cubicBezTo>
                  <a:pt x="340" y="18"/>
                  <a:pt x="334" y="19"/>
                  <a:pt x="330" y="18"/>
                </a:cubicBezTo>
                <a:cubicBezTo>
                  <a:pt x="330" y="18"/>
                  <a:pt x="328" y="20"/>
                  <a:pt x="327" y="19"/>
                </a:cubicBezTo>
                <a:cubicBezTo>
                  <a:pt x="327" y="18"/>
                  <a:pt x="327" y="18"/>
                  <a:pt x="327" y="18"/>
                </a:cubicBezTo>
                <a:cubicBezTo>
                  <a:pt x="327" y="17"/>
                  <a:pt x="324" y="18"/>
                  <a:pt x="324" y="17"/>
                </a:cubicBezTo>
                <a:cubicBezTo>
                  <a:pt x="322" y="19"/>
                  <a:pt x="331" y="16"/>
                  <a:pt x="329" y="17"/>
                </a:cubicBezTo>
                <a:cubicBezTo>
                  <a:pt x="328" y="16"/>
                  <a:pt x="325" y="19"/>
                  <a:pt x="326" y="17"/>
                </a:cubicBezTo>
                <a:cubicBezTo>
                  <a:pt x="324" y="17"/>
                  <a:pt x="323" y="19"/>
                  <a:pt x="321" y="18"/>
                </a:cubicBezTo>
                <a:cubicBezTo>
                  <a:pt x="321" y="18"/>
                  <a:pt x="322" y="16"/>
                  <a:pt x="321" y="16"/>
                </a:cubicBezTo>
                <a:cubicBezTo>
                  <a:pt x="319" y="16"/>
                  <a:pt x="320" y="17"/>
                  <a:pt x="318" y="17"/>
                </a:cubicBezTo>
                <a:cubicBezTo>
                  <a:pt x="317" y="17"/>
                  <a:pt x="317" y="17"/>
                  <a:pt x="317" y="17"/>
                </a:cubicBezTo>
                <a:cubicBezTo>
                  <a:pt x="317" y="19"/>
                  <a:pt x="315" y="17"/>
                  <a:pt x="316" y="19"/>
                </a:cubicBezTo>
                <a:cubicBezTo>
                  <a:pt x="316" y="18"/>
                  <a:pt x="312" y="19"/>
                  <a:pt x="313" y="17"/>
                </a:cubicBezTo>
                <a:cubicBezTo>
                  <a:pt x="313" y="16"/>
                  <a:pt x="313" y="16"/>
                  <a:pt x="313" y="16"/>
                </a:cubicBezTo>
                <a:cubicBezTo>
                  <a:pt x="312" y="16"/>
                  <a:pt x="311" y="17"/>
                  <a:pt x="310" y="18"/>
                </a:cubicBezTo>
                <a:cubicBezTo>
                  <a:pt x="310" y="18"/>
                  <a:pt x="310" y="17"/>
                  <a:pt x="310" y="17"/>
                </a:cubicBezTo>
                <a:cubicBezTo>
                  <a:pt x="310" y="20"/>
                  <a:pt x="308" y="17"/>
                  <a:pt x="306" y="19"/>
                </a:cubicBezTo>
                <a:cubicBezTo>
                  <a:pt x="304" y="18"/>
                  <a:pt x="301" y="19"/>
                  <a:pt x="300" y="17"/>
                </a:cubicBezTo>
                <a:cubicBezTo>
                  <a:pt x="298" y="18"/>
                  <a:pt x="297" y="19"/>
                  <a:pt x="295" y="18"/>
                </a:cubicBezTo>
                <a:cubicBezTo>
                  <a:pt x="295" y="18"/>
                  <a:pt x="296" y="18"/>
                  <a:pt x="296" y="17"/>
                </a:cubicBezTo>
                <a:cubicBezTo>
                  <a:pt x="295" y="17"/>
                  <a:pt x="294" y="17"/>
                  <a:pt x="293" y="18"/>
                </a:cubicBezTo>
                <a:cubicBezTo>
                  <a:pt x="293" y="17"/>
                  <a:pt x="291" y="16"/>
                  <a:pt x="289" y="15"/>
                </a:cubicBezTo>
                <a:cubicBezTo>
                  <a:pt x="288" y="16"/>
                  <a:pt x="288" y="17"/>
                  <a:pt x="288" y="18"/>
                </a:cubicBezTo>
                <a:cubicBezTo>
                  <a:pt x="287" y="16"/>
                  <a:pt x="283" y="20"/>
                  <a:pt x="282" y="17"/>
                </a:cubicBezTo>
                <a:cubicBezTo>
                  <a:pt x="282" y="17"/>
                  <a:pt x="284" y="16"/>
                  <a:pt x="283" y="16"/>
                </a:cubicBezTo>
                <a:cubicBezTo>
                  <a:pt x="281" y="13"/>
                  <a:pt x="280" y="17"/>
                  <a:pt x="277" y="16"/>
                </a:cubicBezTo>
                <a:cubicBezTo>
                  <a:pt x="278" y="18"/>
                  <a:pt x="278" y="18"/>
                  <a:pt x="278" y="18"/>
                </a:cubicBezTo>
                <a:cubicBezTo>
                  <a:pt x="277" y="17"/>
                  <a:pt x="274" y="19"/>
                  <a:pt x="274" y="17"/>
                </a:cubicBezTo>
                <a:cubicBezTo>
                  <a:pt x="273" y="18"/>
                  <a:pt x="271" y="17"/>
                  <a:pt x="272" y="18"/>
                </a:cubicBezTo>
                <a:cubicBezTo>
                  <a:pt x="268" y="17"/>
                  <a:pt x="262" y="19"/>
                  <a:pt x="259" y="16"/>
                </a:cubicBezTo>
                <a:cubicBezTo>
                  <a:pt x="259" y="16"/>
                  <a:pt x="257" y="16"/>
                  <a:pt x="258" y="17"/>
                </a:cubicBezTo>
                <a:cubicBezTo>
                  <a:pt x="259" y="18"/>
                  <a:pt x="259" y="16"/>
                  <a:pt x="259" y="17"/>
                </a:cubicBezTo>
                <a:cubicBezTo>
                  <a:pt x="259" y="17"/>
                  <a:pt x="259" y="17"/>
                  <a:pt x="259" y="18"/>
                </a:cubicBezTo>
                <a:cubicBezTo>
                  <a:pt x="257" y="17"/>
                  <a:pt x="256" y="17"/>
                  <a:pt x="258" y="15"/>
                </a:cubicBezTo>
                <a:cubicBezTo>
                  <a:pt x="255" y="14"/>
                  <a:pt x="255" y="19"/>
                  <a:pt x="251" y="18"/>
                </a:cubicBezTo>
                <a:cubicBezTo>
                  <a:pt x="251" y="17"/>
                  <a:pt x="251" y="17"/>
                  <a:pt x="250" y="17"/>
                </a:cubicBezTo>
                <a:cubicBezTo>
                  <a:pt x="248" y="18"/>
                  <a:pt x="248" y="18"/>
                  <a:pt x="248" y="18"/>
                </a:cubicBezTo>
                <a:cubicBezTo>
                  <a:pt x="246" y="18"/>
                  <a:pt x="247" y="16"/>
                  <a:pt x="247" y="15"/>
                </a:cubicBezTo>
                <a:cubicBezTo>
                  <a:pt x="246" y="15"/>
                  <a:pt x="244" y="15"/>
                  <a:pt x="243" y="16"/>
                </a:cubicBezTo>
                <a:cubicBezTo>
                  <a:pt x="242" y="14"/>
                  <a:pt x="242" y="14"/>
                  <a:pt x="242" y="14"/>
                </a:cubicBezTo>
                <a:cubicBezTo>
                  <a:pt x="243" y="16"/>
                  <a:pt x="241" y="15"/>
                  <a:pt x="240" y="16"/>
                </a:cubicBezTo>
                <a:cubicBezTo>
                  <a:pt x="241" y="15"/>
                  <a:pt x="241" y="15"/>
                  <a:pt x="241" y="15"/>
                </a:cubicBezTo>
                <a:cubicBezTo>
                  <a:pt x="241" y="15"/>
                  <a:pt x="239" y="15"/>
                  <a:pt x="239" y="15"/>
                </a:cubicBezTo>
                <a:cubicBezTo>
                  <a:pt x="239" y="16"/>
                  <a:pt x="240" y="16"/>
                  <a:pt x="241" y="17"/>
                </a:cubicBezTo>
                <a:cubicBezTo>
                  <a:pt x="240" y="17"/>
                  <a:pt x="239" y="17"/>
                  <a:pt x="239" y="18"/>
                </a:cubicBezTo>
                <a:cubicBezTo>
                  <a:pt x="239" y="16"/>
                  <a:pt x="237" y="17"/>
                  <a:pt x="236" y="17"/>
                </a:cubicBezTo>
                <a:cubicBezTo>
                  <a:pt x="235" y="16"/>
                  <a:pt x="234" y="18"/>
                  <a:pt x="234" y="18"/>
                </a:cubicBezTo>
                <a:cubicBezTo>
                  <a:pt x="234" y="17"/>
                  <a:pt x="232" y="18"/>
                  <a:pt x="233" y="17"/>
                </a:cubicBezTo>
                <a:cubicBezTo>
                  <a:pt x="233" y="16"/>
                  <a:pt x="234" y="17"/>
                  <a:pt x="235" y="17"/>
                </a:cubicBezTo>
                <a:cubicBezTo>
                  <a:pt x="234" y="16"/>
                  <a:pt x="234" y="15"/>
                  <a:pt x="232" y="16"/>
                </a:cubicBezTo>
                <a:cubicBezTo>
                  <a:pt x="231" y="16"/>
                  <a:pt x="233" y="18"/>
                  <a:pt x="231" y="18"/>
                </a:cubicBezTo>
                <a:cubicBezTo>
                  <a:pt x="231" y="17"/>
                  <a:pt x="231" y="17"/>
                  <a:pt x="232" y="16"/>
                </a:cubicBezTo>
                <a:cubicBezTo>
                  <a:pt x="230" y="16"/>
                  <a:pt x="230" y="16"/>
                  <a:pt x="230" y="16"/>
                </a:cubicBezTo>
                <a:cubicBezTo>
                  <a:pt x="230" y="17"/>
                  <a:pt x="230" y="17"/>
                  <a:pt x="230" y="17"/>
                </a:cubicBezTo>
                <a:cubicBezTo>
                  <a:pt x="229" y="16"/>
                  <a:pt x="229" y="16"/>
                  <a:pt x="229" y="16"/>
                </a:cubicBezTo>
                <a:cubicBezTo>
                  <a:pt x="229" y="17"/>
                  <a:pt x="226" y="17"/>
                  <a:pt x="226" y="18"/>
                </a:cubicBezTo>
                <a:cubicBezTo>
                  <a:pt x="225" y="18"/>
                  <a:pt x="224" y="17"/>
                  <a:pt x="223" y="17"/>
                </a:cubicBezTo>
                <a:cubicBezTo>
                  <a:pt x="223" y="17"/>
                  <a:pt x="223" y="17"/>
                  <a:pt x="223" y="17"/>
                </a:cubicBezTo>
                <a:cubicBezTo>
                  <a:pt x="222" y="16"/>
                  <a:pt x="220" y="17"/>
                  <a:pt x="219" y="17"/>
                </a:cubicBezTo>
                <a:cubicBezTo>
                  <a:pt x="219" y="17"/>
                  <a:pt x="219" y="17"/>
                  <a:pt x="219" y="17"/>
                </a:cubicBezTo>
                <a:cubicBezTo>
                  <a:pt x="218" y="17"/>
                  <a:pt x="217" y="17"/>
                  <a:pt x="216" y="18"/>
                </a:cubicBezTo>
                <a:cubicBezTo>
                  <a:pt x="214" y="17"/>
                  <a:pt x="215" y="13"/>
                  <a:pt x="214" y="15"/>
                </a:cubicBezTo>
                <a:cubicBezTo>
                  <a:pt x="212" y="15"/>
                  <a:pt x="211" y="17"/>
                  <a:pt x="212" y="18"/>
                </a:cubicBezTo>
                <a:cubicBezTo>
                  <a:pt x="209" y="17"/>
                  <a:pt x="205" y="19"/>
                  <a:pt x="202" y="17"/>
                </a:cubicBezTo>
                <a:cubicBezTo>
                  <a:pt x="202" y="17"/>
                  <a:pt x="202" y="18"/>
                  <a:pt x="201" y="18"/>
                </a:cubicBezTo>
                <a:cubicBezTo>
                  <a:pt x="197" y="17"/>
                  <a:pt x="192" y="19"/>
                  <a:pt x="188" y="17"/>
                </a:cubicBezTo>
                <a:cubicBezTo>
                  <a:pt x="190" y="16"/>
                  <a:pt x="188" y="16"/>
                  <a:pt x="188" y="15"/>
                </a:cubicBezTo>
                <a:cubicBezTo>
                  <a:pt x="187" y="16"/>
                  <a:pt x="187" y="14"/>
                  <a:pt x="187" y="16"/>
                </a:cubicBezTo>
                <a:cubicBezTo>
                  <a:pt x="187" y="17"/>
                  <a:pt x="187" y="17"/>
                  <a:pt x="188" y="18"/>
                </a:cubicBezTo>
                <a:cubicBezTo>
                  <a:pt x="185" y="18"/>
                  <a:pt x="181" y="18"/>
                  <a:pt x="180" y="17"/>
                </a:cubicBezTo>
                <a:cubicBezTo>
                  <a:pt x="181" y="18"/>
                  <a:pt x="180" y="18"/>
                  <a:pt x="179" y="18"/>
                </a:cubicBezTo>
                <a:cubicBezTo>
                  <a:pt x="180" y="17"/>
                  <a:pt x="178" y="16"/>
                  <a:pt x="176" y="17"/>
                </a:cubicBezTo>
                <a:cubicBezTo>
                  <a:pt x="176" y="18"/>
                  <a:pt x="176" y="18"/>
                  <a:pt x="176" y="18"/>
                </a:cubicBezTo>
                <a:cubicBezTo>
                  <a:pt x="175" y="17"/>
                  <a:pt x="175" y="17"/>
                  <a:pt x="175" y="17"/>
                </a:cubicBezTo>
                <a:cubicBezTo>
                  <a:pt x="174" y="17"/>
                  <a:pt x="174" y="19"/>
                  <a:pt x="173" y="18"/>
                </a:cubicBezTo>
                <a:cubicBezTo>
                  <a:pt x="172" y="17"/>
                  <a:pt x="172" y="17"/>
                  <a:pt x="172" y="17"/>
                </a:cubicBezTo>
                <a:cubicBezTo>
                  <a:pt x="171" y="18"/>
                  <a:pt x="169" y="19"/>
                  <a:pt x="167" y="18"/>
                </a:cubicBezTo>
                <a:cubicBezTo>
                  <a:pt x="166" y="17"/>
                  <a:pt x="166" y="17"/>
                  <a:pt x="166" y="17"/>
                </a:cubicBezTo>
                <a:cubicBezTo>
                  <a:pt x="165" y="17"/>
                  <a:pt x="164" y="18"/>
                  <a:pt x="165" y="18"/>
                </a:cubicBezTo>
                <a:cubicBezTo>
                  <a:pt x="162" y="17"/>
                  <a:pt x="160" y="17"/>
                  <a:pt x="160" y="16"/>
                </a:cubicBezTo>
                <a:cubicBezTo>
                  <a:pt x="155" y="19"/>
                  <a:pt x="147" y="19"/>
                  <a:pt x="142" y="19"/>
                </a:cubicBezTo>
                <a:cubicBezTo>
                  <a:pt x="142" y="18"/>
                  <a:pt x="142" y="18"/>
                  <a:pt x="142" y="18"/>
                </a:cubicBezTo>
                <a:cubicBezTo>
                  <a:pt x="140" y="17"/>
                  <a:pt x="141" y="19"/>
                  <a:pt x="140" y="19"/>
                </a:cubicBezTo>
                <a:cubicBezTo>
                  <a:pt x="141" y="18"/>
                  <a:pt x="139" y="17"/>
                  <a:pt x="140" y="16"/>
                </a:cubicBezTo>
                <a:cubicBezTo>
                  <a:pt x="138" y="15"/>
                  <a:pt x="137" y="17"/>
                  <a:pt x="136" y="18"/>
                </a:cubicBezTo>
                <a:cubicBezTo>
                  <a:pt x="136" y="19"/>
                  <a:pt x="137" y="17"/>
                  <a:pt x="137" y="18"/>
                </a:cubicBezTo>
                <a:cubicBezTo>
                  <a:pt x="137" y="19"/>
                  <a:pt x="134" y="18"/>
                  <a:pt x="133" y="19"/>
                </a:cubicBezTo>
                <a:cubicBezTo>
                  <a:pt x="133" y="18"/>
                  <a:pt x="133" y="17"/>
                  <a:pt x="134" y="17"/>
                </a:cubicBezTo>
                <a:cubicBezTo>
                  <a:pt x="132" y="17"/>
                  <a:pt x="132" y="17"/>
                  <a:pt x="132" y="17"/>
                </a:cubicBezTo>
                <a:cubicBezTo>
                  <a:pt x="131" y="16"/>
                  <a:pt x="136" y="14"/>
                  <a:pt x="134" y="12"/>
                </a:cubicBezTo>
                <a:cubicBezTo>
                  <a:pt x="133" y="12"/>
                  <a:pt x="133" y="12"/>
                  <a:pt x="133" y="12"/>
                </a:cubicBezTo>
                <a:cubicBezTo>
                  <a:pt x="132" y="11"/>
                  <a:pt x="136" y="10"/>
                  <a:pt x="133" y="10"/>
                </a:cubicBezTo>
                <a:cubicBezTo>
                  <a:pt x="132" y="11"/>
                  <a:pt x="131" y="13"/>
                  <a:pt x="132" y="14"/>
                </a:cubicBezTo>
                <a:cubicBezTo>
                  <a:pt x="129" y="14"/>
                  <a:pt x="131" y="17"/>
                  <a:pt x="128" y="17"/>
                </a:cubicBezTo>
                <a:cubicBezTo>
                  <a:pt x="127" y="16"/>
                  <a:pt x="130" y="17"/>
                  <a:pt x="129" y="16"/>
                </a:cubicBezTo>
                <a:cubicBezTo>
                  <a:pt x="128" y="14"/>
                  <a:pt x="127" y="16"/>
                  <a:pt x="125" y="16"/>
                </a:cubicBezTo>
                <a:cubicBezTo>
                  <a:pt x="127" y="16"/>
                  <a:pt x="126" y="18"/>
                  <a:pt x="125" y="18"/>
                </a:cubicBezTo>
                <a:cubicBezTo>
                  <a:pt x="123" y="17"/>
                  <a:pt x="126" y="17"/>
                  <a:pt x="124" y="17"/>
                </a:cubicBezTo>
                <a:cubicBezTo>
                  <a:pt x="123" y="17"/>
                  <a:pt x="121" y="18"/>
                  <a:pt x="123" y="19"/>
                </a:cubicBezTo>
                <a:cubicBezTo>
                  <a:pt x="122" y="21"/>
                  <a:pt x="121" y="18"/>
                  <a:pt x="119" y="20"/>
                </a:cubicBezTo>
                <a:cubicBezTo>
                  <a:pt x="119" y="18"/>
                  <a:pt x="122" y="16"/>
                  <a:pt x="119" y="16"/>
                </a:cubicBezTo>
                <a:cubicBezTo>
                  <a:pt x="120" y="17"/>
                  <a:pt x="116" y="17"/>
                  <a:pt x="118" y="20"/>
                </a:cubicBezTo>
                <a:cubicBezTo>
                  <a:pt x="117" y="19"/>
                  <a:pt x="117" y="18"/>
                  <a:pt x="117" y="17"/>
                </a:cubicBezTo>
                <a:cubicBezTo>
                  <a:pt x="116" y="16"/>
                  <a:pt x="114" y="20"/>
                  <a:pt x="114" y="17"/>
                </a:cubicBezTo>
                <a:cubicBezTo>
                  <a:pt x="113" y="18"/>
                  <a:pt x="113" y="18"/>
                  <a:pt x="113" y="18"/>
                </a:cubicBezTo>
                <a:cubicBezTo>
                  <a:pt x="113" y="18"/>
                  <a:pt x="112" y="18"/>
                  <a:pt x="111" y="17"/>
                </a:cubicBezTo>
                <a:cubicBezTo>
                  <a:pt x="110" y="17"/>
                  <a:pt x="108" y="19"/>
                  <a:pt x="108" y="16"/>
                </a:cubicBezTo>
                <a:cubicBezTo>
                  <a:pt x="107" y="17"/>
                  <a:pt x="105" y="17"/>
                  <a:pt x="106" y="18"/>
                </a:cubicBezTo>
                <a:cubicBezTo>
                  <a:pt x="107" y="19"/>
                  <a:pt x="108" y="17"/>
                  <a:pt x="109" y="19"/>
                </a:cubicBezTo>
                <a:cubicBezTo>
                  <a:pt x="107" y="17"/>
                  <a:pt x="106" y="19"/>
                  <a:pt x="105" y="20"/>
                </a:cubicBezTo>
                <a:cubicBezTo>
                  <a:pt x="105" y="19"/>
                  <a:pt x="105" y="19"/>
                  <a:pt x="105" y="19"/>
                </a:cubicBezTo>
                <a:cubicBezTo>
                  <a:pt x="105" y="19"/>
                  <a:pt x="103" y="19"/>
                  <a:pt x="103" y="20"/>
                </a:cubicBezTo>
                <a:cubicBezTo>
                  <a:pt x="103" y="19"/>
                  <a:pt x="103" y="19"/>
                  <a:pt x="103" y="19"/>
                </a:cubicBezTo>
                <a:cubicBezTo>
                  <a:pt x="102" y="20"/>
                  <a:pt x="102" y="20"/>
                  <a:pt x="102" y="20"/>
                </a:cubicBezTo>
                <a:cubicBezTo>
                  <a:pt x="100" y="20"/>
                  <a:pt x="101" y="18"/>
                  <a:pt x="99" y="18"/>
                </a:cubicBezTo>
                <a:cubicBezTo>
                  <a:pt x="101" y="17"/>
                  <a:pt x="101" y="17"/>
                  <a:pt x="101" y="17"/>
                </a:cubicBezTo>
                <a:cubicBezTo>
                  <a:pt x="101" y="17"/>
                  <a:pt x="100" y="16"/>
                  <a:pt x="99" y="16"/>
                </a:cubicBezTo>
                <a:cubicBezTo>
                  <a:pt x="98" y="18"/>
                  <a:pt x="97" y="19"/>
                  <a:pt x="97" y="20"/>
                </a:cubicBezTo>
                <a:cubicBezTo>
                  <a:pt x="96" y="20"/>
                  <a:pt x="97" y="19"/>
                  <a:pt x="95" y="20"/>
                </a:cubicBezTo>
                <a:cubicBezTo>
                  <a:pt x="97" y="18"/>
                  <a:pt x="97" y="18"/>
                  <a:pt x="97" y="18"/>
                </a:cubicBezTo>
                <a:cubicBezTo>
                  <a:pt x="97" y="18"/>
                  <a:pt x="96" y="16"/>
                  <a:pt x="94" y="16"/>
                </a:cubicBezTo>
                <a:cubicBezTo>
                  <a:pt x="93" y="17"/>
                  <a:pt x="91" y="18"/>
                  <a:pt x="93" y="19"/>
                </a:cubicBezTo>
                <a:cubicBezTo>
                  <a:pt x="92" y="19"/>
                  <a:pt x="91" y="18"/>
                  <a:pt x="92" y="18"/>
                </a:cubicBezTo>
                <a:cubicBezTo>
                  <a:pt x="90" y="18"/>
                  <a:pt x="92" y="19"/>
                  <a:pt x="90" y="19"/>
                </a:cubicBezTo>
                <a:cubicBezTo>
                  <a:pt x="90" y="19"/>
                  <a:pt x="87" y="18"/>
                  <a:pt x="86" y="16"/>
                </a:cubicBezTo>
                <a:cubicBezTo>
                  <a:pt x="88" y="15"/>
                  <a:pt x="88" y="15"/>
                  <a:pt x="88" y="15"/>
                </a:cubicBezTo>
                <a:cubicBezTo>
                  <a:pt x="87" y="15"/>
                  <a:pt x="87" y="15"/>
                  <a:pt x="87" y="15"/>
                </a:cubicBezTo>
                <a:cubicBezTo>
                  <a:pt x="88" y="13"/>
                  <a:pt x="86" y="13"/>
                  <a:pt x="87" y="12"/>
                </a:cubicBezTo>
                <a:cubicBezTo>
                  <a:pt x="86" y="12"/>
                  <a:pt x="85" y="12"/>
                  <a:pt x="84" y="12"/>
                </a:cubicBezTo>
                <a:cubicBezTo>
                  <a:pt x="87" y="15"/>
                  <a:pt x="82" y="16"/>
                  <a:pt x="82" y="18"/>
                </a:cubicBezTo>
                <a:cubicBezTo>
                  <a:pt x="79" y="19"/>
                  <a:pt x="81" y="13"/>
                  <a:pt x="77" y="16"/>
                </a:cubicBezTo>
                <a:cubicBezTo>
                  <a:pt x="78" y="17"/>
                  <a:pt x="76" y="19"/>
                  <a:pt x="78" y="18"/>
                </a:cubicBezTo>
                <a:cubicBezTo>
                  <a:pt x="76" y="18"/>
                  <a:pt x="77" y="20"/>
                  <a:pt x="74" y="19"/>
                </a:cubicBezTo>
                <a:cubicBezTo>
                  <a:pt x="76" y="18"/>
                  <a:pt x="73" y="17"/>
                  <a:pt x="75" y="15"/>
                </a:cubicBezTo>
                <a:cubicBezTo>
                  <a:pt x="75" y="16"/>
                  <a:pt x="76" y="16"/>
                  <a:pt x="77" y="16"/>
                </a:cubicBezTo>
                <a:cubicBezTo>
                  <a:pt x="76" y="15"/>
                  <a:pt x="77" y="13"/>
                  <a:pt x="75" y="13"/>
                </a:cubicBezTo>
                <a:cubicBezTo>
                  <a:pt x="74" y="14"/>
                  <a:pt x="72" y="14"/>
                  <a:pt x="72" y="15"/>
                </a:cubicBezTo>
                <a:cubicBezTo>
                  <a:pt x="72" y="16"/>
                  <a:pt x="74" y="15"/>
                  <a:pt x="73" y="16"/>
                </a:cubicBezTo>
                <a:cubicBezTo>
                  <a:pt x="71" y="17"/>
                  <a:pt x="71" y="15"/>
                  <a:pt x="70" y="17"/>
                </a:cubicBezTo>
                <a:cubicBezTo>
                  <a:pt x="71" y="17"/>
                  <a:pt x="71" y="18"/>
                  <a:pt x="71" y="19"/>
                </a:cubicBezTo>
                <a:cubicBezTo>
                  <a:pt x="70" y="20"/>
                  <a:pt x="70" y="20"/>
                  <a:pt x="70" y="20"/>
                </a:cubicBezTo>
                <a:cubicBezTo>
                  <a:pt x="70" y="19"/>
                  <a:pt x="70" y="19"/>
                  <a:pt x="70" y="19"/>
                </a:cubicBezTo>
                <a:cubicBezTo>
                  <a:pt x="67" y="18"/>
                  <a:pt x="69" y="20"/>
                  <a:pt x="66" y="20"/>
                </a:cubicBezTo>
                <a:cubicBezTo>
                  <a:pt x="65" y="18"/>
                  <a:pt x="65" y="18"/>
                  <a:pt x="65" y="18"/>
                </a:cubicBezTo>
                <a:cubicBezTo>
                  <a:pt x="66" y="17"/>
                  <a:pt x="69" y="19"/>
                  <a:pt x="69" y="16"/>
                </a:cubicBezTo>
                <a:cubicBezTo>
                  <a:pt x="67" y="16"/>
                  <a:pt x="66" y="18"/>
                  <a:pt x="64" y="17"/>
                </a:cubicBezTo>
                <a:cubicBezTo>
                  <a:pt x="66" y="16"/>
                  <a:pt x="66" y="16"/>
                  <a:pt x="66" y="16"/>
                </a:cubicBezTo>
                <a:cubicBezTo>
                  <a:pt x="65" y="16"/>
                  <a:pt x="65" y="13"/>
                  <a:pt x="62" y="15"/>
                </a:cubicBezTo>
                <a:cubicBezTo>
                  <a:pt x="61" y="16"/>
                  <a:pt x="62" y="16"/>
                  <a:pt x="61" y="17"/>
                </a:cubicBezTo>
                <a:cubicBezTo>
                  <a:pt x="59" y="17"/>
                  <a:pt x="58" y="18"/>
                  <a:pt x="56" y="18"/>
                </a:cubicBezTo>
                <a:cubicBezTo>
                  <a:pt x="56" y="16"/>
                  <a:pt x="52" y="18"/>
                  <a:pt x="55" y="16"/>
                </a:cubicBezTo>
                <a:cubicBezTo>
                  <a:pt x="55" y="17"/>
                  <a:pt x="60" y="17"/>
                  <a:pt x="61" y="15"/>
                </a:cubicBezTo>
                <a:cubicBezTo>
                  <a:pt x="60" y="13"/>
                  <a:pt x="63" y="16"/>
                  <a:pt x="64" y="13"/>
                </a:cubicBezTo>
                <a:cubicBezTo>
                  <a:pt x="61" y="13"/>
                  <a:pt x="62" y="11"/>
                  <a:pt x="61" y="10"/>
                </a:cubicBezTo>
                <a:cubicBezTo>
                  <a:pt x="61" y="10"/>
                  <a:pt x="60" y="10"/>
                  <a:pt x="60" y="11"/>
                </a:cubicBezTo>
                <a:cubicBezTo>
                  <a:pt x="59" y="12"/>
                  <a:pt x="60" y="12"/>
                  <a:pt x="60" y="13"/>
                </a:cubicBezTo>
                <a:cubicBezTo>
                  <a:pt x="57" y="13"/>
                  <a:pt x="55" y="13"/>
                  <a:pt x="53" y="15"/>
                </a:cubicBezTo>
                <a:cubicBezTo>
                  <a:pt x="53" y="14"/>
                  <a:pt x="53" y="13"/>
                  <a:pt x="54" y="13"/>
                </a:cubicBezTo>
                <a:cubicBezTo>
                  <a:pt x="51" y="13"/>
                  <a:pt x="48" y="13"/>
                  <a:pt x="45" y="12"/>
                </a:cubicBezTo>
                <a:cubicBezTo>
                  <a:pt x="46" y="14"/>
                  <a:pt x="41" y="13"/>
                  <a:pt x="43" y="15"/>
                </a:cubicBezTo>
                <a:cubicBezTo>
                  <a:pt x="44" y="15"/>
                  <a:pt x="45" y="17"/>
                  <a:pt x="45" y="18"/>
                </a:cubicBezTo>
                <a:cubicBezTo>
                  <a:pt x="44" y="17"/>
                  <a:pt x="45" y="17"/>
                  <a:pt x="44" y="16"/>
                </a:cubicBezTo>
                <a:cubicBezTo>
                  <a:pt x="43" y="17"/>
                  <a:pt x="42" y="14"/>
                  <a:pt x="41" y="16"/>
                </a:cubicBezTo>
                <a:cubicBezTo>
                  <a:pt x="44" y="15"/>
                  <a:pt x="42" y="13"/>
                  <a:pt x="42" y="12"/>
                </a:cubicBezTo>
                <a:cubicBezTo>
                  <a:pt x="40" y="13"/>
                  <a:pt x="42" y="11"/>
                  <a:pt x="40" y="11"/>
                </a:cubicBezTo>
                <a:cubicBezTo>
                  <a:pt x="38" y="11"/>
                  <a:pt x="36" y="12"/>
                  <a:pt x="33" y="12"/>
                </a:cubicBezTo>
                <a:cubicBezTo>
                  <a:pt x="31" y="11"/>
                  <a:pt x="26" y="12"/>
                  <a:pt x="24" y="12"/>
                </a:cubicBezTo>
                <a:cubicBezTo>
                  <a:pt x="22" y="11"/>
                  <a:pt x="23" y="10"/>
                  <a:pt x="22" y="9"/>
                </a:cubicBezTo>
                <a:cubicBezTo>
                  <a:pt x="20" y="9"/>
                  <a:pt x="23" y="11"/>
                  <a:pt x="20" y="10"/>
                </a:cubicBezTo>
                <a:cubicBezTo>
                  <a:pt x="21" y="10"/>
                  <a:pt x="21" y="10"/>
                  <a:pt x="21" y="10"/>
                </a:cubicBezTo>
                <a:cubicBezTo>
                  <a:pt x="20" y="10"/>
                  <a:pt x="16" y="9"/>
                  <a:pt x="15" y="11"/>
                </a:cubicBezTo>
                <a:cubicBezTo>
                  <a:pt x="16" y="9"/>
                  <a:pt x="16" y="9"/>
                  <a:pt x="16" y="9"/>
                </a:cubicBezTo>
                <a:cubicBezTo>
                  <a:pt x="16" y="9"/>
                  <a:pt x="15" y="9"/>
                  <a:pt x="15" y="10"/>
                </a:cubicBezTo>
                <a:cubicBezTo>
                  <a:pt x="15" y="9"/>
                  <a:pt x="14" y="8"/>
                  <a:pt x="15" y="8"/>
                </a:cubicBezTo>
                <a:cubicBezTo>
                  <a:pt x="14" y="7"/>
                  <a:pt x="12" y="8"/>
                  <a:pt x="10" y="8"/>
                </a:cubicBezTo>
                <a:cubicBezTo>
                  <a:pt x="11" y="9"/>
                  <a:pt x="11" y="9"/>
                  <a:pt x="11" y="9"/>
                </a:cubicBezTo>
                <a:cubicBezTo>
                  <a:pt x="8" y="10"/>
                  <a:pt x="6" y="9"/>
                  <a:pt x="4" y="9"/>
                </a:cubicBezTo>
                <a:cubicBezTo>
                  <a:pt x="4" y="8"/>
                  <a:pt x="4" y="8"/>
                  <a:pt x="4" y="8"/>
                </a:cubicBezTo>
                <a:cubicBezTo>
                  <a:pt x="2" y="9"/>
                  <a:pt x="2" y="9"/>
                  <a:pt x="2" y="9"/>
                </a:cubicBezTo>
                <a:cubicBezTo>
                  <a:pt x="2" y="8"/>
                  <a:pt x="1" y="7"/>
                  <a:pt x="0" y="8"/>
                </a:cubicBezTo>
                <a:cubicBezTo>
                  <a:pt x="4" y="5"/>
                  <a:pt x="4" y="5"/>
                  <a:pt x="4" y="5"/>
                </a:cubicBezTo>
                <a:cubicBezTo>
                  <a:pt x="6" y="6"/>
                  <a:pt x="3" y="6"/>
                  <a:pt x="4" y="8"/>
                </a:cubicBezTo>
                <a:cubicBezTo>
                  <a:pt x="4" y="9"/>
                  <a:pt x="7" y="8"/>
                  <a:pt x="8" y="7"/>
                </a:cubicBezTo>
                <a:cubicBezTo>
                  <a:pt x="7" y="7"/>
                  <a:pt x="6" y="7"/>
                  <a:pt x="6" y="8"/>
                </a:cubicBezTo>
                <a:cubicBezTo>
                  <a:pt x="5" y="6"/>
                  <a:pt x="7" y="6"/>
                  <a:pt x="8" y="5"/>
                </a:cubicBezTo>
                <a:cubicBezTo>
                  <a:pt x="7" y="5"/>
                  <a:pt x="6" y="5"/>
                  <a:pt x="6" y="5"/>
                </a:cubicBezTo>
                <a:cubicBezTo>
                  <a:pt x="7" y="4"/>
                  <a:pt x="8" y="4"/>
                  <a:pt x="10" y="4"/>
                </a:cubicBezTo>
                <a:cubicBezTo>
                  <a:pt x="9" y="5"/>
                  <a:pt x="11" y="5"/>
                  <a:pt x="10" y="6"/>
                </a:cubicBezTo>
                <a:cubicBezTo>
                  <a:pt x="10" y="4"/>
                  <a:pt x="12" y="4"/>
                  <a:pt x="14" y="4"/>
                </a:cubicBezTo>
                <a:cubicBezTo>
                  <a:pt x="16" y="6"/>
                  <a:pt x="18" y="4"/>
                  <a:pt x="20" y="4"/>
                </a:cubicBezTo>
                <a:cubicBezTo>
                  <a:pt x="19" y="5"/>
                  <a:pt x="18" y="7"/>
                  <a:pt x="17" y="7"/>
                </a:cubicBezTo>
                <a:cubicBezTo>
                  <a:pt x="18" y="8"/>
                  <a:pt x="18" y="7"/>
                  <a:pt x="20" y="8"/>
                </a:cubicBezTo>
                <a:cubicBezTo>
                  <a:pt x="21" y="7"/>
                  <a:pt x="21" y="5"/>
                  <a:pt x="23" y="5"/>
                </a:cubicBezTo>
                <a:cubicBezTo>
                  <a:pt x="23" y="6"/>
                  <a:pt x="23" y="6"/>
                  <a:pt x="23" y="6"/>
                </a:cubicBezTo>
                <a:cubicBezTo>
                  <a:pt x="25" y="5"/>
                  <a:pt x="25" y="4"/>
                  <a:pt x="27" y="4"/>
                </a:cubicBezTo>
                <a:cubicBezTo>
                  <a:pt x="31" y="5"/>
                  <a:pt x="35" y="5"/>
                  <a:pt x="38" y="5"/>
                </a:cubicBezTo>
                <a:cubicBezTo>
                  <a:pt x="38" y="6"/>
                  <a:pt x="38" y="6"/>
                  <a:pt x="38" y="6"/>
                </a:cubicBezTo>
                <a:cubicBezTo>
                  <a:pt x="40" y="4"/>
                  <a:pt x="44" y="5"/>
                  <a:pt x="46" y="4"/>
                </a:cubicBezTo>
                <a:cubicBezTo>
                  <a:pt x="50" y="5"/>
                  <a:pt x="55" y="3"/>
                  <a:pt x="57" y="5"/>
                </a:cubicBezTo>
                <a:cubicBezTo>
                  <a:pt x="63" y="4"/>
                  <a:pt x="69" y="4"/>
                  <a:pt x="76" y="4"/>
                </a:cubicBezTo>
                <a:cubicBezTo>
                  <a:pt x="75" y="6"/>
                  <a:pt x="75" y="6"/>
                  <a:pt x="75" y="6"/>
                </a:cubicBezTo>
                <a:cubicBezTo>
                  <a:pt x="76" y="5"/>
                  <a:pt x="76" y="7"/>
                  <a:pt x="77" y="7"/>
                </a:cubicBezTo>
                <a:cubicBezTo>
                  <a:pt x="76" y="5"/>
                  <a:pt x="79" y="5"/>
                  <a:pt x="80" y="4"/>
                </a:cubicBezTo>
                <a:cubicBezTo>
                  <a:pt x="83" y="5"/>
                  <a:pt x="87" y="4"/>
                  <a:pt x="89" y="3"/>
                </a:cubicBezTo>
                <a:cubicBezTo>
                  <a:pt x="90" y="4"/>
                  <a:pt x="90" y="4"/>
                  <a:pt x="90" y="4"/>
                </a:cubicBezTo>
                <a:cubicBezTo>
                  <a:pt x="92" y="2"/>
                  <a:pt x="96" y="4"/>
                  <a:pt x="99" y="4"/>
                </a:cubicBezTo>
                <a:cubicBezTo>
                  <a:pt x="100" y="5"/>
                  <a:pt x="100" y="6"/>
                  <a:pt x="101" y="6"/>
                </a:cubicBezTo>
                <a:cubicBezTo>
                  <a:pt x="103" y="4"/>
                  <a:pt x="104" y="4"/>
                  <a:pt x="107" y="3"/>
                </a:cubicBezTo>
                <a:cubicBezTo>
                  <a:pt x="109" y="3"/>
                  <a:pt x="112" y="4"/>
                  <a:pt x="114" y="4"/>
                </a:cubicBezTo>
                <a:cubicBezTo>
                  <a:pt x="122" y="2"/>
                  <a:pt x="130" y="4"/>
                  <a:pt x="137" y="2"/>
                </a:cubicBezTo>
                <a:cubicBezTo>
                  <a:pt x="138" y="3"/>
                  <a:pt x="138" y="3"/>
                  <a:pt x="138" y="3"/>
                </a:cubicBezTo>
                <a:cubicBezTo>
                  <a:pt x="146" y="1"/>
                  <a:pt x="155" y="3"/>
                  <a:pt x="162" y="2"/>
                </a:cubicBezTo>
                <a:cubicBezTo>
                  <a:pt x="161" y="4"/>
                  <a:pt x="161" y="4"/>
                  <a:pt x="161" y="4"/>
                </a:cubicBezTo>
                <a:cubicBezTo>
                  <a:pt x="163" y="5"/>
                  <a:pt x="166" y="4"/>
                  <a:pt x="165" y="2"/>
                </a:cubicBezTo>
                <a:cubicBezTo>
                  <a:pt x="167" y="3"/>
                  <a:pt x="170" y="1"/>
                  <a:pt x="172" y="3"/>
                </a:cubicBezTo>
                <a:cubicBezTo>
                  <a:pt x="174" y="4"/>
                  <a:pt x="174" y="2"/>
                  <a:pt x="176" y="2"/>
                </a:cubicBezTo>
                <a:cubicBezTo>
                  <a:pt x="180" y="3"/>
                  <a:pt x="182" y="3"/>
                  <a:pt x="186" y="2"/>
                </a:cubicBezTo>
                <a:cubicBezTo>
                  <a:pt x="185" y="2"/>
                  <a:pt x="185" y="2"/>
                  <a:pt x="185" y="2"/>
                </a:cubicBezTo>
                <a:cubicBezTo>
                  <a:pt x="184" y="3"/>
                  <a:pt x="184" y="3"/>
                  <a:pt x="185" y="4"/>
                </a:cubicBezTo>
                <a:cubicBezTo>
                  <a:pt x="187" y="3"/>
                  <a:pt x="190" y="4"/>
                  <a:pt x="189" y="2"/>
                </a:cubicBezTo>
                <a:cubicBezTo>
                  <a:pt x="193" y="3"/>
                  <a:pt x="199" y="1"/>
                  <a:pt x="203" y="3"/>
                </a:cubicBezTo>
                <a:cubicBezTo>
                  <a:pt x="203" y="2"/>
                  <a:pt x="204" y="2"/>
                  <a:pt x="204" y="1"/>
                </a:cubicBezTo>
                <a:cubicBezTo>
                  <a:pt x="208" y="1"/>
                  <a:pt x="212" y="3"/>
                  <a:pt x="215" y="2"/>
                </a:cubicBezTo>
                <a:cubicBezTo>
                  <a:pt x="215" y="2"/>
                  <a:pt x="214" y="3"/>
                  <a:pt x="215" y="3"/>
                </a:cubicBezTo>
                <a:cubicBezTo>
                  <a:pt x="216" y="3"/>
                  <a:pt x="215" y="2"/>
                  <a:pt x="216" y="2"/>
                </a:cubicBezTo>
                <a:cubicBezTo>
                  <a:pt x="222" y="0"/>
                  <a:pt x="229" y="3"/>
                  <a:pt x="234" y="3"/>
                </a:cubicBezTo>
                <a:cubicBezTo>
                  <a:pt x="244" y="2"/>
                  <a:pt x="254" y="3"/>
                  <a:pt x="263" y="3"/>
                </a:cubicBezTo>
                <a:cubicBezTo>
                  <a:pt x="263" y="3"/>
                  <a:pt x="263" y="3"/>
                  <a:pt x="263" y="3"/>
                </a:cubicBezTo>
                <a:cubicBezTo>
                  <a:pt x="266" y="1"/>
                  <a:pt x="270" y="5"/>
                  <a:pt x="273" y="2"/>
                </a:cubicBezTo>
                <a:cubicBezTo>
                  <a:pt x="274" y="3"/>
                  <a:pt x="276" y="2"/>
                  <a:pt x="275" y="3"/>
                </a:cubicBezTo>
                <a:cubicBezTo>
                  <a:pt x="278" y="2"/>
                  <a:pt x="282" y="5"/>
                  <a:pt x="286" y="3"/>
                </a:cubicBezTo>
                <a:cubicBezTo>
                  <a:pt x="285" y="3"/>
                  <a:pt x="285" y="3"/>
                  <a:pt x="285" y="3"/>
                </a:cubicBezTo>
                <a:cubicBezTo>
                  <a:pt x="288" y="5"/>
                  <a:pt x="292" y="3"/>
                  <a:pt x="295" y="4"/>
                </a:cubicBezTo>
                <a:cubicBezTo>
                  <a:pt x="295" y="4"/>
                  <a:pt x="294" y="5"/>
                  <a:pt x="294" y="5"/>
                </a:cubicBezTo>
                <a:cubicBezTo>
                  <a:pt x="296" y="6"/>
                  <a:pt x="298" y="3"/>
                  <a:pt x="298" y="5"/>
                </a:cubicBezTo>
                <a:cubicBezTo>
                  <a:pt x="299" y="5"/>
                  <a:pt x="299" y="4"/>
                  <a:pt x="299" y="4"/>
                </a:cubicBezTo>
                <a:cubicBezTo>
                  <a:pt x="307" y="5"/>
                  <a:pt x="316" y="4"/>
                  <a:pt x="325" y="3"/>
                </a:cubicBezTo>
                <a:cubicBezTo>
                  <a:pt x="331" y="5"/>
                  <a:pt x="325" y="8"/>
                  <a:pt x="330" y="6"/>
                </a:cubicBezTo>
                <a:cubicBezTo>
                  <a:pt x="330" y="6"/>
                  <a:pt x="330" y="5"/>
                  <a:pt x="330" y="5"/>
                </a:cubicBezTo>
                <a:cubicBezTo>
                  <a:pt x="332" y="5"/>
                  <a:pt x="333" y="8"/>
                  <a:pt x="334" y="7"/>
                </a:cubicBezTo>
                <a:cubicBezTo>
                  <a:pt x="334" y="5"/>
                  <a:pt x="335" y="6"/>
                  <a:pt x="335" y="5"/>
                </a:cubicBezTo>
                <a:cubicBezTo>
                  <a:pt x="339" y="6"/>
                  <a:pt x="340" y="8"/>
                  <a:pt x="343" y="7"/>
                </a:cubicBezTo>
                <a:cubicBezTo>
                  <a:pt x="343" y="7"/>
                  <a:pt x="343" y="7"/>
                  <a:pt x="343" y="7"/>
                </a:cubicBezTo>
                <a:cubicBezTo>
                  <a:pt x="346" y="5"/>
                  <a:pt x="350" y="6"/>
                  <a:pt x="353" y="4"/>
                </a:cubicBezTo>
                <a:cubicBezTo>
                  <a:pt x="373" y="4"/>
                  <a:pt x="392" y="3"/>
                  <a:pt x="411" y="3"/>
                </a:cubicBezTo>
                <a:cubicBezTo>
                  <a:pt x="429" y="3"/>
                  <a:pt x="448" y="3"/>
                  <a:pt x="467" y="4"/>
                </a:cubicBezTo>
                <a:cubicBezTo>
                  <a:pt x="471" y="7"/>
                  <a:pt x="472" y="6"/>
                  <a:pt x="476" y="6"/>
                </a:cubicBezTo>
                <a:cubicBezTo>
                  <a:pt x="476" y="6"/>
                  <a:pt x="476" y="6"/>
                  <a:pt x="476" y="6"/>
                </a:cubicBezTo>
                <a:cubicBezTo>
                  <a:pt x="477" y="5"/>
                  <a:pt x="480" y="6"/>
                  <a:pt x="480" y="5"/>
                </a:cubicBezTo>
                <a:cubicBezTo>
                  <a:pt x="487" y="5"/>
                  <a:pt x="494" y="5"/>
                  <a:pt x="501" y="5"/>
                </a:cubicBezTo>
                <a:cubicBezTo>
                  <a:pt x="500" y="5"/>
                  <a:pt x="499" y="7"/>
                  <a:pt x="501" y="7"/>
                </a:cubicBezTo>
                <a:cubicBezTo>
                  <a:pt x="502" y="5"/>
                  <a:pt x="502" y="5"/>
                  <a:pt x="502" y="5"/>
                </a:cubicBezTo>
                <a:cubicBezTo>
                  <a:pt x="502" y="6"/>
                  <a:pt x="502" y="6"/>
                  <a:pt x="502" y="6"/>
                </a:cubicBezTo>
                <a:cubicBezTo>
                  <a:pt x="503" y="6"/>
                  <a:pt x="504" y="5"/>
                  <a:pt x="503" y="4"/>
                </a:cubicBezTo>
                <a:cubicBezTo>
                  <a:pt x="522" y="3"/>
                  <a:pt x="539" y="7"/>
                  <a:pt x="557" y="7"/>
                </a:cubicBezTo>
                <a:cubicBezTo>
                  <a:pt x="562" y="8"/>
                  <a:pt x="568" y="8"/>
                  <a:pt x="572" y="7"/>
                </a:cubicBezTo>
                <a:cubicBezTo>
                  <a:pt x="586" y="10"/>
                  <a:pt x="598" y="13"/>
                  <a:pt x="613" y="12"/>
                </a:cubicBezTo>
                <a:cubicBezTo>
                  <a:pt x="613" y="12"/>
                  <a:pt x="610" y="17"/>
                  <a:pt x="604" y="17"/>
                </a:cubicBezTo>
                <a:close/>
              </a:path>
            </a:pathLst>
          </a:custGeom>
          <a:solidFill>
            <a:schemeClr val="tx1"/>
          </a:solidFill>
          <a:ln w="9525">
            <a:noFill/>
            <a:round/>
            <a:headEnd/>
            <a:tailEnd/>
          </a:ln>
        </p:spPr>
        <p:txBody>
          <a:bodyPr vert="horz" wrap="square" lIns="91440" tIns="45720" rIns="91440" bIns="45720" numCol="1" anchor="t" anchorCtr="0" compatLnSpc="1">
            <a:prstTxWarp prst="textNoShape">
              <a:avLst/>
            </a:prstTxWarp>
          </a:bodyPr>
          <a:lstStyle/>
          <a:p>
            <a:pPr algn="ctr" defTabSz="457200"/>
            <a:endParaRPr lang="en-US" sz="1600">
              <a:solidFill>
                <a:prstClr val="black"/>
              </a:solidFill>
              <a:latin typeface="Calibri"/>
            </a:endParaRPr>
          </a:p>
        </p:txBody>
      </p:sp>
      <p:sp>
        <p:nvSpPr>
          <p:cNvPr id="205" name="Freeform 145"/>
          <p:cNvSpPr>
            <a:spLocks/>
          </p:cNvSpPr>
          <p:nvPr/>
        </p:nvSpPr>
        <p:spPr bwMode="auto">
          <a:xfrm rot="16200000">
            <a:off x="567482" y="2269727"/>
            <a:ext cx="3516459" cy="45719"/>
          </a:xfrm>
          <a:custGeom>
            <a:avLst/>
            <a:gdLst/>
            <a:ahLst/>
            <a:cxnLst>
              <a:cxn ang="0">
                <a:pos x="543" y="15"/>
              </a:cxn>
              <a:cxn ang="0">
                <a:pos x="525" y="15"/>
              </a:cxn>
              <a:cxn ang="0">
                <a:pos x="488" y="18"/>
              </a:cxn>
              <a:cxn ang="0">
                <a:pos x="475" y="17"/>
              </a:cxn>
              <a:cxn ang="0">
                <a:pos x="436" y="15"/>
              </a:cxn>
              <a:cxn ang="0">
                <a:pos x="423" y="15"/>
              </a:cxn>
              <a:cxn ang="0">
                <a:pos x="401" y="16"/>
              </a:cxn>
              <a:cxn ang="0">
                <a:pos x="382" y="15"/>
              </a:cxn>
              <a:cxn ang="0">
                <a:pos x="372" y="14"/>
              </a:cxn>
              <a:cxn ang="0">
                <a:pos x="363" y="16"/>
              </a:cxn>
              <a:cxn ang="0">
                <a:pos x="341" y="18"/>
              </a:cxn>
              <a:cxn ang="0">
                <a:pos x="329" y="17"/>
              </a:cxn>
              <a:cxn ang="0">
                <a:pos x="316" y="19"/>
              </a:cxn>
              <a:cxn ang="0">
                <a:pos x="300" y="17"/>
              </a:cxn>
              <a:cxn ang="0">
                <a:pos x="282" y="17"/>
              </a:cxn>
              <a:cxn ang="0">
                <a:pos x="259" y="16"/>
              </a:cxn>
              <a:cxn ang="0">
                <a:pos x="250" y="17"/>
              </a:cxn>
              <a:cxn ang="0">
                <a:pos x="241" y="15"/>
              </a:cxn>
              <a:cxn ang="0">
                <a:pos x="233" y="17"/>
              </a:cxn>
              <a:cxn ang="0">
                <a:pos x="230" y="17"/>
              </a:cxn>
              <a:cxn ang="0">
                <a:pos x="219" y="17"/>
              </a:cxn>
              <a:cxn ang="0">
                <a:pos x="188" y="17"/>
              </a:cxn>
              <a:cxn ang="0">
                <a:pos x="176" y="17"/>
              </a:cxn>
              <a:cxn ang="0">
                <a:pos x="166" y="17"/>
              </a:cxn>
              <a:cxn ang="0">
                <a:pos x="140" y="16"/>
              </a:cxn>
              <a:cxn ang="0">
                <a:pos x="134" y="12"/>
              </a:cxn>
              <a:cxn ang="0">
                <a:pos x="125" y="16"/>
              </a:cxn>
              <a:cxn ang="0">
                <a:pos x="118" y="20"/>
              </a:cxn>
              <a:cxn ang="0">
                <a:pos x="106" y="18"/>
              </a:cxn>
              <a:cxn ang="0">
                <a:pos x="102" y="20"/>
              </a:cxn>
              <a:cxn ang="0">
                <a:pos x="97" y="18"/>
              </a:cxn>
              <a:cxn ang="0">
                <a:pos x="88" y="15"/>
              </a:cxn>
              <a:cxn ang="0">
                <a:pos x="78" y="18"/>
              </a:cxn>
              <a:cxn ang="0">
                <a:pos x="73" y="16"/>
              </a:cxn>
              <a:cxn ang="0">
                <a:pos x="65" y="18"/>
              </a:cxn>
              <a:cxn ang="0">
                <a:pos x="56" y="18"/>
              </a:cxn>
              <a:cxn ang="0">
                <a:pos x="60" y="13"/>
              </a:cxn>
              <a:cxn ang="0">
                <a:pos x="44" y="16"/>
              </a:cxn>
              <a:cxn ang="0">
                <a:pos x="22" y="9"/>
              </a:cxn>
              <a:cxn ang="0">
                <a:pos x="15" y="8"/>
              </a:cxn>
              <a:cxn ang="0">
                <a:pos x="0" y="8"/>
              </a:cxn>
              <a:cxn ang="0">
                <a:pos x="6" y="5"/>
              </a:cxn>
              <a:cxn ang="0">
                <a:pos x="20" y="8"/>
              </a:cxn>
              <a:cxn ang="0">
                <a:pos x="46" y="4"/>
              </a:cxn>
              <a:cxn ang="0">
                <a:pos x="89" y="3"/>
              </a:cxn>
              <a:cxn ang="0">
                <a:pos x="137" y="2"/>
              </a:cxn>
              <a:cxn ang="0">
                <a:pos x="176" y="2"/>
              </a:cxn>
              <a:cxn ang="0">
                <a:pos x="204" y="1"/>
              </a:cxn>
              <a:cxn ang="0">
                <a:pos x="263" y="3"/>
              </a:cxn>
              <a:cxn ang="0">
                <a:pos x="294" y="5"/>
              </a:cxn>
              <a:cxn ang="0">
                <a:pos x="334" y="7"/>
              </a:cxn>
              <a:cxn ang="0">
                <a:pos x="467" y="4"/>
              </a:cxn>
              <a:cxn ang="0">
                <a:pos x="502" y="5"/>
              </a:cxn>
              <a:cxn ang="0">
                <a:pos x="604" y="17"/>
              </a:cxn>
            </a:cxnLst>
            <a:rect l="0" t="0" r="r" b="b"/>
            <a:pathLst>
              <a:path w="613" h="21">
                <a:moveTo>
                  <a:pt x="604" y="17"/>
                </a:moveTo>
                <a:cubicBezTo>
                  <a:pt x="597" y="21"/>
                  <a:pt x="587" y="16"/>
                  <a:pt x="579" y="18"/>
                </a:cubicBezTo>
                <a:cubicBezTo>
                  <a:pt x="578" y="19"/>
                  <a:pt x="580" y="16"/>
                  <a:pt x="577" y="17"/>
                </a:cubicBezTo>
                <a:cubicBezTo>
                  <a:pt x="570" y="20"/>
                  <a:pt x="557" y="17"/>
                  <a:pt x="548" y="15"/>
                </a:cubicBezTo>
                <a:cubicBezTo>
                  <a:pt x="549" y="14"/>
                  <a:pt x="549" y="14"/>
                  <a:pt x="549" y="14"/>
                </a:cubicBezTo>
                <a:cubicBezTo>
                  <a:pt x="547" y="13"/>
                  <a:pt x="545" y="15"/>
                  <a:pt x="543" y="15"/>
                </a:cubicBezTo>
                <a:cubicBezTo>
                  <a:pt x="543" y="15"/>
                  <a:pt x="543" y="14"/>
                  <a:pt x="543" y="14"/>
                </a:cubicBezTo>
                <a:cubicBezTo>
                  <a:pt x="542" y="15"/>
                  <a:pt x="539" y="14"/>
                  <a:pt x="539" y="15"/>
                </a:cubicBezTo>
                <a:cubicBezTo>
                  <a:pt x="538" y="15"/>
                  <a:pt x="538" y="14"/>
                  <a:pt x="537" y="13"/>
                </a:cubicBezTo>
                <a:cubicBezTo>
                  <a:pt x="536" y="15"/>
                  <a:pt x="536" y="15"/>
                  <a:pt x="536" y="15"/>
                </a:cubicBezTo>
                <a:cubicBezTo>
                  <a:pt x="533" y="18"/>
                  <a:pt x="529" y="14"/>
                  <a:pt x="524" y="16"/>
                </a:cubicBezTo>
                <a:cubicBezTo>
                  <a:pt x="525" y="16"/>
                  <a:pt x="525" y="15"/>
                  <a:pt x="525" y="15"/>
                </a:cubicBezTo>
                <a:cubicBezTo>
                  <a:pt x="518" y="17"/>
                  <a:pt x="510" y="16"/>
                  <a:pt x="502" y="17"/>
                </a:cubicBezTo>
                <a:cubicBezTo>
                  <a:pt x="503" y="16"/>
                  <a:pt x="503" y="15"/>
                  <a:pt x="502" y="15"/>
                </a:cubicBezTo>
                <a:cubicBezTo>
                  <a:pt x="502" y="16"/>
                  <a:pt x="500" y="17"/>
                  <a:pt x="498" y="17"/>
                </a:cubicBezTo>
                <a:cubicBezTo>
                  <a:pt x="497" y="15"/>
                  <a:pt x="494" y="18"/>
                  <a:pt x="492" y="17"/>
                </a:cubicBezTo>
                <a:cubicBezTo>
                  <a:pt x="492" y="17"/>
                  <a:pt x="492" y="17"/>
                  <a:pt x="492" y="17"/>
                </a:cubicBezTo>
                <a:cubicBezTo>
                  <a:pt x="490" y="19"/>
                  <a:pt x="490" y="16"/>
                  <a:pt x="488" y="18"/>
                </a:cubicBezTo>
                <a:cubicBezTo>
                  <a:pt x="487" y="17"/>
                  <a:pt x="487" y="17"/>
                  <a:pt x="487" y="17"/>
                </a:cubicBezTo>
                <a:cubicBezTo>
                  <a:pt x="486" y="19"/>
                  <a:pt x="485" y="16"/>
                  <a:pt x="483" y="17"/>
                </a:cubicBezTo>
                <a:cubicBezTo>
                  <a:pt x="483" y="17"/>
                  <a:pt x="483" y="17"/>
                  <a:pt x="483" y="17"/>
                </a:cubicBezTo>
                <a:cubicBezTo>
                  <a:pt x="482" y="18"/>
                  <a:pt x="481" y="16"/>
                  <a:pt x="480" y="17"/>
                </a:cubicBezTo>
                <a:cubicBezTo>
                  <a:pt x="480" y="17"/>
                  <a:pt x="480" y="17"/>
                  <a:pt x="480" y="17"/>
                </a:cubicBezTo>
                <a:cubicBezTo>
                  <a:pt x="477" y="17"/>
                  <a:pt x="475" y="16"/>
                  <a:pt x="475" y="17"/>
                </a:cubicBezTo>
                <a:cubicBezTo>
                  <a:pt x="474" y="16"/>
                  <a:pt x="478" y="17"/>
                  <a:pt x="477" y="15"/>
                </a:cubicBezTo>
                <a:cubicBezTo>
                  <a:pt x="467" y="16"/>
                  <a:pt x="457" y="16"/>
                  <a:pt x="447" y="16"/>
                </a:cubicBezTo>
                <a:cubicBezTo>
                  <a:pt x="446" y="15"/>
                  <a:pt x="446" y="15"/>
                  <a:pt x="445" y="14"/>
                </a:cubicBezTo>
                <a:cubicBezTo>
                  <a:pt x="444" y="15"/>
                  <a:pt x="442" y="14"/>
                  <a:pt x="441" y="15"/>
                </a:cubicBezTo>
                <a:cubicBezTo>
                  <a:pt x="441" y="15"/>
                  <a:pt x="440" y="14"/>
                  <a:pt x="440" y="14"/>
                </a:cubicBezTo>
                <a:cubicBezTo>
                  <a:pt x="438" y="14"/>
                  <a:pt x="438" y="16"/>
                  <a:pt x="436" y="15"/>
                </a:cubicBezTo>
                <a:cubicBezTo>
                  <a:pt x="437" y="15"/>
                  <a:pt x="437" y="14"/>
                  <a:pt x="437" y="14"/>
                </a:cubicBezTo>
                <a:cubicBezTo>
                  <a:pt x="435" y="15"/>
                  <a:pt x="433" y="15"/>
                  <a:pt x="431" y="15"/>
                </a:cubicBezTo>
                <a:cubicBezTo>
                  <a:pt x="431" y="15"/>
                  <a:pt x="432" y="15"/>
                  <a:pt x="431" y="14"/>
                </a:cubicBezTo>
                <a:cubicBezTo>
                  <a:pt x="429" y="16"/>
                  <a:pt x="428" y="14"/>
                  <a:pt x="426" y="15"/>
                </a:cubicBezTo>
                <a:cubicBezTo>
                  <a:pt x="426" y="14"/>
                  <a:pt x="426" y="14"/>
                  <a:pt x="426" y="14"/>
                </a:cubicBezTo>
                <a:cubicBezTo>
                  <a:pt x="423" y="12"/>
                  <a:pt x="426" y="16"/>
                  <a:pt x="423" y="15"/>
                </a:cubicBezTo>
                <a:cubicBezTo>
                  <a:pt x="424" y="15"/>
                  <a:pt x="423" y="14"/>
                  <a:pt x="423" y="14"/>
                </a:cubicBezTo>
                <a:cubicBezTo>
                  <a:pt x="421" y="16"/>
                  <a:pt x="417" y="15"/>
                  <a:pt x="415" y="16"/>
                </a:cubicBezTo>
                <a:cubicBezTo>
                  <a:pt x="415" y="15"/>
                  <a:pt x="415" y="15"/>
                  <a:pt x="415" y="15"/>
                </a:cubicBezTo>
                <a:cubicBezTo>
                  <a:pt x="412" y="15"/>
                  <a:pt x="409" y="15"/>
                  <a:pt x="406" y="15"/>
                </a:cubicBezTo>
                <a:cubicBezTo>
                  <a:pt x="405" y="15"/>
                  <a:pt x="407" y="13"/>
                  <a:pt x="404" y="13"/>
                </a:cubicBezTo>
                <a:cubicBezTo>
                  <a:pt x="404" y="15"/>
                  <a:pt x="399" y="14"/>
                  <a:pt x="401" y="16"/>
                </a:cubicBezTo>
                <a:cubicBezTo>
                  <a:pt x="399" y="16"/>
                  <a:pt x="395" y="15"/>
                  <a:pt x="393" y="16"/>
                </a:cubicBezTo>
                <a:cubicBezTo>
                  <a:pt x="394" y="15"/>
                  <a:pt x="392" y="13"/>
                  <a:pt x="394" y="13"/>
                </a:cubicBezTo>
                <a:cubicBezTo>
                  <a:pt x="393" y="12"/>
                  <a:pt x="393" y="12"/>
                  <a:pt x="393" y="12"/>
                </a:cubicBezTo>
                <a:cubicBezTo>
                  <a:pt x="393" y="11"/>
                  <a:pt x="394" y="12"/>
                  <a:pt x="394" y="11"/>
                </a:cubicBezTo>
                <a:cubicBezTo>
                  <a:pt x="393" y="11"/>
                  <a:pt x="390" y="12"/>
                  <a:pt x="389" y="12"/>
                </a:cubicBezTo>
                <a:cubicBezTo>
                  <a:pt x="387" y="13"/>
                  <a:pt x="385" y="15"/>
                  <a:pt x="382" y="15"/>
                </a:cubicBezTo>
                <a:cubicBezTo>
                  <a:pt x="384" y="15"/>
                  <a:pt x="382" y="13"/>
                  <a:pt x="383" y="13"/>
                </a:cubicBezTo>
                <a:cubicBezTo>
                  <a:pt x="378" y="17"/>
                  <a:pt x="378" y="17"/>
                  <a:pt x="378" y="17"/>
                </a:cubicBezTo>
                <a:cubicBezTo>
                  <a:pt x="377" y="17"/>
                  <a:pt x="378" y="15"/>
                  <a:pt x="377" y="16"/>
                </a:cubicBezTo>
                <a:cubicBezTo>
                  <a:pt x="377" y="16"/>
                  <a:pt x="376" y="16"/>
                  <a:pt x="376" y="17"/>
                </a:cubicBezTo>
                <a:cubicBezTo>
                  <a:pt x="375" y="17"/>
                  <a:pt x="372" y="17"/>
                  <a:pt x="371" y="15"/>
                </a:cubicBezTo>
                <a:cubicBezTo>
                  <a:pt x="371" y="15"/>
                  <a:pt x="373" y="15"/>
                  <a:pt x="372" y="14"/>
                </a:cubicBezTo>
                <a:cubicBezTo>
                  <a:pt x="370" y="14"/>
                  <a:pt x="370" y="15"/>
                  <a:pt x="368" y="15"/>
                </a:cubicBezTo>
                <a:cubicBezTo>
                  <a:pt x="368" y="15"/>
                  <a:pt x="368" y="15"/>
                  <a:pt x="368" y="15"/>
                </a:cubicBezTo>
                <a:cubicBezTo>
                  <a:pt x="367" y="14"/>
                  <a:pt x="364" y="15"/>
                  <a:pt x="366" y="16"/>
                </a:cubicBezTo>
                <a:cubicBezTo>
                  <a:pt x="366" y="17"/>
                  <a:pt x="365" y="15"/>
                  <a:pt x="367" y="16"/>
                </a:cubicBezTo>
                <a:cubicBezTo>
                  <a:pt x="366" y="17"/>
                  <a:pt x="364" y="17"/>
                  <a:pt x="362" y="17"/>
                </a:cubicBezTo>
                <a:cubicBezTo>
                  <a:pt x="362" y="17"/>
                  <a:pt x="362" y="16"/>
                  <a:pt x="363" y="16"/>
                </a:cubicBezTo>
                <a:cubicBezTo>
                  <a:pt x="360" y="17"/>
                  <a:pt x="357" y="18"/>
                  <a:pt x="355" y="18"/>
                </a:cubicBezTo>
                <a:cubicBezTo>
                  <a:pt x="355" y="19"/>
                  <a:pt x="356" y="17"/>
                  <a:pt x="356" y="17"/>
                </a:cubicBezTo>
                <a:cubicBezTo>
                  <a:pt x="353" y="16"/>
                  <a:pt x="349" y="19"/>
                  <a:pt x="346" y="17"/>
                </a:cubicBezTo>
                <a:cubicBezTo>
                  <a:pt x="346" y="17"/>
                  <a:pt x="346" y="18"/>
                  <a:pt x="346" y="18"/>
                </a:cubicBezTo>
                <a:cubicBezTo>
                  <a:pt x="344" y="18"/>
                  <a:pt x="345" y="17"/>
                  <a:pt x="343" y="17"/>
                </a:cubicBezTo>
                <a:cubicBezTo>
                  <a:pt x="343" y="16"/>
                  <a:pt x="342" y="17"/>
                  <a:pt x="341" y="18"/>
                </a:cubicBezTo>
                <a:cubicBezTo>
                  <a:pt x="340" y="18"/>
                  <a:pt x="341" y="17"/>
                  <a:pt x="342" y="17"/>
                </a:cubicBezTo>
                <a:cubicBezTo>
                  <a:pt x="340" y="18"/>
                  <a:pt x="334" y="19"/>
                  <a:pt x="330" y="18"/>
                </a:cubicBezTo>
                <a:cubicBezTo>
                  <a:pt x="330" y="18"/>
                  <a:pt x="328" y="20"/>
                  <a:pt x="327" y="19"/>
                </a:cubicBezTo>
                <a:cubicBezTo>
                  <a:pt x="327" y="18"/>
                  <a:pt x="327" y="18"/>
                  <a:pt x="327" y="18"/>
                </a:cubicBezTo>
                <a:cubicBezTo>
                  <a:pt x="327" y="17"/>
                  <a:pt x="324" y="18"/>
                  <a:pt x="324" y="17"/>
                </a:cubicBezTo>
                <a:cubicBezTo>
                  <a:pt x="322" y="19"/>
                  <a:pt x="331" y="16"/>
                  <a:pt x="329" y="17"/>
                </a:cubicBezTo>
                <a:cubicBezTo>
                  <a:pt x="328" y="16"/>
                  <a:pt x="325" y="19"/>
                  <a:pt x="326" y="17"/>
                </a:cubicBezTo>
                <a:cubicBezTo>
                  <a:pt x="324" y="17"/>
                  <a:pt x="323" y="19"/>
                  <a:pt x="321" y="18"/>
                </a:cubicBezTo>
                <a:cubicBezTo>
                  <a:pt x="321" y="18"/>
                  <a:pt x="322" y="16"/>
                  <a:pt x="321" y="16"/>
                </a:cubicBezTo>
                <a:cubicBezTo>
                  <a:pt x="319" y="16"/>
                  <a:pt x="320" y="17"/>
                  <a:pt x="318" y="17"/>
                </a:cubicBezTo>
                <a:cubicBezTo>
                  <a:pt x="317" y="17"/>
                  <a:pt x="317" y="17"/>
                  <a:pt x="317" y="17"/>
                </a:cubicBezTo>
                <a:cubicBezTo>
                  <a:pt x="317" y="19"/>
                  <a:pt x="315" y="17"/>
                  <a:pt x="316" y="19"/>
                </a:cubicBezTo>
                <a:cubicBezTo>
                  <a:pt x="316" y="18"/>
                  <a:pt x="312" y="19"/>
                  <a:pt x="313" y="17"/>
                </a:cubicBezTo>
                <a:cubicBezTo>
                  <a:pt x="313" y="16"/>
                  <a:pt x="313" y="16"/>
                  <a:pt x="313" y="16"/>
                </a:cubicBezTo>
                <a:cubicBezTo>
                  <a:pt x="312" y="16"/>
                  <a:pt x="311" y="17"/>
                  <a:pt x="310" y="18"/>
                </a:cubicBezTo>
                <a:cubicBezTo>
                  <a:pt x="310" y="18"/>
                  <a:pt x="310" y="17"/>
                  <a:pt x="310" y="17"/>
                </a:cubicBezTo>
                <a:cubicBezTo>
                  <a:pt x="310" y="20"/>
                  <a:pt x="308" y="17"/>
                  <a:pt x="306" y="19"/>
                </a:cubicBezTo>
                <a:cubicBezTo>
                  <a:pt x="304" y="18"/>
                  <a:pt x="301" y="19"/>
                  <a:pt x="300" y="17"/>
                </a:cubicBezTo>
                <a:cubicBezTo>
                  <a:pt x="298" y="18"/>
                  <a:pt x="297" y="19"/>
                  <a:pt x="295" y="18"/>
                </a:cubicBezTo>
                <a:cubicBezTo>
                  <a:pt x="295" y="18"/>
                  <a:pt x="296" y="18"/>
                  <a:pt x="296" y="17"/>
                </a:cubicBezTo>
                <a:cubicBezTo>
                  <a:pt x="295" y="17"/>
                  <a:pt x="294" y="17"/>
                  <a:pt x="293" y="18"/>
                </a:cubicBezTo>
                <a:cubicBezTo>
                  <a:pt x="293" y="17"/>
                  <a:pt x="291" y="16"/>
                  <a:pt x="289" y="15"/>
                </a:cubicBezTo>
                <a:cubicBezTo>
                  <a:pt x="288" y="16"/>
                  <a:pt x="288" y="17"/>
                  <a:pt x="288" y="18"/>
                </a:cubicBezTo>
                <a:cubicBezTo>
                  <a:pt x="287" y="16"/>
                  <a:pt x="283" y="20"/>
                  <a:pt x="282" y="17"/>
                </a:cubicBezTo>
                <a:cubicBezTo>
                  <a:pt x="282" y="17"/>
                  <a:pt x="284" y="16"/>
                  <a:pt x="283" y="16"/>
                </a:cubicBezTo>
                <a:cubicBezTo>
                  <a:pt x="281" y="13"/>
                  <a:pt x="280" y="17"/>
                  <a:pt x="277" y="16"/>
                </a:cubicBezTo>
                <a:cubicBezTo>
                  <a:pt x="278" y="18"/>
                  <a:pt x="278" y="18"/>
                  <a:pt x="278" y="18"/>
                </a:cubicBezTo>
                <a:cubicBezTo>
                  <a:pt x="277" y="17"/>
                  <a:pt x="274" y="19"/>
                  <a:pt x="274" y="17"/>
                </a:cubicBezTo>
                <a:cubicBezTo>
                  <a:pt x="273" y="18"/>
                  <a:pt x="271" y="17"/>
                  <a:pt x="272" y="18"/>
                </a:cubicBezTo>
                <a:cubicBezTo>
                  <a:pt x="268" y="17"/>
                  <a:pt x="262" y="19"/>
                  <a:pt x="259" y="16"/>
                </a:cubicBezTo>
                <a:cubicBezTo>
                  <a:pt x="259" y="16"/>
                  <a:pt x="257" y="16"/>
                  <a:pt x="258" y="17"/>
                </a:cubicBezTo>
                <a:cubicBezTo>
                  <a:pt x="259" y="18"/>
                  <a:pt x="259" y="16"/>
                  <a:pt x="259" y="17"/>
                </a:cubicBezTo>
                <a:cubicBezTo>
                  <a:pt x="259" y="17"/>
                  <a:pt x="259" y="17"/>
                  <a:pt x="259" y="18"/>
                </a:cubicBezTo>
                <a:cubicBezTo>
                  <a:pt x="257" y="17"/>
                  <a:pt x="256" y="17"/>
                  <a:pt x="258" y="15"/>
                </a:cubicBezTo>
                <a:cubicBezTo>
                  <a:pt x="255" y="14"/>
                  <a:pt x="255" y="19"/>
                  <a:pt x="251" y="18"/>
                </a:cubicBezTo>
                <a:cubicBezTo>
                  <a:pt x="251" y="17"/>
                  <a:pt x="251" y="17"/>
                  <a:pt x="250" y="17"/>
                </a:cubicBezTo>
                <a:cubicBezTo>
                  <a:pt x="248" y="18"/>
                  <a:pt x="248" y="18"/>
                  <a:pt x="248" y="18"/>
                </a:cubicBezTo>
                <a:cubicBezTo>
                  <a:pt x="246" y="18"/>
                  <a:pt x="247" y="16"/>
                  <a:pt x="247" y="15"/>
                </a:cubicBezTo>
                <a:cubicBezTo>
                  <a:pt x="246" y="15"/>
                  <a:pt x="244" y="15"/>
                  <a:pt x="243" y="16"/>
                </a:cubicBezTo>
                <a:cubicBezTo>
                  <a:pt x="242" y="14"/>
                  <a:pt x="242" y="14"/>
                  <a:pt x="242" y="14"/>
                </a:cubicBezTo>
                <a:cubicBezTo>
                  <a:pt x="243" y="16"/>
                  <a:pt x="241" y="15"/>
                  <a:pt x="240" y="16"/>
                </a:cubicBezTo>
                <a:cubicBezTo>
                  <a:pt x="241" y="15"/>
                  <a:pt x="241" y="15"/>
                  <a:pt x="241" y="15"/>
                </a:cubicBezTo>
                <a:cubicBezTo>
                  <a:pt x="241" y="15"/>
                  <a:pt x="239" y="15"/>
                  <a:pt x="239" y="15"/>
                </a:cubicBezTo>
                <a:cubicBezTo>
                  <a:pt x="239" y="16"/>
                  <a:pt x="240" y="16"/>
                  <a:pt x="241" y="17"/>
                </a:cubicBezTo>
                <a:cubicBezTo>
                  <a:pt x="240" y="17"/>
                  <a:pt x="239" y="17"/>
                  <a:pt x="239" y="18"/>
                </a:cubicBezTo>
                <a:cubicBezTo>
                  <a:pt x="239" y="16"/>
                  <a:pt x="237" y="17"/>
                  <a:pt x="236" y="17"/>
                </a:cubicBezTo>
                <a:cubicBezTo>
                  <a:pt x="235" y="16"/>
                  <a:pt x="234" y="18"/>
                  <a:pt x="234" y="18"/>
                </a:cubicBezTo>
                <a:cubicBezTo>
                  <a:pt x="234" y="17"/>
                  <a:pt x="232" y="18"/>
                  <a:pt x="233" y="17"/>
                </a:cubicBezTo>
                <a:cubicBezTo>
                  <a:pt x="233" y="16"/>
                  <a:pt x="234" y="17"/>
                  <a:pt x="235" y="17"/>
                </a:cubicBezTo>
                <a:cubicBezTo>
                  <a:pt x="234" y="16"/>
                  <a:pt x="234" y="15"/>
                  <a:pt x="232" y="16"/>
                </a:cubicBezTo>
                <a:cubicBezTo>
                  <a:pt x="231" y="16"/>
                  <a:pt x="233" y="18"/>
                  <a:pt x="231" y="18"/>
                </a:cubicBezTo>
                <a:cubicBezTo>
                  <a:pt x="231" y="17"/>
                  <a:pt x="231" y="17"/>
                  <a:pt x="232" y="16"/>
                </a:cubicBezTo>
                <a:cubicBezTo>
                  <a:pt x="230" y="16"/>
                  <a:pt x="230" y="16"/>
                  <a:pt x="230" y="16"/>
                </a:cubicBezTo>
                <a:cubicBezTo>
                  <a:pt x="230" y="17"/>
                  <a:pt x="230" y="17"/>
                  <a:pt x="230" y="17"/>
                </a:cubicBezTo>
                <a:cubicBezTo>
                  <a:pt x="229" y="16"/>
                  <a:pt x="229" y="16"/>
                  <a:pt x="229" y="16"/>
                </a:cubicBezTo>
                <a:cubicBezTo>
                  <a:pt x="229" y="17"/>
                  <a:pt x="226" y="17"/>
                  <a:pt x="226" y="18"/>
                </a:cubicBezTo>
                <a:cubicBezTo>
                  <a:pt x="225" y="18"/>
                  <a:pt x="224" y="17"/>
                  <a:pt x="223" y="17"/>
                </a:cubicBezTo>
                <a:cubicBezTo>
                  <a:pt x="223" y="17"/>
                  <a:pt x="223" y="17"/>
                  <a:pt x="223" y="17"/>
                </a:cubicBezTo>
                <a:cubicBezTo>
                  <a:pt x="222" y="16"/>
                  <a:pt x="220" y="17"/>
                  <a:pt x="219" y="17"/>
                </a:cubicBezTo>
                <a:cubicBezTo>
                  <a:pt x="219" y="17"/>
                  <a:pt x="219" y="17"/>
                  <a:pt x="219" y="17"/>
                </a:cubicBezTo>
                <a:cubicBezTo>
                  <a:pt x="218" y="17"/>
                  <a:pt x="217" y="17"/>
                  <a:pt x="216" y="18"/>
                </a:cubicBezTo>
                <a:cubicBezTo>
                  <a:pt x="214" y="17"/>
                  <a:pt x="215" y="13"/>
                  <a:pt x="214" y="15"/>
                </a:cubicBezTo>
                <a:cubicBezTo>
                  <a:pt x="212" y="15"/>
                  <a:pt x="211" y="17"/>
                  <a:pt x="212" y="18"/>
                </a:cubicBezTo>
                <a:cubicBezTo>
                  <a:pt x="209" y="17"/>
                  <a:pt x="205" y="19"/>
                  <a:pt x="202" y="17"/>
                </a:cubicBezTo>
                <a:cubicBezTo>
                  <a:pt x="202" y="17"/>
                  <a:pt x="202" y="18"/>
                  <a:pt x="201" y="18"/>
                </a:cubicBezTo>
                <a:cubicBezTo>
                  <a:pt x="197" y="17"/>
                  <a:pt x="192" y="19"/>
                  <a:pt x="188" y="17"/>
                </a:cubicBezTo>
                <a:cubicBezTo>
                  <a:pt x="190" y="16"/>
                  <a:pt x="188" y="16"/>
                  <a:pt x="188" y="15"/>
                </a:cubicBezTo>
                <a:cubicBezTo>
                  <a:pt x="187" y="16"/>
                  <a:pt x="187" y="14"/>
                  <a:pt x="187" y="16"/>
                </a:cubicBezTo>
                <a:cubicBezTo>
                  <a:pt x="187" y="17"/>
                  <a:pt x="187" y="17"/>
                  <a:pt x="188" y="18"/>
                </a:cubicBezTo>
                <a:cubicBezTo>
                  <a:pt x="185" y="18"/>
                  <a:pt x="181" y="18"/>
                  <a:pt x="180" y="17"/>
                </a:cubicBezTo>
                <a:cubicBezTo>
                  <a:pt x="181" y="18"/>
                  <a:pt x="180" y="18"/>
                  <a:pt x="179" y="18"/>
                </a:cubicBezTo>
                <a:cubicBezTo>
                  <a:pt x="180" y="17"/>
                  <a:pt x="178" y="16"/>
                  <a:pt x="176" y="17"/>
                </a:cubicBezTo>
                <a:cubicBezTo>
                  <a:pt x="176" y="18"/>
                  <a:pt x="176" y="18"/>
                  <a:pt x="176" y="18"/>
                </a:cubicBezTo>
                <a:cubicBezTo>
                  <a:pt x="175" y="17"/>
                  <a:pt x="175" y="17"/>
                  <a:pt x="175" y="17"/>
                </a:cubicBezTo>
                <a:cubicBezTo>
                  <a:pt x="174" y="17"/>
                  <a:pt x="174" y="19"/>
                  <a:pt x="173" y="18"/>
                </a:cubicBezTo>
                <a:cubicBezTo>
                  <a:pt x="172" y="17"/>
                  <a:pt x="172" y="17"/>
                  <a:pt x="172" y="17"/>
                </a:cubicBezTo>
                <a:cubicBezTo>
                  <a:pt x="171" y="18"/>
                  <a:pt x="169" y="19"/>
                  <a:pt x="167" y="18"/>
                </a:cubicBezTo>
                <a:cubicBezTo>
                  <a:pt x="166" y="17"/>
                  <a:pt x="166" y="17"/>
                  <a:pt x="166" y="17"/>
                </a:cubicBezTo>
                <a:cubicBezTo>
                  <a:pt x="165" y="17"/>
                  <a:pt x="164" y="18"/>
                  <a:pt x="165" y="18"/>
                </a:cubicBezTo>
                <a:cubicBezTo>
                  <a:pt x="162" y="17"/>
                  <a:pt x="160" y="17"/>
                  <a:pt x="160" y="16"/>
                </a:cubicBezTo>
                <a:cubicBezTo>
                  <a:pt x="155" y="19"/>
                  <a:pt x="147" y="19"/>
                  <a:pt x="142" y="19"/>
                </a:cubicBezTo>
                <a:cubicBezTo>
                  <a:pt x="142" y="18"/>
                  <a:pt x="142" y="18"/>
                  <a:pt x="142" y="18"/>
                </a:cubicBezTo>
                <a:cubicBezTo>
                  <a:pt x="140" y="17"/>
                  <a:pt x="141" y="19"/>
                  <a:pt x="140" y="19"/>
                </a:cubicBezTo>
                <a:cubicBezTo>
                  <a:pt x="141" y="18"/>
                  <a:pt x="139" y="17"/>
                  <a:pt x="140" y="16"/>
                </a:cubicBezTo>
                <a:cubicBezTo>
                  <a:pt x="138" y="15"/>
                  <a:pt x="137" y="17"/>
                  <a:pt x="136" y="18"/>
                </a:cubicBezTo>
                <a:cubicBezTo>
                  <a:pt x="136" y="19"/>
                  <a:pt x="137" y="17"/>
                  <a:pt x="137" y="18"/>
                </a:cubicBezTo>
                <a:cubicBezTo>
                  <a:pt x="137" y="19"/>
                  <a:pt x="134" y="18"/>
                  <a:pt x="133" y="19"/>
                </a:cubicBezTo>
                <a:cubicBezTo>
                  <a:pt x="133" y="18"/>
                  <a:pt x="133" y="17"/>
                  <a:pt x="134" y="17"/>
                </a:cubicBezTo>
                <a:cubicBezTo>
                  <a:pt x="132" y="17"/>
                  <a:pt x="132" y="17"/>
                  <a:pt x="132" y="17"/>
                </a:cubicBezTo>
                <a:cubicBezTo>
                  <a:pt x="131" y="16"/>
                  <a:pt x="136" y="14"/>
                  <a:pt x="134" y="12"/>
                </a:cubicBezTo>
                <a:cubicBezTo>
                  <a:pt x="133" y="12"/>
                  <a:pt x="133" y="12"/>
                  <a:pt x="133" y="12"/>
                </a:cubicBezTo>
                <a:cubicBezTo>
                  <a:pt x="132" y="11"/>
                  <a:pt x="136" y="10"/>
                  <a:pt x="133" y="10"/>
                </a:cubicBezTo>
                <a:cubicBezTo>
                  <a:pt x="132" y="11"/>
                  <a:pt x="131" y="13"/>
                  <a:pt x="132" y="14"/>
                </a:cubicBezTo>
                <a:cubicBezTo>
                  <a:pt x="129" y="14"/>
                  <a:pt x="131" y="17"/>
                  <a:pt x="128" y="17"/>
                </a:cubicBezTo>
                <a:cubicBezTo>
                  <a:pt x="127" y="16"/>
                  <a:pt x="130" y="17"/>
                  <a:pt x="129" y="16"/>
                </a:cubicBezTo>
                <a:cubicBezTo>
                  <a:pt x="128" y="14"/>
                  <a:pt x="127" y="16"/>
                  <a:pt x="125" y="16"/>
                </a:cubicBezTo>
                <a:cubicBezTo>
                  <a:pt x="127" y="16"/>
                  <a:pt x="126" y="18"/>
                  <a:pt x="125" y="18"/>
                </a:cubicBezTo>
                <a:cubicBezTo>
                  <a:pt x="123" y="17"/>
                  <a:pt x="126" y="17"/>
                  <a:pt x="124" y="17"/>
                </a:cubicBezTo>
                <a:cubicBezTo>
                  <a:pt x="123" y="17"/>
                  <a:pt x="121" y="18"/>
                  <a:pt x="123" y="19"/>
                </a:cubicBezTo>
                <a:cubicBezTo>
                  <a:pt x="122" y="21"/>
                  <a:pt x="121" y="18"/>
                  <a:pt x="119" y="20"/>
                </a:cubicBezTo>
                <a:cubicBezTo>
                  <a:pt x="119" y="18"/>
                  <a:pt x="122" y="16"/>
                  <a:pt x="119" y="16"/>
                </a:cubicBezTo>
                <a:cubicBezTo>
                  <a:pt x="120" y="17"/>
                  <a:pt x="116" y="17"/>
                  <a:pt x="118" y="20"/>
                </a:cubicBezTo>
                <a:cubicBezTo>
                  <a:pt x="117" y="19"/>
                  <a:pt x="117" y="18"/>
                  <a:pt x="117" y="17"/>
                </a:cubicBezTo>
                <a:cubicBezTo>
                  <a:pt x="116" y="16"/>
                  <a:pt x="114" y="20"/>
                  <a:pt x="114" y="17"/>
                </a:cubicBezTo>
                <a:cubicBezTo>
                  <a:pt x="113" y="18"/>
                  <a:pt x="113" y="18"/>
                  <a:pt x="113" y="18"/>
                </a:cubicBezTo>
                <a:cubicBezTo>
                  <a:pt x="113" y="18"/>
                  <a:pt x="112" y="18"/>
                  <a:pt x="111" y="17"/>
                </a:cubicBezTo>
                <a:cubicBezTo>
                  <a:pt x="110" y="17"/>
                  <a:pt x="108" y="19"/>
                  <a:pt x="108" y="16"/>
                </a:cubicBezTo>
                <a:cubicBezTo>
                  <a:pt x="107" y="17"/>
                  <a:pt x="105" y="17"/>
                  <a:pt x="106" y="18"/>
                </a:cubicBezTo>
                <a:cubicBezTo>
                  <a:pt x="107" y="19"/>
                  <a:pt x="108" y="17"/>
                  <a:pt x="109" y="19"/>
                </a:cubicBezTo>
                <a:cubicBezTo>
                  <a:pt x="107" y="17"/>
                  <a:pt x="106" y="19"/>
                  <a:pt x="105" y="20"/>
                </a:cubicBezTo>
                <a:cubicBezTo>
                  <a:pt x="105" y="19"/>
                  <a:pt x="105" y="19"/>
                  <a:pt x="105" y="19"/>
                </a:cubicBezTo>
                <a:cubicBezTo>
                  <a:pt x="105" y="19"/>
                  <a:pt x="103" y="19"/>
                  <a:pt x="103" y="20"/>
                </a:cubicBezTo>
                <a:cubicBezTo>
                  <a:pt x="103" y="19"/>
                  <a:pt x="103" y="19"/>
                  <a:pt x="103" y="19"/>
                </a:cubicBezTo>
                <a:cubicBezTo>
                  <a:pt x="102" y="20"/>
                  <a:pt x="102" y="20"/>
                  <a:pt x="102" y="20"/>
                </a:cubicBezTo>
                <a:cubicBezTo>
                  <a:pt x="100" y="20"/>
                  <a:pt x="101" y="18"/>
                  <a:pt x="99" y="18"/>
                </a:cubicBezTo>
                <a:cubicBezTo>
                  <a:pt x="101" y="17"/>
                  <a:pt x="101" y="17"/>
                  <a:pt x="101" y="17"/>
                </a:cubicBezTo>
                <a:cubicBezTo>
                  <a:pt x="101" y="17"/>
                  <a:pt x="100" y="16"/>
                  <a:pt x="99" y="16"/>
                </a:cubicBezTo>
                <a:cubicBezTo>
                  <a:pt x="98" y="18"/>
                  <a:pt x="97" y="19"/>
                  <a:pt x="97" y="20"/>
                </a:cubicBezTo>
                <a:cubicBezTo>
                  <a:pt x="96" y="20"/>
                  <a:pt x="97" y="19"/>
                  <a:pt x="95" y="20"/>
                </a:cubicBezTo>
                <a:cubicBezTo>
                  <a:pt x="97" y="18"/>
                  <a:pt x="97" y="18"/>
                  <a:pt x="97" y="18"/>
                </a:cubicBezTo>
                <a:cubicBezTo>
                  <a:pt x="97" y="18"/>
                  <a:pt x="96" y="16"/>
                  <a:pt x="94" y="16"/>
                </a:cubicBezTo>
                <a:cubicBezTo>
                  <a:pt x="93" y="17"/>
                  <a:pt x="91" y="18"/>
                  <a:pt x="93" y="19"/>
                </a:cubicBezTo>
                <a:cubicBezTo>
                  <a:pt x="92" y="19"/>
                  <a:pt x="91" y="18"/>
                  <a:pt x="92" y="18"/>
                </a:cubicBezTo>
                <a:cubicBezTo>
                  <a:pt x="90" y="18"/>
                  <a:pt x="92" y="19"/>
                  <a:pt x="90" y="19"/>
                </a:cubicBezTo>
                <a:cubicBezTo>
                  <a:pt x="90" y="19"/>
                  <a:pt x="87" y="18"/>
                  <a:pt x="86" y="16"/>
                </a:cubicBezTo>
                <a:cubicBezTo>
                  <a:pt x="88" y="15"/>
                  <a:pt x="88" y="15"/>
                  <a:pt x="88" y="15"/>
                </a:cubicBezTo>
                <a:cubicBezTo>
                  <a:pt x="87" y="15"/>
                  <a:pt x="87" y="15"/>
                  <a:pt x="87" y="15"/>
                </a:cubicBezTo>
                <a:cubicBezTo>
                  <a:pt x="88" y="13"/>
                  <a:pt x="86" y="13"/>
                  <a:pt x="87" y="12"/>
                </a:cubicBezTo>
                <a:cubicBezTo>
                  <a:pt x="86" y="12"/>
                  <a:pt x="85" y="12"/>
                  <a:pt x="84" y="12"/>
                </a:cubicBezTo>
                <a:cubicBezTo>
                  <a:pt x="87" y="15"/>
                  <a:pt x="82" y="16"/>
                  <a:pt x="82" y="18"/>
                </a:cubicBezTo>
                <a:cubicBezTo>
                  <a:pt x="79" y="19"/>
                  <a:pt x="81" y="13"/>
                  <a:pt x="77" y="16"/>
                </a:cubicBezTo>
                <a:cubicBezTo>
                  <a:pt x="78" y="17"/>
                  <a:pt x="76" y="19"/>
                  <a:pt x="78" y="18"/>
                </a:cubicBezTo>
                <a:cubicBezTo>
                  <a:pt x="76" y="18"/>
                  <a:pt x="77" y="20"/>
                  <a:pt x="74" y="19"/>
                </a:cubicBezTo>
                <a:cubicBezTo>
                  <a:pt x="76" y="18"/>
                  <a:pt x="73" y="17"/>
                  <a:pt x="75" y="15"/>
                </a:cubicBezTo>
                <a:cubicBezTo>
                  <a:pt x="75" y="16"/>
                  <a:pt x="76" y="16"/>
                  <a:pt x="77" y="16"/>
                </a:cubicBezTo>
                <a:cubicBezTo>
                  <a:pt x="76" y="15"/>
                  <a:pt x="77" y="13"/>
                  <a:pt x="75" y="13"/>
                </a:cubicBezTo>
                <a:cubicBezTo>
                  <a:pt x="74" y="14"/>
                  <a:pt x="72" y="14"/>
                  <a:pt x="72" y="15"/>
                </a:cubicBezTo>
                <a:cubicBezTo>
                  <a:pt x="72" y="16"/>
                  <a:pt x="74" y="15"/>
                  <a:pt x="73" y="16"/>
                </a:cubicBezTo>
                <a:cubicBezTo>
                  <a:pt x="71" y="17"/>
                  <a:pt x="71" y="15"/>
                  <a:pt x="70" y="17"/>
                </a:cubicBezTo>
                <a:cubicBezTo>
                  <a:pt x="71" y="17"/>
                  <a:pt x="71" y="18"/>
                  <a:pt x="71" y="19"/>
                </a:cubicBezTo>
                <a:cubicBezTo>
                  <a:pt x="70" y="20"/>
                  <a:pt x="70" y="20"/>
                  <a:pt x="70" y="20"/>
                </a:cubicBezTo>
                <a:cubicBezTo>
                  <a:pt x="70" y="19"/>
                  <a:pt x="70" y="19"/>
                  <a:pt x="70" y="19"/>
                </a:cubicBezTo>
                <a:cubicBezTo>
                  <a:pt x="67" y="18"/>
                  <a:pt x="69" y="20"/>
                  <a:pt x="66" y="20"/>
                </a:cubicBezTo>
                <a:cubicBezTo>
                  <a:pt x="65" y="18"/>
                  <a:pt x="65" y="18"/>
                  <a:pt x="65" y="18"/>
                </a:cubicBezTo>
                <a:cubicBezTo>
                  <a:pt x="66" y="17"/>
                  <a:pt x="69" y="19"/>
                  <a:pt x="69" y="16"/>
                </a:cubicBezTo>
                <a:cubicBezTo>
                  <a:pt x="67" y="16"/>
                  <a:pt x="66" y="18"/>
                  <a:pt x="64" y="17"/>
                </a:cubicBezTo>
                <a:cubicBezTo>
                  <a:pt x="66" y="16"/>
                  <a:pt x="66" y="16"/>
                  <a:pt x="66" y="16"/>
                </a:cubicBezTo>
                <a:cubicBezTo>
                  <a:pt x="65" y="16"/>
                  <a:pt x="65" y="13"/>
                  <a:pt x="62" y="15"/>
                </a:cubicBezTo>
                <a:cubicBezTo>
                  <a:pt x="61" y="16"/>
                  <a:pt x="62" y="16"/>
                  <a:pt x="61" y="17"/>
                </a:cubicBezTo>
                <a:cubicBezTo>
                  <a:pt x="59" y="17"/>
                  <a:pt x="58" y="18"/>
                  <a:pt x="56" y="18"/>
                </a:cubicBezTo>
                <a:cubicBezTo>
                  <a:pt x="56" y="16"/>
                  <a:pt x="52" y="18"/>
                  <a:pt x="55" y="16"/>
                </a:cubicBezTo>
                <a:cubicBezTo>
                  <a:pt x="55" y="17"/>
                  <a:pt x="60" y="17"/>
                  <a:pt x="61" y="15"/>
                </a:cubicBezTo>
                <a:cubicBezTo>
                  <a:pt x="60" y="13"/>
                  <a:pt x="63" y="16"/>
                  <a:pt x="64" y="13"/>
                </a:cubicBezTo>
                <a:cubicBezTo>
                  <a:pt x="61" y="13"/>
                  <a:pt x="62" y="11"/>
                  <a:pt x="61" y="10"/>
                </a:cubicBezTo>
                <a:cubicBezTo>
                  <a:pt x="61" y="10"/>
                  <a:pt x="60" y="10"/>
                  <a:pt x="60" y="11"/>
                </a:cubicBezTo>
                <a:cubicBezTo>
                  <a:pt x="59" y="12"/>
                  <a:pt x="60" y="12"/>
                  <a:pt x="60" y="13"/>
                </a:cubicBezTo>
                <a:cubicBezTo>
                  <a:pt x="57" y="13"/>
                  <a:pt x="55" y="13"/>
                  <a:pt x="53" y="15"/>
                </a:cubicBezTo>
                <a:cubicBezTo>
                  <a:pt x="53" y="14"/>
                  <a:pt x="53" y="13"/>
                  <a:pt x="54" y="13"/>
                </a:cubicBezTo>
                <a:cubicBezTo>
                  <a:pt x="51" y="13"/>
                  <a:pt x="48" y="13"/>
                  <a:pt x="45" y="12"/>
                </a:cubicBezTo>
                <a:cubicBezTo>
                  <a:pt x="46" y="14"/>
                  <a:pt x="41" y="13"/>
                  <a:pt x="43" y="15"/>
                </a:cubicBezTo>
                <a:cubicBezTo>
                  <a:pt x="44" y="15"/>
                  <a:pt x="45" y="17"/>
                  <a:pt x="45" y="18"/>
                </a:cubicBezTo>
                <a:cubicBezTo>
                  <a:pt x="44" y="17"/>
                  <a:pt x="45" y="17"/>
                  <a:pt x="44" y="16"/>
                </a:cubicBezTo>
                <a:cubicBezTo>
                  <a:pt x="43" y="17"/>
                  <a:pt x="42" y="14"/>
                  <a:pt x="41" y="16"/>
                </a:cubicBezTo>
                <a:cubicBezTo>
                  <a:pt x="44" y="15"/>
                  <a:pt x="42" y="13"/>
                  <a:pt x="42" y="12"/>
                </a:cubicBezTo>
                <a:cubicBezTo>
                  <a:pt x="40" y="13"/>
                  <a:pt x="42" y="11"/>
                  <a:pt x="40" y="11"/>
                </a:cubicBezTo>
                <a:cubicBezTo>
                  <a:pt x="38" y="11"/>
                  <a:pt x="36" y="12"/>
                  <a:pt x="33" y="12"/>
                </a:cubicBezTo>
                <a:cubicBezTo>
                  <a:pt x="31" y="11"/>
                  <a:pt x="26" y="12"/>
                  <a:pt x="24" y="12"/>
                </a:cubicBezTo>
                <a:cubicBezTo>
                  <a:pt x="22" y="11"/>
                  <a:pt x="23" y="10"/>
                  <a:pt x="22" y="9"/>
                </a:cubicBezTo>
                <a:cubicBezTo>
                  <a:pt x="20" y="9"/>
                  <a:pt x="23" y="11"/>
                  <a:pt x="20" y="10"/>
                </a:cubicBezTo>
                <a:cubicBezTo>
                  <a:pt x="21" y="10"/>
                  <a:pt x="21" y="10"/>
                  <a:pt x="21" y="10"/>
                </a:cubicBezTo>
                <a:cubicBezTo>
                  <a:pt x="20" y="10"/>
                  <a:pt x="16" y="9"/>
                  <a:pt x="15" y="11"/>
                </a:cubicBezTo>
                <a:cubicBezTo>
                  <a:pt x="16" y="9"/>
                  <a:pt x="16" y="9"/>
                  <a:pt x="16" y="9"/>
                </a:cubicBezTo>
                <a:cubicBezTo>
                  <a:pt x="16" y="9"/>
                  <a:pt x="15" y="9"/>
                  <a:pt x="15" y="10"/>
                </a:cubicBezTo>
                <a:cubicBezTo>
                  <a:pt x="15" y="9"/>
                  <a:pt x="14" y="8"/>
                  <a:pt x="15" y="8"/>
                </a:cubicBezTo>
                <a:cubicBezTo>
                  <a:pt x="14" y="7"/>
                  <a:pt x="12" y="8"/>
                  <a:pt x="10" y="8"/>
                </a:cubicBezTo>
                <a:cubicBezTo>
                  <a:pt x="11" y="9"/>
                  <a:pt x="11" y="9"/>
                  <a:pt x="11" y="9"/>
                </a:cubicBezTo>
                <a:cubicBezTo>
                  <a:pt x="8" y="10"/>
                  <a:pt x="6" y="9"/>
                  <a:pt x="4" y="9"/>
                </a:cubicBezTo>
                <a:cubicBezTo>
                  <a:pt x="4" y="8"/>
                  <a:pt x="4" y="8"/>
                  <a:pt x="4" y="8"/>
                </a:cubicBezTo>
                <a:cubicBezTo>
                  <a:pt x="2" y="9"/>
                  <a:pt x="2" y="9"/>
                  <a:pt x="2" y="9"/>
                </a:cubicBezTo>
                <a:cubicBezTo>
                  <a:pt x="2" y="8"/>
                  <a:pt x="1" y="7"/>
                  <a:pt x="0" y="8"/>
                </a:cubicBezTo>
                <a:cubicBezTo>
                  <a:pt x="4" y="5"/>
                  <a:pt x="4" y="5"/>
                  <a:pt x="4" y="5"/>
                </a:cubicBezTo>
                <a:cubicBezTo>
                  <a:pt x="6" y="6"/>
                  <a:pt x="3" y="6"/>
                  <a:pt x="4" y="8"/>
                </a:cubicBezTo>
                <a:cubicBezTo>
                  <a:pt x="4" y="9"/>
                  <a:pt x="7" y="8"/>
                  <a:pt x="8" y="7"/>
                </a:cubicBezTo>
                <a:cubicBezTo>
                  <a:pt x="7" y="7"/>
                  <a:pt x="6" y="7"/>
                  <a:pt x="6" y="8"/>
                </a:cubicBezTo>
                <a:cubicBezTo>
                  <a:pt x="5" y="6"/>
                  <a:pt x="7" y="6"/>
                  <a:pt x="8" y="5"/>
                </a:cubicBezTo>
                <a:cubicBezTo>
                  <a:pt x="7" y="5"/>
                  <a:pt x="6" y="5"/>
                  <a:pt x="6" y="5"/>
                </a:cubicBezTo>
                <a:cubicBezTo>
                  <a:pt x="7" y="4"/>
                  <a:pt x="8" y="4"/>
                  <a:pt x="10" y="4"/>
                </a:cubicBezTo>
                <a:cubicBezTo>
                  <a:pt x="9" y="5"/>
                  <a:pt x="11" y="5"/>
                  <a:pt x="10" y="6"/>
                </a:cubicBezTo>
                <a:cubicBezTo>
                  <a:pt x="10" y="4"/>
                  <a:pt x="12" y="4"/>
                  <a:pt x="14" y="4"/>
                </a:cubicBezTo>
                <a:cubicBezTo>
                  <a:pt x="16" y="6"/>
                  <a:pt x="18" y="4"/>
                  <a:pt x="20" y="4"/>
                </a:cubicBezTo>
                <a:cubicBezTo>
                  <a:pt x="19" y="5"/>
                  <a:pt x="18" y="7"/>
                  <a:pt x="17" y="7"/>
                </a:cubicBezTo>
                <a:cubicBezTo>
                  <a:pt x="18" y="8"/>
                  <a:pt x="18" y="7"/>
                  <a:pt x="20" y="8"/>
                </a:cubicBezTo>
                <a:cubicBezTo>
                  <a:pt x="21" y="7"/>
                  <a:pt x="21" y="5"/>
                  <a:pt x="23" y="5"/>
                </a:cubicBezTo>
                <a:cubicBezTo>
                  <a:pt x="23" y="6"/>
                  <a:pt x="23" y="6"/>
                  <a:pt x="23" y="6"/>
                </a:cubicBezTo>
                <a:cubicBezTo>
                  <a:pt x="25" y="5"/>
                  <a:pt x="25" y="4"/>
                  <a:pt x="27" y="4"/>
                </a:cubicBezTo>
                <a:cubicBezTo>
                  <a:pt x="31" y="5"/>
                  <a:pt x="35" y="5"/>
                  <a:pt x="38" y="5"/>
                </a:cubicBezTo>
                <a:cubicBezTo>
                  <a:pt x="38" y="6"/>
                  <a:pt x="38" y="6"/>
                  <a:pt x="38" y="6"/>
                </a:cubicBezTo>
                <a:cubicBezTo>
                  <a:pt x="40" y="4"/>
                  <a:pt x="44" y="5"/>
                  <a:pt x="46" y="4"/>
                </a:cubicBezTo>
                <a:cubicBezTo>
                  <a:pt x="50" y="5"/>
                  <a:pt x="55" y="3"/>
                  <a:pt x="57" y="5"/>
                </a:cubicBezTo>
                <a:cubicBezTo>
                  <a:pt x="63" y="4"/>
                  <a:pt x="69" y="4"/>
                  <a:pt x="76" y="4"/>
                </a:cubicBezTo>
                <a:cubicBezTo>
                  <a:pt x="75" y="6"/>
                  <a:pt x="75" y="6"/>
                  <a:pt x="75" y="6"/>
                </a:cubicBezTo>
                <a:cubicBezTo>
                  <a:pt x="76" y="5"/>
                  <a:pt x="76" y="7"/>
                  <a:pt x="77" y="7"/>
                </a:cubicBezTo>
                <a:cubicBezTo>
                  <a:pt x="76" y="5"/>
                  <a:pt x="79" y="5"/>
                  <a:pt x="80" y="4"/>
                </a:cubicBezTo>
                <a:cubicBezTo>
                  <a:pt x="83" y="5"/>
                  <a:pt x="87" y="4"/>
                  <a:pt x="89" y="3"/>
                </a:cubicBezTo>
                <a:cubicBezTo>
                  <a:pt x="90" y="4"/>
                  <a:pt x="90" y="4"/>
                  <a:pt x="90" y="4"/>
                </a:cubicBezTo>
                <a:cubicBezTo>
                  <a:pt x="92" y="2"/>
                  <a:pt x="96" y="4"/>
                  <a:pt x="99" y="4"/>
                </a:cubicBezTo>
                <a:cubicBezTo>
                  <a:pt x="100" y="5"/>
                  <a:pt x="100" y="6"/>
                  <a:pt x="101" y="6"/>
                </a:cubicBezTo>
                <a:cubicBezTo>
                  <a:pt x="103" y="4"/>
                  <a:pt x="104" y="4"/>
                  <a:pt x="107" y="3"/>
                </a:cubicBezTo>
                <a:cubicBezTo>
                  <a:pt x="109" y="3"/>
                  <a:pt x="112" y="4"/>
                  <a:pt x="114" y="4"/>
                </a:cubicBezTo>
                <a:cubicBezTo>
                  <a:pt x="122" y="2"/>
                  <a:pt x="130" y="4"/>
                  <a:pt x="137" y="2"/>
                </a:cubicBezTo>
                <a:cubicBezTo>
                  <a:pt x="138" y="3"/>
                  <a:pt x="138" y="3"/>
                  <a:pt x="138" y="3"/>
                </a:cubicBezTo>
                <a:cubicBezTo>
                  <a:pt x="146" y="1"/>
                  <a:pt x="155" y="3"/>
                  <a:pt x="162" y="2"/>
                </a:cubicBezTo>
                <a:cubicBezTo>
                  <a:pt x="161" y="4"/>
                  <a:pt x="161" y="4"/>
                  <a:pt x="161" y="4"/>
                </a:cubicBezTo>
                <a:cubicBezTo>
                  <a:pt x="163" y="5"/>
                  <a:pt x="166" y="4"/>
                  <a:pt x="165" y="2"/>
                </a:cubicBezTo>
                <a:cubicBezTo>
                  <a:pt x="167" y="3"/>
                  <a:pt x="170" y="1"/>
                  <a:pt x="172" y="3"/>
                </a:cubicBezTo>
                <a:cubicBezTo>
                  <a:pt x="174" y="4"/>
                  <a:pt x="174" y="2"/>
                  <a:pt x="176" y="2"/>
                </a:cubicBezTo>
                <a:cubicBezTo>
                  <a:pt x="180" y="3"/>
                  <a:pt x="182" y="3"/>
                  <a:pt x="186" y="2"/>
                </a:cubicBezTo>
                <a:cubicBezTo>
                  <a:pt x="185" y="2"/>
                  <a:pt x="185" y="2"/>
                  <a:pt x="185" y="2"/>
                </a:cubicBezTo>
                <a:cubicBezTo>
                  <a:pt x="184" y="3"/>
                  <a:pt x="184" y="3"/>
                  <a:pt x="185" y="4"/>
                </a:cubicBezTo>
                <a:cubicBezTo>
                  <a:pt x="187" y="3"/>
                  <a:pt x="190" y="4"/>
                  <a:pt x="189" y="2"/>
                </a:cubicBezTo>
                <a:cubicBezTo>
                  <a:pt x="193" y="3"/>
                  <a:pt x="199" y="1"/>
                  <a:pt x="203" y="3"/>
                </a:cubicBezTo>
                <a:cubicBezTo>
                  <a:pt x="203" y="2"/>
                  <a:pt x="204" y="2"/>
                  <a:pt x="204" y="1"/>
                </a:cubicBezTo>
                <a:cubicBezTo>
                  <a:pt x="208" y="1"/>
                  <a:pt x="212" y="3"/>
                  <a:pt x="215" y="2"/>
                </a:cubicBezTo>
                <a:cubicBezTo>
                  <a:pt x="215" y="2"/>
                  <a:pt x="214" y="3"/>
                  <a:pt x="215" y="3"/>
                </a:cubicBezTo>
                <a:cubicBezTo>
                  <a:pt x="216" y="3"/>
                  <a:pt x="215" y="2"/>
                  <a:pt x="216" y="2"/>
                </a:cubicBezTo>
                <a:cubicBezTo>
                  <a:pt x="222" y="0"/>
                  <a:pt x="229" y="3"/>
                  <a:pt x="234" y="3"/>
                </a:cubicBezTo>
                <a:cubicBezTo>
                  <a:pt x="244" y="2"/>
                  <a:pt x="254" y="3"/>
                  <a:pt x="263" y="3"/>
                </a:cubicBezTo>
                <a:cubicBezTo>
                  <a:pt x="263" y="3"/>
                  <a:pt x="263" y="3"/>
                  <a:pt x="263" y="3"/>
                </a:cubicBezTo>
                <a:cubicBezTo>
                  <a:pt x="266" y="1"/>
                  <a:pt x="270" y="5"/>
                  <a:pt x="273" y="2"/>
                </a:cubicBezTo>
                <a:cubicBezTo>
                  <a:pt x="274" y="3"/>
                  <a:pt x="276" y="2"/>
                  <a:pt x="275" y="3"/>
                </a:cubicBezTo>
                <a:cubicBezTo>
                  <a:pt x="278" y="2"/>
                  <a:pt x="282" y="5"/>
                  <a:pt x="286" y="3"/>
                </a:cubicBezTo>
                <a:cubicBezTo>
                  <a:pt x="285" y="3"/>
                  <a:pt x="285" y="3"/>
                  <a:pt x="285" y="3"/>
                </a:cubicBezTo>
                <a:cubicBezTo>
                  <a:pt x="288" y="5"/>
                  <a:pt x="292" y="3"/>
                  <a:pt x="295" y="4"/>
                </a:cubicBezTo>
                <a:cubicBezTo>
                  <a:pt x="295" y="4"/>
                  <a:pt x="294" y="5"/>
                  <a:pt x="294" y="5"/>
                </a:cubicBezTo>
                <a:cubicBezTo>
                  <a:pt x="296" y="6"/>
                  <a:pt x="298" y="3"/>
                  <a:pt x="298" y="5"/>
                </a:cubicBezTo>
                <a:cubicBezTo>
                  <a:pt x="299" y="5"/>
                  <a:pt x="299" y="4"/>
                  <a:pt x="299" y="4"/>
                </a:cubicBezTo>
                <a:cubicBezTo>
                  <a:pt x="307" y="5"/>
                  <a:pt x="316" y="4"/>
                  <a:pt x="325" y="3"/>
                </a:cubicBezTo>
                <a:cubicBezTo>
                  <a:pt x="331" y="5"/>
                  <a:pt x="325" y="8"/>
                  <a:pt x="330" y="6"/>
                </a:cubicBezTo>
                <a:cubicBezTo>
                  <a:pt x="330" y="6"/>
                  <a:pt x="330" y="5"/>
                  <a:pt x="330" y="5"/>
                </a:cubicBezTo>
                <a:cubicBezTo>
                  <a:pt x="332" y="5"/>
                  <a:pt x="333" y="8"/>
                  <a:pt x="334" y="7"/>
                </a:cubicBezTo>
                <a:cubicBezTo>
                  <a:pt x="334" y="5"/>
                  <a:pt x="335" y="6"/>
                  <a:pt x="335" y="5"/>
                </a:cubicBezTo>
                <a:cubicBezTo>
                  <a:pt x="339" y="6"/>
                  <a:pt x="340" y="8"/>
                  <a:pt x="343" y="7"/>
                </a:cubicBezTo>
                <a:cubicBezTo>
                  <a:pt x="343" y="7"/>
                  <a:pt x="343" y="7"/>
                  <a:pt x="343" y="7"/>
                </a:cubicBezTo>
                <a:cubicBezTo>
                  <a:pt x="346" y="5"/>
                  <a:pt x="350" y="6"/>
                  <a:pt x="353" y="4"/>
                </a:cubicBezTo>
                <a:cubicBezTo>
                  <a:pt x="373" y="4"/>
                  <a:pt x="392" y="3"/>
                  <a:pt x="411" y="3"/>
                </a:cubicBezTo>
                <a:cubicBezTo>
                  <a:pt x="429" y="3"/>
                  <a:pt x="448" y="3"/>
                  <a:pt x="467" y="4"/>
                </a:cubicBezTo>
                <a:cubicBezTo>
                  <a:pt x="471" y="7"/>
                  <a:pt x="472" y="6"/>
                  <a:pt x="476" y="6"/>
                </a:cubicBezTo>
                <a:cubicBezTo>
                  <a:pt x="476" y="6"/>
                  <a:pt x="476" y="6"/>
                  <a:pt x="476" y="6"/>
                </a:cubicBezTo>
                <a:cubicBezTo>
                  <a:pt x="477" y="5"/>
                  <a:pt x="480" y="6"/>
                  <a:pt x="480" y="5"/>
                </a:cubicBezTo>
                <a:cubicBezTo>
                  <a:pt x="487" y="5"/>
                  <a:pt x="494" y="5"/>
                  <a:pt x="501" y="5"/>
                </a:cubicBezTo>
                <a:cubicBezTo>
                  <a:pt x="500" y="5"/>
                  <a:pt x="499" y="7"/>
                  <a:pt x="501" y="7"/>
                </a:cubicBezTo>
                <a:cubicBezTo>
                  <a:pt x="502" y="5"/>
                  <a:pt x="502" y="5"/>
                  <a:pt x="502" y="5"/>
                </a:cubicBezTo>
                <a:cubicBezTo>
                  <a:pt x="502" y="6"/>
                  <a:pt x="502" y="6"/>
                  <a:pt x="502" y="6"/>
                </a:cubicBezTo>
                <a:cubicBezTo>
                  <a:pt x="503" y="6"/>
                  <a:pt x="504" y="5"/>
                  <a:pt x="503" y="4"/>
                </a:cubicBezTo>
                <a:cubicBezTo>
                  <a:pt x="522" y="3"/>
                  <a:pt x="539" y="7"/>
                  <a:pt x="557" y="7"/>
                </a:cubicBezTo>
                <a:cubicBezTo>
                  <a:pt x="562" y="8"/>
                  <a:pt x="568" y="8"/>
                  <a:pt x="572" y="7"/>
                </a:cubicBezTo>
                <a:cubicBezTo>
                  <a:pt x="586" y="10"/>
                  <a:pt x="598" y="13"/>
                  <a:pt x="613" y="12"/>
                </a:cubicBezTo>
                <a:cubicBezTo>
                  <a:pt x="613" y="12"/>
                  <a:pt x="610" y="17"/>
                  <a:pt x="604" y="17"/>
                </a:cubicBezTo>
                <a:close/>
              </a:path>
            </a:pathLst>
          </a:custGeom>
          <a:solidFill>
            <a:schemeClr val="tx1"/>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US" sz="1600">
              <a:solidFill>
                <a:prstClr val="black"/>
              </a:solidFill>
              <a:latin typeface="Calibri"/>
            </a:endParaRPr>
          </a:p>
        </p:txBody>
      </p:sp>
      <p:sp>
        <p:nvSpPr>
          <p:cNvPr id="206" name="Freeform 145"/>
          <p:cNvSpPr>
            <a:spLocks/>
          </p:cNvSpPr>
          <p:nvPr/>
        </p:nvSpPr>
        <p:spPr bwMode="auto">
          <a:xfrm rot="16200000">
            <a:off x="1623812" y="2271765"/>
            <a:ext cx="3565161" cy="45719"/>
          </a:xfrm>
          <a:custGeom>
            <a:avLst/>
            <a:gdLst/>
            <a:ahLst/>
            <a:cxnLst>
              <a:cxn ang="0">
                <a:pos x="543" y="15"/>
              </a:cxn>
              <a:cxn ang="0">
                <a:pos x="525" y="15"/>
              </a:cxn>
              <a:cxn ang="0">
                <a:pos x="488" y="18"/>
              </a:cxn>
              <a:cxn ang="0">
                <a:pos x="475" y="17"/>
              </a:cxn>
              <a:cxn ang="0">
                <a:pos x="436" y="15"/>
              </a:cxn>
              <a:cxn ang="0">
                <a:pos x="423" y="15"/>
              </a:cxn>
              <a:cxn ang="0">
                <a:pos x="401" y="16"/>
              </a:cxn>
              <a:cxn ang="0">
                <a:pos x="382" y="15"/>
              </a:cxn>
              <a:cxn ang="0">
                <a:pos x="372" y="14"/>
              </a:cxn>
              <a:cxn ang="0">
                <a:pos x="363" y="16"/>
              </a:cxn>
              <a:cxn ang="0">
                <a:pos x="341" y="18"/>
              </a:cxn>
              <a:cxn ang="0">
                <a:pos x="329" y="17"/>
              </a:cxn>
              <a:cxn ang="0">
                <a:pos x="316" y="19"/>
              </a:cxn>
              <a:cxn ang="0">
                <a:pos x="300" y="17"/>
              </a:cxn>
              <a:cxn ang="0">
                <a:pos x="282" y="17"/>
              </a:cxn>
              <a:cxn ang="0">
                <a:pos x="259" y="16"/>
              </a:cxn>
              <a:cxn ang="0">
                <a:pos x="250" y="17"/>
              </a:cxn>
              <a:cxn ang="0">
                <a:pos x="241" y="15"/>
              </a:cxn>
              <a:cxn ang="0">
                <a:pos x="233" y="17"/>
              </a:cxn>
              <a:cxn ang="0">
                <a:pos x="230" y="17"/>
              </a:cxn>
              <a:cxn ang="0">
                <a:pos x="219" y="17"/>
              </a:cxn>
              <a:cxn ang="0">
                <a:pos x="188" y="17"/>
              </a:cxn>
              <a:cxn ang="0">
                <a:pos x="176" y="17"/>
              </a:cxn>
              <a:cxn ang="0">
                <a:pos x="166" y="17"/>
              </a:cxn>
              <a:cxn ang="0">
                <a:pos x="140" y="16"/>
              </a:cxn>
              <a:cxn ang="0">
                <a:pos x="134" y="12"/>
              </a:cxn>
              <a:cxn ang="0">
                <a:pos x="125" y="16"/>
              </a:cxn>
              <a:cxn ang="0">
                <a:pos x="118" y="20"/>
              </a:cxn>
              <a:cxn ang="0">
                <a:pos x="106" y="18"/>
              </a:cxn>
              <a:cxn ang="0">
                <a:pos x="102" y="20"/>
              </a:cxn>
              <a:cxn ang="0">
                <a:pos x="97" y="18"/>
              </a:cxn>
              <a:cxn ang="0">
                <a:pos x="88" y="15"/>
              </a:cxn>
              <a:cxn ang="0">
                <a:pos x="78" y="18"/>
              </a:cxn>
              <a:cxn ang="0">
                <a:pos x="73" y="16"/>
              </a:cxn>
              <a:cxn ang="0">
                <a:pos x="65" y="18"/>
              </a:cxn>
              <a:cxn ang="0">
                <a:pos x="56" y="18"/>
              </a:cxn>
              <a:cxn ang="0">
                <a:pos x="60" y="13"/>
              </a:cxn>
              <a:cxn ang="0">
                <a:pos x="44" y="16"/>
              </a:cxn>
              <a:cxn ang="0">
                <a:pos x="22" y="9"/>
              </a:cxn>
              <a:cxn ang="0">
                <a:pos x="15" y="8"/>
              </a:cxn>
              <a:cxn ang="0">
                <a:pos x="0" y="8"/>
              </a:cxn>
              <a:cxn ang="0">
                <a:pos x="6" y="5"/>
              </a:cxn>
              <a:cxn ang="0">
                <a:pos x="20" y="8"/>
              </a:cxn>
              <a:cxn ang="0">
                <a:pos x="46" y="4"/>
              </a:cxn>
              <a:cxn ang="0">
                <a:pos x="89" y="3"/>
              </a:cxn>
              <a:cxn ang="0">
                <a:pos x="137" y="2"/>
              </a:cxn>
              <a:cxn ang="0">
                <a:pos x="176" y="2"/>
              </a:cxn>
              <a:cxn ang="0">
                <a:pos x="204" y="1"/>
              </a:cxn>
              <a:cxn ang="0">
                <a:pos x="263" y="3"/>
              </a:cxn>
              <a:cxn ang="0">
                <a:pos x="294" y="5"/>
              </a:cxn>
              <a:cxn ang="0">
                <a:pos x="334" y="7"/>
              </a:cxn>
              <a:cxn ang="0">
                <a:pos x="467" y="4"/>
              </a:cxn>
              <a:cxn ang="0">
                <a:pos x="502" y="5"/>
              </a:cxn>
              <a:cxn ang="0">
                <a:pos x="604" y="17"/>
              </a:cxn>
            </a:cxnLst>
            <a:rect l="0" t="0" r="r" b="b"/>
            <a:pathLst>
              <a:path w="613" h="21">
                <a:moveTo>
                  <a:pt x="604" y="17"/>
                </a:moveTo>
                <a:cubicBezTo>
                  <a:pt x="597" y="21"/>
                  <a:pt x="587" y="16"/>
                  <a:pt x="579" y="18"/>
                </a:cubicBezTo>
                <a:cubicBezTo>
                  <a:pt x="578" y="19"/>
                  <a:pt x="580" y="16"/>
                  <a:pt x="577" y="17"/>
                </a:cubicBezTo>
                <a:cubicBezTo>
                  <a:pt x="570" y="20"/>
                  <a:pt x="557" y="17"/>
                  <a:pt x="548" y="15"/>
                </a:cubicBezTo>
                <a:cubicBezTo>
                  <a:pt x="549" y="14"/>
                  <a:pt x="549" y="14"/>
                  <a:pt x="549" y="14"/>
                </a:cubicBezTo>
                <a:cubicBezTo>
                  <a:pt x="547" y="13"/>
                  <a:pt x="545" y="15"/>
                  <a:pt x="543" y="15"/>
                </a:cubicBezTo>
                <a:cubicBezTo>
                  <a:pt x="543" y="15"/>
                  <a:pt x="543" y="14"/>
                  <a:pt x="543" y="14"/>
                </a:cubicBezTo>
                <a:cubicBezTo>
                  <a:pt x="542" y="15"/>
                  <a:pt x="539" y="14"/>
                  <a:pt x="539" y="15"/>
                </a:cubicBezTo>
                <a:cubicBezTo>
                  <a:pt x="538" y="15"/>
                  <a:pt x="538" y="14"/>
                  <a:pt x="537" y="13"/>
                </a:cubicBezTo>
                <a:cubicBezTo>
                  <a:pt x="536" y="15"/>
                  <a:pt x="536" y="15"/>
                  <a:pt x="536" y="15"/>
                </a:cubicBezTo>
                <a:cubicBezTo>
                  <a:pt x="533" y="18"/>
                  <a:pt x="529" y="14"/>
                  <a:pt x="524" y="16"/>
                </a:cubicBezTo>
                <a:cubicBezTo>
                  <a:pt x="525" y="16"/>
                  <a:pt x="525" y="15"/>
                  <a:pt x="525" y="15"/>
                </a:cubicBezTo>
                <a:cubicBezTo>
                  <a:pt x="518" y="17"/>
                  <a:pt x="510" y="16"/>
                  <a:pt x="502" y="17"/>
                </a:cubicBezTo>
                <a:cubicBezTo>
                  <a:pt x="503" y="16"/>
                  <a:pt x="503" y="15"/>
                  <a:pt x="502" y="15"/>
                </a:cubicBezTo>
                <a:cubicBezTo>
                  <a:pt x="502" y="16"/>
                  <a:pt x="500" y="17"/>
                  <a:pt x="498" y="17"/>
                </a:cubicBezTo>
                <a:cubicBezTo>
                  <a:pt x="497" y="15"/>
                  <a:pt x="494" y="18"/>
                  <a:pt x="492" y="17"/>
                </a:cubicBezTo>
                <a:cubicBezTo>
                  <a:pt x="492" y="17"/>
                  <a:pt x="492" y="17"/>
                  <a:pt x="492" y="17"/>
                </a:cubicBezTo>
                <a:cubicBezTo>
                  <a:pt x="490" y="19"/>
                  <a:pt x="490" y="16"/>
                  <a:pt x="488" y="18"/>
                </a:cubicBezTo>
                <a:cubicBezTo>
                  <a:pt x="487" y="17"/>
                  <a:pt x="487" y="17"/>
                  <a:pt x="487" y="17"/>
                </a:cubicBezTo>
                <a:cubicBezTo>
                  <a:pt x="486" y="19"/>
                  <a:pt x="485" y="16"/>
                  <a:pt x="483" y="17"/>
                </a:cubicBezTo>
                <a:cubicBezTo>
                  <a:pt x="483" y="17"/>
                  <a:pt x="483" y="17"/>
                  <a:pt x="483" y="17"/>
                </a:cubicBezTo>
                <a:cubicBezTo>
                  <a:pt x="482" y="18"/>
                  <a:pt x="481" y="16"/>
                  <a:pt x="480" y="17"/>
                </a:cubicBezTo>
                <a:cubicBezTo>
                  <a:pt x="480" y="17"/>
                  <a:pt x="480" y="17"/>
                  <a:pt x="480" y="17"/>
                </a:cubicBezTo>
                <a:cubicBezTo>
                  <a:pt x="477" y="17"/>
                  <a:pt x="475" y="16"/>
                  <a:pt x="475" y="17"/>
                </a:cubicBezTo>
                <a:cubicBezTo>
                  <a:pt x="474" y="16"/>
                  <a:pt x="478" y="17"/>
                  <a:pt x="477" y="15"/>
                </a:cubicBezTo>
                <a:cubicBezTo>
                  <a:pt x="467" y="16"/>
                  <a:pt x="457" y="16"/>
                  <a:pt x="447" y="16"/>
                </a:cubicBezTo>
                <a:cubicBezTo>
                  <a:pt x="446" y="15"/>
                  <a:pt x="446" y="15"/>
                  <a:pt x="445" y="14"/>
                </a:cubicBezTo>
                <a:cubicBezTo>
                  <a:pt x="444" y="15"/>
                  <a:pt x="442" y="14"/>
                  <a:pt x="441" y="15"/>
                </a:cubicBezTo>
                <a:cubicBezTo>
                  <a:pt x="441" y="15"/>
                  <a:pt x="440" y="14"/>
                  <a:pt x="440" y="14"/>
                </a:cubicBezTo>
                <a:cubicBezTo>
                  <a:pt x="438" y="14"/>
                  <a:pt x="438" y="16"/>
                  <a:pt x="436" y="15"/>
                </a:cubicBezTo>
                <a:cubicBezTo>
                  <a:pt x="437" y="15"/>
                  <a:pt x="437" y="14"/>
                  <a:pt x="437" y="14"/>
                </a:cubicBezTo>
                <a:cubicBezTo>
                  <a:pt x="435" y="15"/>
                  <a:pt x="433" y="15"/>
                  <a:pt x="431" y="15"/>
                </a:cubicBezTo>
                <a:cubicBezTo>
                  <a:pt x="431" y="15"/>
                  <a:pt x="432" y="15"/>
                  <a:pt x="431" y="14"/>
                </a:cubicBezTo>
                <a:cubicBezTo>
                  <a:pt x="429" y="16"/>
                  <a:pt x="428" y="14"/>
                  <a:pt x="426" y="15"/>
                </a:cubicBezTo>
                <a:cubicBezTo>
                  <a:pt x="426" y="14"/>
                  <a:pt x="426" y="14"/>
                  <a:pt x="426" y="14"/>
                </a:cubicBezTo>
                <a:cubicBezTo>
                  <a:pt x="423" y="12"/>
                  <a:pt x="426" y="16"/>
                  <a:pt x="423" y="15"/>
                </a:cubicBezTo>
                <a:cubicBezTo>
                  <a:pt x="424" y="15"/>
                  <a:pt x="423" y="14"/>
                  <a:pt x="423" y="14"/>
                </a:cubicBezTo>
                <a:cubicBezTo>
                  <a:pt x="421" y="16"/>
                  <a:pt x="417" y="15"/>
                  <a:pt x="415" y="16"/>
                </a:cubicBezTo>
                <a:cubicBezTo>
                  <a:pt x="415" y="15"/>
                  <a:pt x="415" y="15"/>
                  <a:pt x="415" y="15"/>
                </a:cubicBezTo>
                <a:cubicBezTo>
                  <a:pt x="412" y="15"/>
                  <a:pt x="409" y="15"/>
                  <a:pt x="406" y="15"/>
                </a:cubicBezTo>
                <a:cubicBezTo>
                  <a:pt x="405" y="15"/>
                  <a:pt x="407" y="13"/>
                  <a:pt x="404" y="13"/>
                </a:cubicBezTo>
                <a:cubicBezTo>
                  <a:pt x="404" y="15"/>
                  <a:pt x="399" y="14"/>
                  <a:pt x="401" y="16"/>
                </a:cubicBezTo>
                <a:cubicBezTo>
                  <a:pt x="399" y="16"/>
                  <a:pt x="395" y="15"/>
                  <a:pt x="393" y="16"/>
                </a:cubicBezTo>
                <a:cubicBezTo>
                  <a:pt x="394" y="15"/>
                  <a:pt x="392" y="13"/>
                  <a:pt x="394" y="13"/>
                </a:cubicBezTo>
                <a:cubicBezTo>
                  <a:pt x="393" y="12"/>
                  <a:pt x="393" y="12"/>
                  <a:pt x="393" y="12"/>
                </a:cubicBezTo>
                <a:cubicBezTo>
                  <a:pt x="393" y="11"/>
                  <a:pt x="394" y="12"/>
                  <a:pt x="394" y="11"/>
                </a:cubicBezTo>
                <a:cubicBezTo>
                  <a:pt x="393" y="11"/>
                  <a:pt x="390" y="12"/>
                  <a:pt x="389" y="12"/>
                </a:cubicBezTo>
                <a:cubicBezTo>
                  <a:pt x="387" y="13"/>
                  <a:pt x="385" y="15"/>
                  <a:pt x="382" y="15"/>
                </a:cubicBezTo>
                <a:cubicBezTo>
                  <a:pt x="384" y="15"/>
                  <a:pt x="382" y="13"/>
                  <a:pt x="383" y="13"/>
                </a:cubicBezTo>
                <a:cubicBezTo>
                  <a:pt x="378" y="17"/>
                  <a:pt x="378" y="17"/>
                  <a:pt x="378" y="17"/>
                </a:cubicBezTo>
                <a:cubicBezTo>
                  <a:pt x="377" y="17"/>
                  <a:pt x="378" y="15"/>
                  <a:pt x="377" y="16"/>
                </a:cubicBezTo>
                <a:cubicBezTo>
                  <a:pt x="377" y="16"/>
                  <a:pt x="376" y="16"/>
                  <a:pt x="376" y="17"/>
                </a:cubicBezTo>
                <a:cubicBezTo>
                  <a:pt x="375" y="17"/>
                  <a:pt x="372" y="17"/>
                  <a:pt x="371" y="15"/>
                </a:cubicBezTo>
                <a:cubicBezTo>
                  <a:pt x="371" y="15"/>
                  <a:pt x="373" y="15"/>
                  <a:pt x="372" y="14"/>
                </a:cubicBezTo>
                <a:cubicBezTo>
                  <a:pt x="370" y="14"/>
                  <a:pt x="370" y="15"/>
                  <a:pt x="368" y="15"/>
                </a:cubicBezTo>
                <a:cubicBezTo>
                  <a:pt x="368" y="15"/>
                  <a:pt x="368" y="15"/>
                  <a:pt x="368" y="15"/>
                </a:cubicBezTo>
                <a:cubicBezTo>
                  <a:pt x="367" y="14"/>
                  <a:pt x="364" y="15"/>
                  <a:pt x="366" y="16"/>
                </a:cubicBezTo>
                <a:cubicBezTo>
                  <a:pt x="366" y="17"/>
                  <a:pt x="365" y="15"/>
                  <a:pt x="367" y="16"/>
                </a:cubicBezTo>
                <a:cubicBezTo>
                  <a:pt x="366" y="17"/>
                  <a:pt x="364" y="17"/>
                  <a:pt x="362" y="17"/>
                </a:cubicBezTo>
                <a:cubicBezTo>
                  <a:pt x="362" y="17"/>
                  <a:pt x="362" y="16"/>
                  <a:pt x="363" y="16"/>
                </a:cubicBezTo>
                <a:cubicBezTo>
                  <a:pt x="360" y="17"/>
                  <a:pt x="357" y="18"/>
                  <a:pt x="355" y="18"/>
                </a:cubicBezTo>
                <a:cubicBezTo>
                  <a:pt x="355" y="19"/>
                  <a:pt x="356" y="17"/>
                  <a:pt x="356" y="17"/>
                </a:cubicBezTo>
                <a:cubicBezTo>
                  <a:pt x="353" y="16"/>
                  <a:pt x="349" y="19"/>
                  <a:pt x="346" y="17"/>
                </a:cubicBezTo>
                <a:cubicBezTo>
                  <a:pt x="346" y="17"/>
                  <a:pt x="346" y="18"/>
                  <a:pt x="346" y="18"/>
                </a:cubicBezTo>
                <a:cubicBezTo>
                  <a:pt x="344" y="18"/>
                  <a:pt x="345" y="17"/>
                  <a:pt x="343" y="17"/>
                </a:cubicBezTo>
                <a:cubicBezTo>
                  <a:pt x="343" y="16"/>
                  <a:pt x="342" y="17"/>
                  <a:pt x="341" y="18"/>
                </a:cubicBezTo>
                <a:cubicBezTo>
                  <a:pt x="340" y="18"/>
                  <a:pt x="341" y="17"/>
                  <a:pt x="342" y="17"/>
                </a:cubicBezTo>
                <a:cubicBezTo>
                  <a:pt x="340" y="18"/>
                  <a:pt x="334" y="19"/>
                  <a:pt x="330" y="18"/>
                </a:cubicBezTo>
                <a:cubicBezTo>
                  <a:pt x="330" y="18"/>
                  <a:pt x="328" y="20"/>
                  <a:pt x="327" y="19"/>
                </a:cubicBezTo>
                <a:cubicBezTo>
                  <a:pt x="327" y="18"/>
                  <a:pt x="327" y="18"/>
                  <a:pt x="327" y="18"/>
                </a:cubicBezTo>
                <a:cubicBezTo>
                  <a:pt x="327" y="17"/>
                  <a:pt x="324" y="18"/>
                  <a:pt x="324" y="17"/>
                </a:cubicBezTo>
                <a:cubicBezTo>
                  <a:pt x="322" y="19"/>
                  <a:pt x="331" y="16"/>
                  <a:pt x="329" y="17"/>
                </a:cubicBezTo>
                <a:cubicBezTo>
                  <a:pt x="328" y="16"/>
                  <a:pt x="325" y="19"/>
                  <a:pt x="326" y="17"/>
                </a:cubicBezTo>
                <a:cubicBezTo>
                  <a:pt x="324" y="17"/>
                  <a:pt x="323" y="19"/>
                  <a:pt x="321" y="18"/>
                </a:cubicBezTo>
                <a:cubicBezTo>
                  <a:pt x="321" y="18"/>
                  <a:pt x="322" y="16"/>
                  <a:pt x="321" y="16"/>
                </a:cubicBezTo>
                <a:cubicBezTo>
                  <a:pt x="319" y="16"/>
                  <a:pt x="320" y="17"/>
                  <a:pt x="318" y="17"/>
                </a:cubicBezTo>
                <a:cubicBezTo>
                  <a:pt x="317" y="17"/>
                  <a:pt x="317" y="17"/>
                  <a:pt x="317" y="17"/>
                </a:cubicBezTo>
                <a:cubicBezTo>
                  <a:pt x="317" y="19"/>
                  <a:pt x="315" y="17"/>
                  <a:pt x="316" y="19"/>
                </a:cubicBezTo>
                <a:cubicBezTo>
                  <a:pt x="316" y="18"/>
                  <a:pt x="312" y="19"/>
                  <a:pt x="313" y="17"/>
                </a:cubicBezTo>
                <a:cubicBezTo>
                  <a:pt x="313" y="16"/>
                  <a:pt x="313" y="16"/>
                  <a:pt x="313" y="16"/>
                </a:cubicBezTo>
                <a:cubicBezTo>
                  <a:pt x="312" y="16"/>
                  <a:pt x="311" y="17"/>
                  <a:pt x="310" y="18"/>
                </a:cubicBezTo>
                <a:cubicBezTo>
                  <a:pt x="310" y="18"/>
                  <a:pt x="310" y="17"/>
                  <a:pt x="310" y="17"/>
                </a:cubicBezTo>
                <a:cubicBezTo>
                  <a:pt x="310" y="20"/>
                  <a:pt x="308" y="17"/>
                  <a:pt x="306" y="19"/>
                </a:cubicBezTo>
                <a:cubicBezTo>
                  <a:pt x="304" y="18"/>
                  <a:pt x="301" y="19"/>
                  <a:pt x="300" y="17"/>
                </a:cubicBezTo>
                <a:cubicBezTo>
                  <a:pt x="298" y="18"/>
                  <a:pt x="297" y="19"/>
                  <a:pt x="295" y="18"/>
                </a:cubicBezTo>
                <a:cubicBezTo>
                  <a:pt x="295" y="18"/>
                  <a:pt x="296" y="18"/>
                  <a:pt x="296" y="17"/>
                </a:cubicBezTo>
                <a:cubicBezTo>
                  <a:pt x="295" y="17"/>
                  <a:pt x="294" y="17"/>
                  <a:pt x="293" y="18"/>
                </a:cubicBezTo>
                <a:cubicBezTo>
                  <a:pt x="293" y="17"/>
                  <a:pt x="291" y="16"/>
                  <a:pt x="289" y="15"/>
                </a:cubicBezTo>
                <a:cubicBezTo>
                  <a:pt x="288" y="16"/>
                  <a:pt x="288" y="17"/>
                  <a:pt x="288" y="18"/>
                </a:cubicBezTo>
                <a:cubicBezTo>
                  <a:pt x="287" y="16"/>
                  <a:pt x="283" y="20"/>
                  <a:pt x="282" y="17"/>
                </a:cubicBezTo>
                <a:cubicBezTo>
                  <a:pt x="282" y="17"/>
                  <a:pt x="284" y="16"/>
                  <a:pt x="283" y="16"/>
                </a:cubicBezTo>
                <a:cubicBezTo>
                  <a:pt x="281" y="13"/>
                  <a:pt x="280" y="17"/>
                  <a:pt x="277" y="16"/>
                </a:cubicBezTo>
                <a:cubicBezTo>
                  <a:pt x="278" y="18"/>
                  <a:pt x="278" y="18"/>
                  <a:pt x="278" y="18"/>
                </a:cubicBezTo>
                <a:cubicBezTo>
                  <a:pt x="277" y="17"/>
                  <a:pt x="274" y="19"/>
                  <a:pt x="274" y="17"/>
                </a:cubicBezTo>
                <a:cubicBezTo>
                  <a:pt x="273" y="18"/>
                  <a:pt x="271" y="17"/>
                  <a:pt x="272" y="18"/>
                </a:cubicBezTo>
                <a:cubicBezTo>
                  <a:pt x="268" y="17"/>
                  <a:pt x="262" y="19"/>
                  <a:pt x="259" y="16"/>
                </a:cubicBezTo>
                <a:cubicBezTo>
                  <a:pt x="259" y="16"/>
                  <a:pt x="257" y="16"/>
                  <a:pt x="258" y="17"/>
                </a:cubicBezTo>
                <a:cubicBezTo>
                  <a:pt x="259" y="18"/>
                  <a:pt x="259" y="16"/>
                  <a:pt x="259" y="17"/>
                </a:cubicBezTo>
                <a:cubicBezTo>
                  <a:pt x="259" y="17"/>
                  <a:pt x="259" y="17"/>
                  <a:pt x="259" y="18"/>
                </a:cubicBezTo>
                <a:cubicBezTo>
                  <a:pt x="257" y="17"/>
                  <a:pt x="256" y="17"/>
                  <a:pt x="258" y="15"/>
                </a:cubicBezTo>
                <a:cubicBezTo>
                  <a:pt x="255" y="14"/>
                  <a:pt x="255" y="19"/>
                  <a:pt x="251" y="18"/>
                </a:cubicBezTo>
                <a:cubicBezTo>
                  <a:pt x="251" y="17"/>
                  <a:pt x="251" y="17"/>
                  <a:pt x="250" y="17"/>
                </a:cubicBezTo>
                <a:cubicBezTo>
                  <a:pt x="248" y="18"/>
                  <a:pt x="248" y="18"/>
                  <a:pt x="248" y="18"/>
                </a:cubicBezTo>
                <a:cubicBezTo>
                  <a:pt x="246" y="18"/>
                  <a:pt x="247" y="16"/>
                  <a:pt x="247" y="15"/>
                </a:cubicBezTo>
                <a:cubicBezTo>
                  <a:pt x="246" y="15"/>
                  <a:pt x="244" y="15"/>
                  <a:pt x="243" y="16"/>
                </a:cubicBezTo>
                <a:cubicBezTo>
                  <a:pt x="242" y="14"/>
                  <a:pt x="242" y="14"/>
                  <a:pt x="242" y="14"/>
                </a:cubicBezTo>
                <a:cubicBezTo>
                  <a:pt x="243" y="16"/>
                  <a:pt x="241" y="15"/>
                  <a:pt x="240" y="16"/>
                </a:cubicBezTo>
                <a:cubicBezTo>
                  <a:pt x="241" y="15"/>
                  <a:pt x="241" y="15"/>
                  <a:pt x="241" y="15"/>
                </a:cubicBezTo>
                <a:cubicBezTo>
                  <a:pt x="241" y="15"/>
                  <a:pt x="239" y="15"/>
                  <a:pt x="239" y="15"/>
                </a:cubicBezTo>
                <a:cubicBezTo>
                  <a:pt x="239" y="16"/>
                  <a:pt x="240" y="16"/>
                  <a:pt x="241" y="17"/>
                </a:cubicBezTo>
                <a:cubicBezTo>
                  <a:pt x="240" y="17"/>
                  <a:pt x="239" y="17"/>
                  <a:pt x="239" y="18"/>
                </a:cubicBezTo>
                <a:cubicBezTo>
                  <a:pt x="239" y="16"/>
                  <a:pt x="237" y="17"/>
                  <a:pt x="236" y="17"/>
                </a:cubicBezTo>
                <a:cubicBezTo>
                  <a:pt x="235" y="16"/>
                  <a:pt x="234" y="18"/>
                  <a:pt x="234" y="18"/>
                </a:cubicBezTo>
                <a:cubicBezTo>
                  <a:pt x="234" y="17"/>
                  <a:pt x="232" y="18"/>
                  <a:pt x="233" y="17"/>
                </a:cubicBezTo>
                <a:cubicBezTo>
                  <a:pt x="233" y="16"/>
                  <a:pt x="234" y="17"/>
                  <a:pt x="235" y="17"/>
                </a:cubicBezTo>
                <a:cubicBezTo>
                  <a:pt x="234" y="16"/>
                  <a:pt x="234" y="15"/>
                  <a:pt x="232" y="16"/>
                </a:cubicBezTo>
                <a:cubicBezTo>
                  <a:pt x="231" y="16"/>
                  <a:pt x="233" y="18"/>
                  <a:pt x="231" y="18"/>
                </a:cubicBezTo>
                <a:cubicBezTo>
                  <a:pt x="231" y="17"/>
                  <a:pt x="231" y="17"/>
                  <a:pt x="232" y="16"/>
                </a:cubicBezTo>
                <a:cubicBezTo>
                  <a:pt x="230" y="16"/>
                  <a:pt x="230" y="16"/>
                  <a:pt x="230" y="16"/>
                </a:cubicBezTo>
                <a:cubicBezTo>
                  <a:pt x="230" y="17"/>
                  <a:pt x="230" y="17"/>
                  <a:pt x="230" y="17"/>
                </a:cubicBezTo>
                <a:cubicBezTo>
                  <a:pt x="229" y="16"/>
                  <a:pt x="229" y="16"/>
                  <a:pt x="229" y="16"/>
                </a:cubicBezTo>
                <a:cubicBezTo>
                  <a:pt x="229" y="17"/>
                  <a:pt x="226" y="17"/>
                  <a:pt x="226" y="18"/>
                </a:cubicBezTo>
                <a:cubicBezTo>
                  <a:pt x="225" y="18"/>
                  <a:pt x="224" y="17"/>
                  <a:pt x="223" y="17"/>
                </a:cubicBezTo>
                <a:cubicBezTo>
                  <a:pt x="223" y="17"/>
                  <a:pt x="223" y="17"/>
                  <a:pt x="223" y="17"/>
                </a:cubicBezTo>
                <a:cubicBezTo>
                  <a:pt x="222" y="16"/>
                  <a:pt x="220" y="17"/>
                  <a:pt x="219" y="17"/>
                </a:cubicBezTo>
                <a:cubicBezTo>
                  <a:pt x="219" y="17"/>
                  <a:pt x="219" y="17"/>
                  <a:pt x="219" y="17"/>
                </a:cubicBezTo>
                <a:cubicBezTo>
                  <a:pt x="218" y="17"/>
                  <a:pt x="217" y="17"/>
                  <a:pt x="216" y="18"/>
                </a:cubicBezTo>
                <a:cubicBezTo>
                  <a:pt x="214" y="17"/>
                  <a:pt x="215" y="13"/>
                  <a:pt x="214" y="15"/>
                </a:cubicBezTo>
                <a:cubicBezTo>
                  <a:pt x="212" y="15"/>
                  <a:pt x="211" y="17"/>
                  <a:pt x="212" y="18"/>
                </a:cubicBezTo>
                <a:cubicBezTo>
                  <a:pt x="209" y="17"/>
                  <a:pt x="205" y="19"/>
                  <a:pt x="202" y="17"/>
                </a:cubicBezTo>
                <a:cubicBezTo>
                  <a:pt x="202" y="17"/>
                  <a:pt x="202" y="18"/>
                  <a:pt x="201" y="18"/>
                </a:cubicBezTo>
                <a:cubicBezTo>
                  <a:pt x="197" y="17"/>
                  <a:pt x="192" y="19"/>
                  <a:pt x="188" y="17"/>
                </a:cubicBezTo>
                <a:cubicBezTo>
                  <a:pt x="190" y="16"/>
                  <a:pt x="188" y="16"/>
                  <a:pt x="188" y="15"/>
                </a:cubicBezTo>
                <a:cubicBezTo>
                  <a:pt x="187" y="16"/>
                  <a:pt x="187" y="14"/>
                  <a:pt x="187" y="16"/>
                </a:cubicBezTo>
                <a:cubicBezTo>
                  <a:pt x="187" y="17"/>
                  <a:pt x="187" y="17"/>
                  <a:pt x="188" y="18"/>
                </a:cubicBezTo>
                <a:cubicBezTo>
                  <a:pt x="185" y="18"/>
                  <a:pt x="181" y="18"/>
                  <a:pt x="180" y="17"/>
                </a:cubicBezTo>
                <a:cubicBezTo>
                  <a:pt x="181" y="18"/>
                  <a:pt x="180" y="18"/>
                  <a:pt x="179" y="18"/>
                </a:cubicBezTo>
                <a:cubicBezTo>
                  <a:pt x="180" y="17"/>
                  <a:pt x="178" y="16"/>
                  <a:pt x="176" y="17"/>
                </a:cubicBezTo>
                <a:cubicBezTo>
                  <a:pt x="176" y="18"/>
                  <a:pt x="176" y="18"/>
                  <a:pt x="176" y="18"/>
                </a:cubicBezTo>
                <a:cubicBezTo>
                  <a:pt x="175" y="17"/>
                  <a:pt x="175" y="17"/>
                  <a:pt x="175" y="17"/>
                </a:cubicBezTo>
                <a:cubicBezTo>
                  <a:pt x="174" y="17"/>
                  <a:pt x="174" y="19"/>
                  <a:pt x="173" y="18"/>
                </a:cubicBezTo>
                <a:cubicBezTo>
                  <a:pt x="172" y="17"/>
                  <a:pt x="172" y="17"/>
                  <a:pt x="172" y="17"/>
                </a:cubicBezTo>
                <a:cubicBezTo>
                  <a:pt x="171" y="18"/>
                  <a:pt x="169" y="19"/>
                  <a:pt x="167" y="18"/>
                </a:cubicBezTo>
                <a:cubicBezTo>
                  <a:pt x="166" y="17"/>
                  <a:pt x="166" y="17"/>
                  <a:pt x="166" y="17"/>
                </a:cubicBezTo>
                <a:cubicBezTo>
                  <a:pt x="165" y="17"/>
                  <a:pt x="164" y="18"/>
                  <a:pt x="165" y="18"/>
                </a:cubicBezTo>
                <a:cubicBezTo>
                  <a:pt x="162" y="17"/>
                  <a:pt x="160" y="17"/>
                  <a:pt x="160" y="16"/>
                </a:cubicBezTo>
                <a:cubicBezTo>
                  <a:pt x="155" y="19"/>
                  <a:pt x="147" y="19"/>
                  <a:pt x="142" y="19"/>
                </a:cubicBezTo>
                <a:cubicBezTo>
                  <a:pt x="142" y="18"/>
                  <a:pt x="142" y="18"/>
                  <a:pt x="142" y="18"/>
                </a:cubicBezTo>
                <a:cubicBezTo>
                  <a:pt x="140" y="17"/>
                  <a:pt x="141" y="19"/>
                  <a:pt x="140" y="19"/>
                </a:cubicBezTo>
                <a:cubicBezTo>
                  <a:pt x="141" y="18"/>
                  <a:pt x="139" y="17"/>
                  <a:pt x="140" y="16"/>
                </a:cubicBezTo>
                <a:cubicBezTo>
                  <a:pt x="138" y="15"/>
                  <a:pt x="137" y="17"/>
                  <a:pt x="136" y="18"/>
                </a:cubicBezTo>
                <a:cubicBezTo>
                  <a:pt x="136" y="19"/>
                  <a:pt x="137" y="17"/>
                  <a:pt x="137" y="18"/>
                </a:cubicBezTo>
                <a:cubicBezTo>
                  <a:pt x="137" y="19"/>
                  <a:pt x="134" y="18"/>
                  <a:pt x="133" y="19"/>
                </a:cubicBezTo>
                <a:cubicBezTo>
                  <a:pt x="133" y="18"/>
                  <a:pt x="133" y="17"/>
                  <a:pt x="134" y="17"/>
                </a:cubicBezTo>
                <a:cubicBezTo>
                  <a:pt x="132" y="17"/>
                  <a:pt x="132" y="17"/>
                  <a:pt x="132" y="17"/>
                </a:cubicBezTo>
                <a:cubicBezTo>
                  <a:pt x="131" y="16"/>
                  <a:pt x="136" y="14"/>
                  <a:pt x="134" y="12"/>
                </a:cubicBezTo>
                <a:cubicBezTo>
                  <a:pt x="133" y="12"/>
                  <a:pt x="133" y="12"/>
                  <a:pt x="133" y="12"/>
                </a:cubicBezTo>
                <a:cubicBezTo>
                  <a:pt x="132" y="11"/>
                  <a:pt x="136" y="10"/>
                  <a:pt x="133" y="10"/>
                </a:cubicBezTo>
                <a:cubicBezTo>
                  <a:pt x="132" y="11"/>
                  <a:pt x="131" y="13"/>
                  <a:pt x="132" y="14"/>
                </a:cubicBezTo>
                <a:cubicBezTo>
                  <a:pt x="129" y="14"/>
                  <a:pt x="131" y="17"/>
                  <a:pt x="128" y="17"/>
                </a:cubicBezTo>
                <a:cubicBezTo>
                  <a:pt x="127" y="16"/>
                  <a:pt x="130" y="17"/>
                  <a:pt x="129" y="16"/>
                </a:cubicBezTo>
                <a:cubicBezTo>
                  <a:pt x="128" y="14"/>
                  <a:pt x="127" y="16"/>
                  <a:pt x="125" y="16"/>
                </a:cubicBezTo>
                <a:cubicBezTo>
                  <a:pt x="127" y="16"/>
                  <a:pt x="126" y="18"/>
                  <a:pt x="125" y="18"/>
                </a:cubicBezTo>
                <a:cubicBezTo>
                  <a:pt x="123" y="17"/>
                  <a:pt x="126" y="17"/>
                  <a:pt x="124" y="17"/>
                </a:cubicBezTo>
                <a:cubicBezTo>
                  <a:pt x="123" y="17"/>
                  <a:pt x="121" y="18"/>
                  <a:pt x="123" y="19"/>
                </a:cubicBezTo>
                <a:cubicBezTo>
                  <a:pt x="122" y="21"/>
                  <a:pt x="121" y="18"/>
                  <a:pt x="119" y="20"/>
                </a:cubicBezTo>
                <a:cubicBezTo>
                  <a:pt x="119" y="18"/>
                  <a:pt x="122" y="16"/>
                  <a:pt x="119" y="16"/>
                </a:cubicBezTo>
                <a:cubicBezTo>
                  <a:pt x="120" y="17"/>
                  <a:pt x="116" y="17"/>
                  <a:pt x="118" y="20"/>
                </a:cubicBezTo>
                <a:cubicBezTo>
                  <a:pt x="117" y="19"/>
                  <a:pt x="117" y="18"/>
                  <a:pt x="117" y="17"/>
                </a:cubicBezTo>
                <a:cubicBezTo>
                  <a:pt x="116" y="16"/>
                  <a:pt x="114" y="20"/>
                  <a:pt x="114" y="17"/>
                </a:cubicBezTo>
                <a:cubicBezTo>
                  <a:pt x="113" y="18"/>
                  <a:pt x="113" y="18"/>
                  <a:pt x="113" y="18"/>
                </a:cubicBezTo>
                <a:cubicBezTo>
                  <a:pt x="113" y="18"/>
                  <a:pt x="112" y="18"/>
                  <a:pt x="111" y="17"/>
                </a:cubicBezTo>
                <a:cubicBezTo>
                  <a:pt x="110" y="17"/>
                  <a:pt x="108" y="19"/>
                  <a:pt x="108" y="16"/>
                </a:cubicBezTo>
                <a:cubicBezTo>
                  <a:pt x="107" y="17"/>
                  <a:pt x="105" y="17"/>
                  <a:pt x="106" y="18"/>
                </a:cubicBezTo>
                <a:cubicBezTo>
                  <a:pt x="107" y="19"/>
                  <a:pt x="108" y="17"/>
                  <a:pt x="109" y="19"/>
                </a:cubicBezTo>
                <a:cubicBezTo>
                  <a:pt x="107" y="17"/>
                  <a:pt x="106" y="19"/>
                  <a:pt x="105" y="20"/>
                </a:cubicBezTo>
                <a:cubicBezTo>
                  <a:pt x="105" y="19"/>
                  <a:pt x="105" y="19"/>
                  <a:pt x="105" y="19"/>
                </a:cubicBezTo>
                <a:cubicBezTo>
                  <a:pt x="105" y="19"/>
                  <a:pt x="103" y="19"/>
                  <a:pt x="103" y="20"/>
                </a:cubicBezTo>
                <a:cubicBezTo>
                  <a:pt x="103" y="19"/>
                  <a:pt x="103" y="19"/>
                  <a:pt x="103" y="19"/>
                </a:cubicBezTo>
                <a:cubicBezTo>
                  <a:pt x="102" y="20"/>
                  <a:pt x="102" y="20"/>
                  <a:pt x="102" y="20"/>
                </a:cubicBezTo>
                <a:cubicBezTo>
                  <a:pt x="100" y="20"/>
                  <a:pt x="101" y="18"/>
                  <a:pt x="99" y="18"/>
                </a:cubicBezTo>
                <a:cubicBezTo>
                  <a:pt x="101" y="17"/>
                  <a:pt x="101" y="17"/>
                  <a:pt x="101" y="17"/>
                </a:cubicBezTo>
                <a:cubicBezTo>
                  <a:pt x="101" y="17"/>
                  <a:pt x="100" y="16"/>
                  <a:pt x="99" y="16"/>
                </a:cubicBezTo>
                <a:cubicBezTo>
                  <a:pt x="98" y="18"/>
                  <a:pt x="97" y="19"/>
                  <a:pt x="97" y="20"/>
                </a:cubicBezTo>
                <a:cubicBezTo>
                  <a:pt x="96" y="20"/>
                  <a:pt x="97" y="19"/>
                  <a:pt x="95" y="20"/>
                </a:cubicBezTo>
                <a:cubicBezTo>
                  <a:pt x="97" y="18"/>
                  <a:pt x="97" y="18"/>
                  <a:pt x="97" y="18"/>
                </a:cubicBezTo>
                <a:cubicBezTo>
                  <a:pt x="97" y="18"/>
                  <a:pt x="96" y="16"/>
                  <a:pt x="94" y="16"/>
                </a:cubicBezTo>
                <a:cubicBezTo>
                  <a:pt x="93" y="17"/>
                  <a:pt x="91" y="18"/>
                  <a:pt x="93" y="19"/>
                </a:cubicBezTo>
                <a:cubicBezTo>
                  <a:pt x="92" y="19"/>
                  <a:pt x="91" y="18"/>
                  <a:pt x="92" y="18"/>
                </a:cubicBezTo>
                <a:cubicBezTo>
                  <a:pt x="90" y="18"/>
                  <a:pt x="92" y="19"/>
                  <a:pt x="90" y="19"/>
                </a:cubicBezTo>
                <a:cubicBezTo>
                  <a:pt x="90" y="19"/>
                  <a:pt x="87" y="18"/>
                  <a:pt x="86" y="16"/>
                </a:cubicBezTo>
                <a:cubicBezTo>
                  <a:pt x="88" y="15"/>
                  <a:pt x="88" y="15"/>
                  <a:pt x="88" y="15"/>
                </a:cubicBezTo>
                <a:cubicBezTo>
                  <a:pt x="87" y="15"/>
                  <a:pt x="87" y="15"/>
                  <a:pt x="87" y="15"/>
                </a:cubicBezTo>
                <a:cubicBezTo>
                  <a:pt x="88" y="13"/>
                  <a:pt x="86" y="13"/>
                  <a:pt x="87" y="12"/>
                </a:cubicBezTo>
                <a:cubicBezTo>
                  <a:pt x="86" y="12"/>
                  <a:pt x="85" y="12"/>
                  <a:pt x="84" y="12"/>
                </a:cubicBezTo>
                <a:cubicBezTo>
                  <a:pt x="87" y="15"/>
                  <a:pt x="82" y="16"/>
                  <a:pt x="82" y="18"/>
                </a:cubicBezTo>
                <a:cubicBezTo>
                  <a:pt x="79" y="19"/>
                  <a:pt x="81" y="13"/>
                  <a:pt x="77" y="16"/>
                </a:cubicBezTo>
                <a:cubicBezTo>
                  <a:pt x="78" y="17"/>
                  <a:pt x="76" y="19"/>
                  <a:pt x="78" y="18"/>
                </a:cubicBezTo>
                <a:cubicBezTo>
                  <a:pt x="76" y="18"/>
                  <a:pt x="77" y="20"/>
                  <a:pt x="74" y="19"/>
                </a:cubicBezTo>
                <a:cubicBezTo>
                  <a:pt x="76" y="18"/>
                  <a:pt x="73" y="17"/>
                  <a:pt x="75" y="15"/>
                </a:cubicBezTo>
                <a:cubicBezTo>
                  <a:pt x="75" y="16"/>
                  <a:pt x="76" y="16"/>
                  <a:pt x="77" y="16"/>
                </a:cubicBezTo>
                <a:cubicBezTo>
                  <a:pt x="76" y="15"/>
                  <a:pt x="77" y="13"/>
                  <a:pt x="75" y="13"/>
                </a:cubicBezTo>
                <a:cubicBezTo>
                  <a:pt x="74" y="14"/>
                  <a:pt x="72" y="14"/>
                  <a:pt x="72" y="15"/>
                </a:cubicBezTo>
                <a:cubicBezTo>
                  <a:pt x="72" y="16"/>
                  <a:pt x="74" y="15"/>
                  <a:pt x="73" y="16"/>
                </a:cubicBezTo>
                <a:cubicBezTo>
                  <a:pt x="71" y="17"/>
                  <a:pt x="71" y="15"/>
                  <a:pt x="70" y="17"/>
                </a:cubicBezTo>
                <a:cubicBezTo>
                  <a:pt x="71" y="17"/>
                  <a:pt x="71" y="18"/>
                  <a:pt x="71" y="19"/>
                </a:cubicBezTo>
                <a:cubicBezTo>
                  <a:pt x="70" y="20"/>
                  <a:pt x="70" y="20"/>
                  <a:pt x="70" y="20"/>
                </a:cubicBezTo>
                <a:cubicBezTo>
                  <a:pt x="70" y="19"/>
                  <a:pt x="70" y="19"/>
                  <a:pt x="70" y="19"/>
                </a:cubicBezTo>
                <a:cubicBezTo>
                  <a:pt x="67" y="18"/>
                  <a:pt x="69" y="20"/>
                  <a:pt x="66" y="20"/>
                </a:cubicBezTo>
                <a:cubicBezTo>
                  <a:pt x="65" y="18"/>
                  <a:pt x="65" y="18"/>
                  <a:pt x="65" y="18"/>
                </a:cubicBezTo>
                <a:cubicBezTo>
                  <a:pt x="66" y="17"/>
                  <a:pt x="69" y="19"/>
                  <a:pt x="69" y="16"/>
                </a:cubicBezTo>
                <a:cubicBezTo>
                  <a:pt x="67" y="16"/>
                  <a:pt x="66" y="18"/>
                  <a:pt x="64" y="17"/>
                </a:cubicBezTo>
                <a:cubicBezTo>
                  <a:pt x="66" y="16"/>
                  <a:pt x="66" y="16"/>
                  <a:pt x="66" y="16"/>
                </a:cubicBezTo>
                <a:cubicBezTo>
                  <a:pt x="65" y="16"/>
                  <a:pt x="65" y="13"/>
                  <a:pt x="62" y="15"/>
                </a:cubicBezTo>
                <a:cubicBezTo>
                  <a:pt x="61" y="16"/>
                  <a:pt x="62" y="16"/>
                  <a:pt x="61" y="17"/>
                </a:cubicBezTo>
                <a:cubicBezTo>
                  <a:pt x="59" y="17"/>
                  <a:pt x="58" y="18"/>
                  <a:pt x="56" y="18"/>
                </a:cubicBezTo>
                <a:cubicBezTo>
                  <a:pt x="56" y="16"/>
                  <a:pt x="52" y="18"/>
                  <a:pt x="55" y="16"/>
                </a:cubicBezTo>
                <a:cubicBezTo>
                  <a:pt x="55" y="17"/>
                  <a:pt x="60" y="17"/>
                  <a:pt x="61" y="15"/>
                </a:cubicBezTo>
                <a:cubicBezTo>
                  <a:pt x="60" y="13"/>
                  <a:pt x="63" y="16"/>
                  <a:pt x="64" y="13"/>
                </a:cubicBezTo>
                <a:cubicBezTo>
                  <a:pt x="61" y="13"/>
                  <a:pt x="62" y="11"/>
                  <a:pt x="61" y="10"/>
                </a:cubicBezTo>
                <a:cubicBezTo>
                  <a:pt x="61" y="10"/>
                  <a:pt x="60" y="10"/>
                  <a:pt x="60" y="11"/>
                </a:cubicBezTo>
                <a:cubicBezTo>
                  <a:pt x="59" y="12"/>
                  <a:pt x="60" y="12"/>
                  <a:pt x="60" y="13"/>
                </a:cubicBezTo>
                <a:cubicBezTo>
                  <a:pt x="57" y="13"/>
                  <a:pt x="55" y="13"/>
                  <a:pt x="53" y="15"/>
                </a:cubicBezTo>
                <a:cubicBezTo>
                  <a:pt x="53" y="14"/>
                  <a:pt x="53" y="13"/>
                  <a:pt x="54" y="13"/>
                </a:cubicBezTo>
                <a:cubicBezTo>
                  <a:pt x="51" y="13"/>
                  <a:pt x="48" y="13"/>
                  <a:pt x="45" y="12"/>
                </a:cubicBezTo>
                <a:cubicBezTo>
                  <a:pt x="46" y="14"/>
                  <a:pt x="41" y="13"/>
                  <a:pt x="43" y="15"/>
                </a:cubicBezTo>
                <a:cubicBezTo>
                  <a:pt x="44" y="15"/>
                  <a:pt x="45" y="17"/>
                  <a:pt x="45" y="18"/>
                </a:cubicBezTo>
                <a:cubicBezTo>
                  <a:pt x="44" y="17"/>
                  <a:pt x="45" y="17"/>
                  <a:pt x="44" y="16"/>
                </a:cubicBezTo>
                <a:cubicBezTo>
                  <a:pt x="43" y="17"/>
                  <a:pt x="42" y="14"/>
                  <a:pt x="41" y="16"/>
                </a:cubicBezTo>
                <a:cubicBezTo>
                  <a:pt x="44" y="15"/>
                  <a:pt x="42" y="13"/>
                  <a:pt x="42" y="12"/>
                </a:cubicBezTo>
                <a:cubicBezTo>
                  <a:pt x="40" y="13"/>
                  <a:pt x="42" y="11"/>
                  <a:pt x="40" y="11"/>
                </a:cubicBezTo>
                <a:cubicBezTo>
                  <a:pt x="38" y="11"/>
                  <a:pt x="36" y="12"/>
                  <a:pt x="33" y="12"/>
                </a:cubicBezTo>
                <a:cubicBezTo>
                  <a:pt x="31" y="11"/>
                  <a:pt x="26" y="12"/>
                  <a:pt x="24" y="12"/>
                </a:cubicBezTo>
                <a:cubicBezTo>
                  <a:pt x="22" y="11"/>
                  <a:pt x="23" y="10"/>
                  <a:pt x="22" y="9"/>
                </a:cubicBezTo>
                <a:cubicBezTo>
                  <a:pt x="20" y="9"/>
                  <a:pt x="23" y="11"/>
                  <a:pt x="20" y="10"/>
                </a:cubicBezTo>
                <a:cubicBezTo>
                  <a:pt x="21" y="10"/>
                  <a:pt x="21" y="10"/>
                  <a:pt x="21" y="10"/>
                </a:cubicBezTo>
                <a:cubicBezTo>
                  <a:pt x="20" y="10"/>
                  <a:pt x="16" y="9"/>
                  <a:pt x="15" y="11"/>
                </a:cubicBezTo>
                <a:cubicBezTo>
                  <a:pt x="16" y="9"/>
                  <a:pt x="16" y="9"/>
                  <a:pt x="16" y="9"/>
                </a:cubicBezTo>
                <a:cubicBezTo>
                  <a:pt x="16" y="9"/>
                  <a:pt x="15" y="9"/>
                  <a:pt x="15" y="10"/>
                </a:cubicBezTo>
                <a:cubicBezTo>
                  <a:pt x="15" y="9"/>
                  <a:pt x="14" y="8"/>
                  <a:pt x="15" y="8"/>
                </a:cubicBezTo>
                <a:cubicBezTo>
                  <a:pt x="14" y="7"/>
                  <a:pt x="12" y="8"/>
                  <a:pt x="10" y="8"/>
                </a:cubicBezTo>
                <a:cubicBezTo>
                  <a:pt x="11" y="9"/>
                  <a:pt x="11" y="9"/>
                  <a:pt x="11" y="9"/>
                </a:cubicBezTo>
                <a:cubicBezTo>
                  <a:pt x="8" y="10"/>
                  <a:pt x="6" y="9"/>
                  <a:pt x="4" y="9"/>
                </a:cubicBezTo>
                <a:cubicBezTo>
                  <a:pt x="4" y="8"/>
                  <a:pt x="4" y="8"/>
                  <a:pt x="4" y="8"/>
                </a:cubicBezTo>
                <a:cubicBezTo>
                  <a:pt x="2" y="9"/>
                  <a:pt x="2" y="9"/>
                  <a:pt x="2" y="9"/>
                </a:cubicBezTo>
                <a:cubicBezTo>
                  <a:pt x="2" y="8"/>
                  <a:pt x="1" y="7"/>
                  <a:pt x="0" y="8"/>
                </a:cubicBezTo>
                <a:cubicBezTo>
                  <a:pt x="4" y="5"/>
                  <a:pt x="4" y="5"/>
                  <a:pt x="4" y="5"/>
                </a:cubicBezTo>
                <a:cubicBezTo>
                  <a:pt x="6" y="6"/>
                  <a:pt x="3" y="6"/>
                  <a:pt x="4" y="8"/>
                </a:cubicBezTo>
                <a:cubicBezTo>
                  <a:pt x="4" y="9"/>
                  <a:pt x="7" y="8"/>
                  <a:pt x="8" y="7"/>
                </a:cubicBezTo>
                <a:cubicBezTo>
                  <a:pt x="7" y="7"/>
                  <a:pt x="6" y="7"/>
                  <a:pt x="6" y="8"/>
                </a:cubicBezTo>
                <a:cubicBezTo>
                  <a:pt x="5" y="6"/>
                  <a:pt x="7" y="6"/>
                  <a:pt x="8" y="5"/>
                </a:cubicBezTo>
                <a:cubicBezTo>
                  <a:pt x="7" y="5"/>
                  <a:pt x="6" y="5"/>
                  <a:pt x="6" y="5"/>
                </a:cubicBezTo>
                <a:cubicBezTo>
                  <a:pt x="7" y="4"/>
                  <a:pt x="8" y="4"/>
                  <a:pt x="10" y="4"/>
                </a:cubicBezTo>
                <a:cubicBezTo>
                  <a:pt x="9" y="5"/>
                  <a:pt x="11" y="5"/>
                  <a:pt x="10" y="6"/>
                </a:cubicBezTo>
                <a:cubicBezTo>
                  <a:pt x="10" y="4"/>
                  <a:pt x="12" y="4"/>
                  <a:pt x="14" y="4"/>
                </a:cubicBezTo>
                <a:cubicBezTo>
                  <a:pt x="16" y="6"/>
                  <a:pt x="18" y="4"/>
                  <a:pt x="20" y="4"/>
                </a:cubicBezTo>
                <a:cubicBezTo>
                  <a:pt x="19" y="5"/>
                  <a:pt x="18" y="7"/>
                  <a:pt x="17" y="7"/>
                </a:cubicBezTo>
                <a:cubicBezTo>
                  <a:pt x="18" y="8"/>
                  <a:pt x="18" y="7"/>
                  <a:pt x="20" y="8"/>
                </a:cubicBezTo>
                <a:cubicBezTo>
                  <a:pt x="21" y="7"/>
                  <a:pt x="21" y="5"/>
                  <a:pt x="23" y="5"/>
                </a:cubicBezTo>
                <a:cubicBezTo>
                  <a:pt x="23" y="6"/>
                  <a:pt x="23" y="6"/>
                  <a:pt x="23" y="6"/>
                </a:cubicBezTo>
                <a:cubicBezTo>
                  <a:pt x="25" y="5"/>
                  <a:pt x="25" y="4"/>
                  <a:pt x="27" y="4"/>
                </a:cubicBezTo>
                <a:cubicBezTo>
                  <a:pt x="31" y="5"/>
                  <a:pt x="35" y="5"/>
                  <a:pt x="38" y="5"/>
                </a:cubicBezTo>
                <a:cubicBezTo>
                  <a:pt x="38" y="6"/>
                  <a:pt x="38" y="6"/>
                  <a:pt x="38" y="6"/>
                </a:cubicBezTo>
                <a:cubicBezTo>
                  <a:pt x="40" y="4"/>
                  <a:pt x="44" y="5"/>
                  <a:pt x="46" y="4"/>
                </a:cubicBezTo>
                <a:cubicBezTo>
                  <a:pt x="50" y="5"/>
                  <a:pt x="55" y="3"/>
                  <a:pt x="57" y="5"/>
                </a:cubicBezTo>
                <a:cubicBezTo>
                  <a:pt x="63" y="4"/>
                  <a:pt x="69" y="4"/>
                  <a:pt x="76" y="4"/>
                </a:cubicBezTo>
                <a:cubicBezTo>
                  <a:pt x="75" y="6"/>
                  <a:pt x="75" y="6"/>
                  <a:pt x="75" y="6"/>
                </a:cubicBezTo>
                <a:cubicBezTo>
                  <a:pt x="76" y="5"/>
                  <a:pt x="76" y="7"/>
                  <a:pt x="77" y="7"/>
                </a:cubicBezTo>
                <a:cubicBezTo>
                  <a:pt x="76" y="5"/>
                  <a:pt x="79" y="5"/>
                  <a:pt x="80" y="4"/>
                </a:cubicBezTo>
                <a:cubicBezTo>
                  <a:pt x="83" y="5"/>
                  <a:pt x="87" y="4"/>
                  <a:pt x="89" y="3"/>
                </a:cubicBezTo>
                <a:cubicBezTo>
                  <a:pt x="90" y="4"/>
                  <a:pt x="90" y="4"/>
                  <a:pt x="90" y="4"/>
                </a:cubicBezTo>
                <a:cubicBezTo>
                  <a:pt x="92" y="2"/>
                  <a:pt x="96" y="4"/>
                  <a:pt x="99" y="4"/>
                </a:cubicBezTo>
                <a:cubicBezTo>
                  <a:pt x="100" y="5"/>
                  <a:pt x="100" y="6"/>
                  <a:pt x="101" y="6"/>
                </a:cubicBezTo>
                <a:cubicBezTo>
                  <a:pt x="103" y="4"/>
                  <a:pt x="104" y="4"/>
                  <a:pt x="107" y="3"/>
                </a:cubicBezTo>
                <a:cubicBezTo>
                  <a:pt x="109" y="3"/>
                  <a:pt x="112" y="4"/>
                  <a:pt x="114" y="4"/>
                </a:cubicBezTo>
                <a:cubicBezTo>
                  <a:pt x="122" y="2"/>
                  <a:pt x="130" y="4"/>
                  <a:pt x="137" y="2"/>
                </a:cubicBezTo>
                <a:cubicBezTo>
                  <a:pt x="138" y="3"/>
                  <a:pt x="138" y="3"/>
                  <a:pt x="138" y="3"/>
                </a:cubicBezTo>
                <a:cubicBezTo>
                  <a:pt x="146" y="1"/>
                  <a:pt x="155" y="3"/>
                  <a:pt x="162" y="2"/>
                </a:cubicBezTo>
                <a:cubicBezTo>
                  <a:pt x="161" y="4"/>
                  <a:pt x="161" y="4"/>
                  <a:pt x="161" y="4"/>
                </a:cubicBezTo>
                <a:cubicBezTo>
                  <a:pt x="163" y="5"/>
                  <a:pt x="166" y="4"/>
                  <a:pt x="165" y="2"/>
                </a:cubicBezTo>
                <a:cubicBezTo>
                  <a:pt x="167" y="3"/>
                  <a:pt x="170" y="1"/>
                  <a:pt x="172" y="3"/>
                </a:cubicBezTo>
                <a:cubicBezTo>
                  <a:pt x="174" y="4"/>
                  <a:pt x="174" y="2"/>
                  <a:pt x="176" y="2"/>
                </a:cubicBezTo>
                <a:cubicBezTo>
                  <a:pt x="180" y="3"/>
                  <a:pt x="182" y="3"/>
                  <a:pt x="186" y="2"/>
                </a:cubicBezTo>
                <a:cubicBezTo>
                  <a:pt x="185" y="2"/>
                  <a:pt x="185" y="2"/>
                  <a:pt x="185" y="2"/>
                </a:cubicBezTo>
                <a:cubicBezTo>
                  <a:pt x="184" y="3"/>
                  <a:pt x="184" y="3"/>
                  <a:pt x="185" y="4"/>
                </a:cubicBezTo>
                <a:cubicBezTo>
                  <a:pt x="187" y="3"/>
                  <a:pt x="190" y="4"/>
                  <a:pt x="189" y="2"/>
                </a:cubicBezTo>
                <a:cubicBezTo>
                  <a:pt x="193" y="3"/>
                  <a:pt x="199" y="1"/>
                  <a:pt x="203" y="3"/>
                </a:cubicBezTo>
                <a:cubicBezTo>
                  <a:pt x="203" y="2"/>
                  <a:pt x="204" y="2"/>
                  <a:pt x="204" y="1"/>
                </a:cubicBezTo>
                <a:cubicBezTo>
                  <a:pt x="208" y="1"/>
                  <a:pt x="212" y="3"/>
                  <a:pt x="215" y="2"/>
                </a:cubicBezTo>
                <a:cubicBezTo>
                  <a:pt x="215" y="2"/>
                  <a:pt x="214" y="3"/>
                  <a:pt x="215" y="3"/>
                </a:cubicBezTo>
                <a:cubicBezTo>
                  <a:pt x="216" y="3"/>
                  <a:pt x="215" y="2"/>
                  <a:pt x="216" y="2"/>
                </a:cubicBezTo>
                <a:cubicBezTo>
                  <a:pt x="222" y="0"/>
                  <a:pt x="229" y="3"/>
                  <a:pt x="234" y="3"/>
                </a:cubicBezTo>
                <a:cubicBezTo>
                  <a:pt x="244" y="2"/>
                  <a:pt x="254" y="3"/>
                  <a:pt x="263" y="3"/>
                </a:cubicBezTo>
                <a:cubicBezTo>
                  <a:pt x="263" y="3"/>
                  <a:pt x="263" y="3"/>
                  <a:pt x="263" y="3"/>
                </a:cubicBezTo>
                <a:cubicBezTo>
                  <a:pt x="266" y="1"/>
                  <a:pt x="270" y="5"/>
                  <a:pt x="273" y="2"/>
                </a:cubicBezTo>
                <a:cubicBezTo>
                  <a:pt x="274" y="3"/>
                  <a:pt x="276" y="2"/>
                  <a:pt x="275" y="3"/>
                </a:cubicBezTo>
                <a:cubicBezTo>
                  <a:pt x="278" y="2"/>
                  <a:pt x="282" y="5"/>
                  <a:pt x="286" y="3"/>
                </a:cubicBezTo>
                <a:cubicBezTo>
                  <a:pt x="285" y="3"/>
                  <a:pt x="285" y="3"/>
                  <a:pt x="285" y="3"/>
                </a:cubicBezTo>
                <a:cubicBezTo>
                  <a:pt x="288" y="5"/>
                  <a:pt x="292" y="3"/>
                  <a:pt x="295" y="4"/>
                </a:cubicBezTo>
                <a:cubicBezTo>
                  <a:pt x="295" y="4"/>
                  <a:pt x="294" y="5"/>
                  <a:pt x="294" y="5"/>
                </a:cubicBezTo>
                <a:cubicBezTo>
                  <a:pt x="296" y="6"/>
                  <a:pt x="298" y="3"/>
                  <a:pt x="298" y="5"/>
                </a:cubicBezTo>
                <a:cubicBezTo>
                  <a:pt x="299" y="5"/>
                  <a:pt x="299" y="4"/>
                  <a:pt x="299" y="4"/>
                </a:cubicBezTo>
                <a:cubicBezTo>
                  <a:pt x="307" y="5"/>
                  <a:pt x="316" y="4"/>
                  <a:pt x="325" y="3"/>
                </a:cubicBezTo>
                <a:cubicBezTo>
                  <a:pt x="331" y="5"/>
                  <a:pt x="325" y="8"/>
                  <a:pt x="330" y="6"/>
                </a:cubicBezTo>
                <a:cubicBezTo>
                  <a:pt x="330" y="6"/>
                  <a:pt x="330" y="5"/>
                  <a:pt x="330" y="5"/>
                </a:cubicBezTo>
                <a:cubicBezTo>
                  <a:pt x="332" y="5"/>
                  <a:pt x="333" y="8"/>
                  <a:pt x="334" y="7"/>
                </a:cubicBezTo>
                <a:cubicBezTo>
                  <a:pt x="334" y="5"/>
                  <a:pt x="335" y="6"/>
                  <a:pt x="335" y="5"/>
                </a:cubicBezTo>
                <a:cubicBezTo>
                  <a:pt x="339" y="6"/>
                  <a:pt x="340" y="8"/>
                  <a:pt x="343" y="7"/>
                </a:cubicBezTo>
                <a:cubicBezTo>
                  <a:pt x="343" y="7"/>
                  <a:pt x="343" y="7"/>
                  <a:pt x="343" y="7"/>
                </a:cubicBezTo>
                <a:cubicBezTo>
                  <a:pt x="346" y="5"/>
                  <a:pt x="350" y="6"/>
                  <a:pt x="353" y="4"/>
                </a:cubicBezTo>
                <a:cubicBezTo>
                  <a:pt x="373" y="4"/>
                  <a:pt x="392" y="3"/>
                  <a:pt x="411" y="3"/>
                </a:cubicBezTo>
                <a:cubicBezTo>
                  <a:pt x="429" y="3"/>
                  <a:pt x="448" y="3"/>
                  <a:pt x="467" y="4"/>
                </a:cubicBezTo>
                <a:cubicBezTo>
                  <a:pt x="471" y="7"/>
                  <a:pt x="472" y="6"/>
                  <a:pt x="476" y="6"/>
                </a:cubicBezTo>
                <a:cubicBezTo>
                  <a:pt x="476" y="6"/>
                  <a:pt x="476" y="6"/>
                  <a:pt x="476" y="6"/>
                </a:cubicBezTo>
                <a:cubicBezTo>
                  <a:pt x="477" y="5"/>
                  <a:pt x="480" y="6"/>
                  <a:pt x="480" y="5"/>
                </a:cubicBezTo>
                <a:cubicBezTo>
                  <a:pt x="487" y="5"/>
                  <a:pt x="494" y="5"/>
                  <a:pt x="501" y="5"/>
                </a:cubicBezTo>
                <a:cubicBezTo>
                  <a:pt x="500" y="5"/>
                  <a:pt x="499" y="7"/>
                  <a:pt x="501" y="7"/>
                </a:cubicBezTo>
                <a:cubicBezTo>
                  <a:pt x="502" y="5"/>
                  <a:pt x="502" y="5"/>
                  <a:pt x="502" y="5"/>
                </a:cubicBezTo>
                <a:cubicBezTo>
                  <a:pt x="502" y="6"/>
                  <a:pt x="502" y="6"/>
                  <a:pt x="502" y="6"/>
                </a:cubicBezTo>
                <a:cubicBezTo>
                  <a:pt x="503" y="6"/>
                  <a:pt x="504" y="5"/>
                  <a:pt x="503" y="4"/>
                </a:cubicBezTo>
                <a:cubicBezTo>
                  <a:pt x="522" y="3"/>
                  <a:pt x="539" y="7"/>
                  <a:pt x="557" y="7"/>
                </a:cubicBezTo>
                <a:cubicBezTo>
                  <a:pt x="562" y="8"/>
                  <a:pt x="568" y="8"/>
                  <a:pt x="572" y="7"/>
                </a:cubicBezTo>
                <a:cubicBezTo>
                  <a:pt x="586" y="10"/>
                  <a:pt x="598" y="13"/>
                  <a:pt x="613" y="12"/>
                </a:cubicBezTo>
                <a:cubicBezTo>
                  <a:pt x="613" y="12"/>
                  <a:pt x="610" y="17"/>
                  <a:pt x="604" y="17"/>
                </a:cubicBezTo>
                <a:close/>
              </a:path>
            </a:pathLst>
          </a:custGeom>
          <a:solidFill>
            <a:schemeClr val="tx1"/>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US" sz="1600">
              <a:solidFill>
                <a:prstClr val="black"/>
              </a:solidFill>
              <a:latin typeface="Calibri"/>
            </a:endParaRPr>
          </a:p>
        </p:txBody>
      </p:sp>
      <p:sp>
        <p:nvSpPr>
          <p:cNvPr id="207" name="Freeform 145"/>
          <p:cNvSpPr>
            <a:spLocks/>
          </p:cNvSpPr>
          <p:nvPr/>
        </p:nvSpPr>
        <p:spPr bwMode="auto">
          <a:xfrm rot="16200000">
            <a:off x="2849892" y="2275421"/>
            <a:ext cx="3708231" cy="45719"/>
          </a:xfrm>
          <a:custGeom>
            <a:avLst/>
            <a:gdLst/>
            <a:ahLst/>
            <a:cxnLst>
              <a:cxn ang="0">
                <a:pos x="543" y="15"/>
              </a:cxn>
              <a:cxn ang="0">
                <a:pos x="525" y="15"/>
              </a:cxn>
              <a:cxn ang="0">
                <a:pos x="488" y="18"/>
              </a:cxn>
              <a:cxn ang="0">
                <a:pos x="475" y="17"/>
              </a:cxn>
              <a:cxn ang="0">
                <a:pos x="436" y="15"/>
              </a:cxn>
              <a:cxn ang="0">
                <a:pos x="423" y="15"/>
              </a:cxn>
              <a:cxn ang="0">
                <a:pos x="401" y="16"/>
              </a:cxn>
              <a:cxn ang="0">
                <a:pos x="382" y="15"/>
              </a:cxn>
              <a:cxn ang="0">
                <a:pos x="372" y="14"/>
              </a:cxn>
              <a:cxn ang="0">
                <a:pos x="363" y="16"/>
              </a:cxn>
              <a:cxn ang="0">
                <a:pos x="341" y="18"/>
              </a:cxn>
              <a:cxn ang="0">
                <a:pos x="329" y="17"/>
              </a:cxn>
              <a:cxn ang="0">
                <a:pos x="316" y="19"/>
              </a:cxn>
              <a:cxn ang="0">
                <a:pos x="300" y="17"/>
              </a:cxn>
              <a:cxn ang="0">
                <a:pos x="282" y="17"/>
              </a:cxn>
              <a:cxn ang="0">
                <a:pos x="259" y="16"/>
              </a:cxn>
              <a:cxn ang="0">
                <a:pos x="250" y="17"/>
              </a:cxn>
              <a:cxn ang="0">
                <a:pos x="241" y="15"/>
              </a:cxn>
              <a:cxn ang="0">
                <a:pos x="233" y="17"/>
              </a:cxn>
              <a:cxn ang="0">
                <a:pos x="230" y="17"/>
              </a:cxn>
              <a:cxn ang="0">
                <a:pos x="219" y="17"/>
              </a:cxn>
              <a:cxn ang="0">
                <a:pos x="188" y="17"/>
              </a:cxn>
              <a:cxn ang="0">
                <a:pos x="176" y="17"/>
              </a:cxn>
              <a:cxn ang="0">
                <a:pos x="166" y="17"/>
              </a:cxn>
              <a:cxn ang="0">
                <a:pos x="140" y="16"/>
              </a:cxn>
              <a:cxn ang="0">
                <a:pos x="134" y="12"/>
              </a:cxn>
              <a:cxn ang="0">
                <a:pos x="125" y="16"/>
              </a:cxn>
              <a:cxn ang="0">
                <a:pos x="118" y="20"/>
              </a:cxn>
              <a:cxn ang="0">
                <a:pos x="106" y="18"/>
              </a:cxn>
              <a:cxn ang="0">
                <a:pos x="102" y="20"/>
              </a:cxn>
              <a:cxn ang="0">
                <a:pos x="97" y="18"/>
              </a:cxn>
              <a:cxn ang="0">
                <a:pos x="88" y="15"/>
              </a:cxn>
              <a:cxn ang="0">
                <a:pos x="78" y="18"/>
              </a:cxn>
              <a:cxn ang="0">
                <a:pos x="73" y="16"/>
              </a:cxn>
              <a:cxn ang="0">
                <a:pos x="65" y="18"/>
              </a:cxn>
              <a:cxn ang="0">
                <a:pos x="56" y="18"/>
              </a:cxn>
              <a:cxn ang="0">
                <a:pos x="60" y="13"/>
              </a:cxn>
              <a:cxn ang="0">
                <a:pos x="44" y="16"/>
              </a:cxn>
              <a:cxn ang="0">
                <a:pos x="22" y="9"/>
              </a:cxn>
              <a:cxn ang="0">
                <a:pos x="15" y="8"/>
              </a:cxn>
              <a:cxn ang="0">
                <a:pos x="0" y="8"/>
              </a:cxn>
              <a:cxn ang="0">
                <a:pos x="6" y="5"/>
              </a:cxn>
              <a:cxn ang="0">
                <a:pos x="20" y="8"/>
              </a:cxn>
              <a:cxn ang="0">
                <a:pos x="46" y="4"/>
              </a:cxn>
              <a:cxn ang="0">
                <a:pos x="89" y="3"/>
              </a:cxn>
              <a:cxn ang="0">
                <a:pos x="137" y="2"/>
              </a:cxn>
              <a:cxn ang="0">
                <a:pos x="176" y="2"/>
              </a:cxn>
              <a:cxn ang="0">
                <a:pos x="204" y="1"/>
              </a:cxn>
              <a:cxn ang="0">
                <a:pos x="263" y="3"/>
              </a:cxn>
              <a:cxn ang="0">
                <a:pos x="294" y="5"/>
              </a:cxn>
              <a:cxn ang="0">
                <a:pos x="334" y="7"/>
              </a:cxn>
              <a:cxn ang="0">
                <a:pos x="467" y="4"/>
              </a:cxn>
              <a:cxn ang="0">
                <a:pos x="502" y="5"/>
              </a:cxn>
              <a:cxn ang="0">
                <a:pos x="604" y="17"/>
              </a:cxn>
            </a:cxnLst>
            <a:rect l="0" t="0" r="r" b="b"/>
            <a:pathLst>
              <a:path w="613" h="21">
                <a:moveTo>
                  <a:pt x="604" y="17"/>
                </a:moveTo>
                <a:cubicBezTo>
                  <a:pt x="597" y="21"/>
                  <a:pt x="587" y="16"/>
                  <a:pt x="579" y="18"/>
                </a:cubicBezTo>
                <a:cubicBezTo>
                  <a:pt x="578" y="19"/>
                  <a:pt x="580" y="16"/>
                  <a:pt x="577" y="17"/>
                </a:cubicBezTo>
                <a:cubicBezTo>
                  <a:pt x="570" y="20"/>
                  <a:pt x="557" y="17"/>
                  <a:pt x="548" y="15"/>
                </a:cubicBezTo>
                <a:cubicBezTo>
                  <a:pt x="549" y="14"/>
                  <a:pt x="549" y="14"/>
                  <a:pt x="549" y="14"/>
                </a:cubicBezTo>
                <a:cubicBezTo>
                  <a:pt x="547" y="13"/>
                  <a:pt x="545" y="15"/>
                  <a:pt x="543" y="15"/>
                </a:cubicBezTo>
                <a:cubicBezTo>
                  <a:pt x="543" y="15"/>
                  <a:pt x="543" y="14"/>
                  <a:pt x="543" y="14"/>
                </a:cubicBezTo>
                <a:cubicBezTo>
                  <a:pt x="542" y="15"/>
                  <a:pt x="539" y="14"/>
                  <a:pt x="539" y="15"/>
                </a:cubicBezTo>
                <a:cubicBezTo>
                  <a:pt x="538" y="15"/>
                  <a:pt x="538" y="14"/>
                  <a:pt x="537" y="13"/>
                </a:cubicBezTo>
                <a:cubicBezTo>
                  <a:pt x="536" y="15"/>
                  <a:pt x="536" y="15"/>
                  <a:pt x="536" y="15"/>
                </a:cubicBezTo>
                <a:cubicBezTo>
                  <a:pt x="533" y="18"/>
                  <a:pt x="529" y="14"/>
                  <a:pt x="524" y="16"/>
                </a:cubicBezTo>
                <a:cubicBezTo>
                  <a:pt x="525" y="16"/>
                  <a:pt x="525" y="15"/>
                  <a:pt x="525" y="15"/>
                </a:cubicBezTo>
                <a:cubicBezTo>
                  <a:pt x="518" y="17"/>
                  <a:pt x="510" y="16"/>
                  <a:pt x="502" y="17"/>
                </a:cubicBezTo>
                <a:cubicBezTo>
                  <a:pt x="503" y="16"/>
                  <a:pt x="503" y="15"/>
                  <a:pt x="502" y="15"/>
                </a:cubicBezTo>
                <a:cubicBezTo>
                  <a:pt x="502" y="16"/>
                  <a:pt x="500" y="17"/>
                  <a:pt x="498" y="17"/>
                </a:cubicBezTo>
                <a:cubicBezTo>
                  <a:pt x="497" y="15"/>
                  <a:pt x="494" y="18"/>
                  <a:pt x="492" y="17"/>
                </a:cubicBezTo>
                <a:cubicBezTo>
                  <a:pt x="492" y="17"/>
                  <a:pt x="492" y="17"/>
                  <a:pt x="492" y="17"/>
                </a:cubicBezTo>
                <a:cubicBezTo>
                  <a:pt x="490" y="19"/>
                  <a:pt x="490" y="16"/>
                  <a:pt x="488" y="18"/>
                </a:cubicBezTo>
                <a:cubicBezTo>
                  <a:pt x="487" y="17"/>
                  <a:pt x="487" y="17"/>
                  <a:pt x="487" y="17"/>
                </a:cubicBezTo>
                <a:cubicBezTo>
                  <a:pt x="486" y="19"/>
                  <a:pt x="485" y="16"/>
                  <a:pt x="483" y="17"/>
                </a:cubicBezTo>
                <a:cubicBezTo>
                  <a:pt x="483" y="17"/>
                  <a:pt x="483" y="17"/>
                  <a:pt x="483" y="17"/>
                </a:cubicBezTo>
                <a:cubicBezTo>
                  <a:pt x="482" y="18"/>
                  <a:pt x="481" y="16"/>
                  <a:pt x="480" y="17"/>
                </a:cubicBezTo>
                <a:cubicBezTo>
                  <a:pt x="480" y="17"/>
                  <a:pt x="480" y="17"/>
                  <a:pt x="480" y="17"/>
                </a:cubicBezTo>
                <a:cubicBezTo>
                  <a:pt x="477" y="17"/>
                  <a:pt x="475" y="16"/>
                  <a:pt x="475" y="17"/>
                </a:cubicBezTo>
                <a:cubicBezTo>
                  <a:pt x="474" y="16"/>
                  <a:pt x="478" y="17"/>
                  <a:pt x="477" y="15"/>
                </a:cubicBezTo>
                <a:cubicBezTo>
                  <a:pt x="467" y="16"/>
                  <a:pt x="457" y="16"/>
                  <a:pt x="447" y="16"/>
                </a:cubicBezTo>
                <a:cubicBezTo>
                  <a:pt x="446" y="15"/>
                  <a:pt x="446" y="15"/>
                  <a:pt x="445" y="14"/>
                </a:cubicBezTo>
                <a:cubicBezTo>
                  <a:pt x="444" y="15"/>
                  <a:pt x="442" y="14"/>
                  <a:pt x="441" y="15"/>
                </a:cubicBezTo>
                <a:cubicBezTo>
                  <a:pt x="441" y="15"/>
                  <a:pt x="440" y="14"/>
                  <a:pt x="440" y="14"/>
                </a:cubicBezTo>
                <a:cubicBezTo>
                  <a:pt x="438" y="14"/>
                  <a:pt x="438" y="16"/>
                  <a:pt x="436" y="15"/>
                </a:cubicBezTo>
                <a:cubicBezTo>
                  <a:pt x="437" y="15"/>
                  <a:pt x="437" y="14"/>
                  <a:pt x="437" y="14"/>
                </a:cubicBezTo>
                <a:cubicBezTo>
                  <a:pt x="435" y="15"/>
                  <a:pt x="433" y="15"/>
                  <a:pt x="431" y="15"/>
                </a:cubicBezTo>
                <a:cubicBezTo>
                  <a:pt x="431" y="15"/>
                  <a:pt x="432" y="15"/>
                  <a:pt x="431" y="14"/>
                </a:cubicBezTo>
                <a:cubicBezTo>
                  <a:pt x="429" y="16"/>
                  <a:pt x="428" y="14"/>
                  <a:pt x="426" y="15"/>
                </a:cubicBezTo>
                <a:cubicBezTo>
                  <a:pt x="426" y="14"/>
                  <a:pt x="426" y="14"/>
                  <a:pt x="426" y="14"/>
                </a:cubicBezTo>
                <a:cubicBezTo>
                  <a:pt x="423" y="12"/>
                  <a:pt x="426" y="16"/>
                  <a:pt x="423" y="15"/>
                </a:cubicBezTo>
                <a:cubicBezTo>
                  <a:pt x="424" y="15"/>
                  <a:pt x="423" y="14"/>
                  <a:pt x="423" y="14"/>
                </a:cubicBezTo>
                <a:cubicBezTo>
                  <a:pt x="421" y="16"/>
                  <a:pt x="417" y="15"/>
                  <a:pt x="415" y="16"/>
                </a:cubicBezTo>
                <a:cubicBezTo>
                  <a:pt x="415" y="15"/>
                  <a:pt x="415" y="15"/>
                  <a:pt x="415" y="15"/>
                </a:cubicBezTo>
                <a:cubicBezTo>
                  <a:pt x="412" y="15"/>
                  <a:pt x="409" y="15"/>
                  <a:pt x="406" y="15"/>
                </a:cubicBezTo>
                <a:cubicBezTo>
                  <a:pt x="405" y="15"/>
                  <a:pt x="407" y="13"/>
                  <a:pt x="404" y="13"/>
                </a:cubicBezTo>
                <a:cubicBezTo>
                  <a:pt x="404" y="15"/>
                  <a:pt x="399" y="14"/>
                  <a:pt x="401" y="16"/>
                </a:cubicBezTo>
                <a:cubicBezTo>
                  <a:pt x="399" y="16"/>
                  <a:pt x="395" y="15"/>
                  <a:pt x="393" y="16"/>
                </a:cubicBezTo>
                <a:cubicBezTo>
                  <a:pt x="394" y="15"/>
                  <a:pt x="392" y="13"/>
                  <a:pt x="394" y="13"/>
                </a:cubicBezTo>
                <a:cubicBezTo>
                  <a:pt x="393" y="12"/>
                  <a:pt x="393" y="12"/>
                  <a:pt x="393" y="12"/>
                </a:cubicBezTo>
                <a:cubicBezTo>
                  <a:pt x="393" y="11"/>
                  <a:pt x="394" y="12"/>
                  <a:pt x="394" y="11"/>
                </a:cubicBezTo>
                <a:cubicBezTo>
                  <a:pt x="393" y="11"/>
                  <a:pt x="390" y="12"/>
                  <a:pt x="389" y="12"/>
                </a:cubicBezTo>
                <a:cubicBezTo>
                  <a:pt x="387" y="13"/>
                  <a:pt x="385" y="15"/>
                  <a:pt x="382" y="15"/>
                </a:cubicBezTo>
                <a:cubicBezTo>
                  <a:pt x="384" y="15"/>
                  <a:pt x="382" y="13"/>
                  <a:pt x="383" y="13"/>
                </a:cubicBezTo>
                <a:cubicBezTo>
                  <a:pt x="378" y="17"/>
                  <a:pt x="378" y="17"/>
                  <a:pt x="378" y="17"/>
                </a:cubicBezTo>
                <a:cubicBezTo>
                  <a:pt x="377" y="17"/>
                  <a:pt x="378" y="15"/>
                  <a:pt x="377" y="16"/>
                </a:cubicBezTo>
                <a:cubicBezTo>
                  <a:pt x="377" y="16"/>
                  <a:pt x="376" y="16"/>
                  <a:pt x="376" y="17"/>
                </a:cubicBezTo>
                <a:cubicBezTo>
                  <a:pt x="375" y="17"/>
                  <a:pt x="372" y="17"/>
                  <a:pt x="371" y="15"/>
                </a:cubicBezTo>
                <a:cubicBezTo>
                  <a:pt x="371" y="15"/>
                  <a:pt x="373" y="15"/>
                  <a:pt x="372" y="14"/>
                </a:cubicBezTo>
                <a:cubicBezTo>
                  <a:pt x="370" y="14"/>
                  <a:pt x="370" y="15"/>
                  <a:pt x="368" y="15"/>
                </a:cubicBezTo>
                <a:cubicBezTo>
                  <a:pt x="368" y="15"/>
                  <a:pt x="368" y="15"/>
                  <a:pt x="368" y="15"/>
                </a:cubicBezTo>
                <a:cubicBezTo>
                  <a:pt x="367" y="14"/>
                  <a:pt x="364" y="15"/>
                  <a:pt x="366" y="16"/>
                </a:cubicBezTo>
                <a:cubicBezTo>
                  <a:pt x="366" y="17"/>
                  <a:pt x="365" y="15"/>
                  <a:pt x="367" y="16"/>
                </a:cubicBezTo>
                <a:cubicBezTo>
                  <a:pt x="366" y="17"/>
                  <a:pt x="364" y="17"/>
                  <a:pt x="362" y="17"/>
                </a:cubicBezTo>
                <a:cubicBezTo>
                  <a:pt x="362" y="17"/>
                  <a:pt x="362" y="16"/>
                  <a:pt x="363" y="16"/>
                </a:cubicBezTo>
                <a:cubicBezTo>
                  <a:pt x="360" y="17"/>
                  <a:pt x="357" y="18"/>
                  <a:pt x="355" y="18"/>
                </a:cubicBezTo>
                <a:cubicBezTo>
                  <a:pt x="355" y="19"/>
                  <a:pt x="356" y="17"/>
                  <a:pt x="356" y="17"/>
                </a:cubicBezTo>
                <a:cubicBezTo>
                  <a:pt x="353" y="16"/>
                  <a:pt x="349" y="19"/>
                  <a:pt x="346" y="17"/>
                </a:cubicBezTo>
                <a:cubicBezTo>
                  <a:pt x="346" y="17"/>
                  <a:pt x="346" y="18"/>
                  <a:pt x="346" y="18"/>
                </a:cubicBezTo>
                <a:cubicBezTo>
                  <a:pt x="344" y="18"/>
                  <a:pt x="345" y="17"/>
                  <a:pt x="343" y="17"/>
                </a:cubicBezTo>
                <a:cubicBezTo>
                  <a:pt x="343" y="16"/>
                  <a:pt x="342" y="17"/>
                  <a:pt x="341" y="18"/>
                </a:cubicBezTo>
                <a:cubicBezTo>
                  <a:pt x="340" y="18"/>
                  <a:pt x="341" y="17"/>
                  <a:pt x="342" y="17"/>
                </a:cubicBezTo>
                <a:cubicBezTo>
                  <a:pt x="340" y="18"/>
                  <a:pt x="334" y="19"/>
                  <a:pt x="330" y="18"/>
                </a:cubicBezTo>
                <a:cubicBezTo>
                  <a:pt x="330" y="18"/>
                  <a:pt x="328" y="20"/>
                  <a:pt x="327" y="19"/>
                </a:cubicBezTo>
                <a:cubicBezTo>
                  <a:pt x="327" y="18"/>
                  <a:pt x="327" y="18"/>
                  <a:pt x="327" y="18"/>
                </a:cubicBezTo>
                <a:cubicBezTo>
                  <a:pt x="327" y="17"/>
                  <a:pt x="324" y="18"/>
                  <a:pt x="324" y="17"/>
                </a:cubicBezTo>
                <a:cubicBezTo>
                  <a:pt x="322" y="19"/>
                  <a:pt x="331" y="16"/>
                  <a:pt x="329" y="17"/>
                </a:cubicBezTo>
                <a:cubicBezTo>
                  <a:pt x="328" y="16"/>
                  <a:pt x="325" y="19"/>
                  <a:pt x="326" y="17"/>
                </a:cubicBezTo>
                <a:cubicBezTo>
                  <a:pt x="324" y="17"/>
                  <a:pt x="323" y="19"/>
                  <a:pt x="321" y="18"/>
                </a:cubicBezTo>
                <a:cubicBezTo>
                  <a:pt x="321" y="18"/>
                  <a:pt x="322" y="16"/>
                  <a:pt x="321" y="16"/>
                </a:cubicBezTo>
                <a:cubicBezTo>
                  <a:pt x="319" y="16"/>
                  <a:pt x="320" y="17"/>
                  <a:pt x="318" y="17"/>
                </a:cubicBezTo>
                <a:cubicBezTo>
                  <a:pt x="317" y="17"/>
                  <a:pt x="317" y="17"/>
                  <a:pt x="317" y="17"/>
                </a:cubicBezTo>
                <a:cubicBezTo>
                  <a:pt x="317" y="19"/>
                  <a:pt x="315" y="17"/>
                  <a:pt x="316" y="19"/>
                </a:cubicBezTo>
                <a:cubicBezTo>
                  <a:pt x="316" y="18"/>
                  <a:pt x="312" y="19"/>
                  <a:pt x="313" y="17"/>
                </a:cubicBezTo>
                <a:cubicBezTo>
                  <a:pt x="313" y="16"/>
                  <a:pt x="313" y="16"/>
                  <a:pt x="313" y="16"/>
                </a:cubicBezTo>
                <a:cubicBezTo>
                  <a:pt x="312" y="16"/>
                  <a:pt x="311" y="17"/>
                  <a:pt x="310" y="18"/>
                </a:cubicBezTo>
                <a:cubicBezTo>
                  <a:pt x="310" y="18"/>
                  <a:pt x="310" y="17"/>
                  <a:pt x="310" y="17"/>
                </a:cubicBezTo>
                <a:cubicBezTo>
                  <a:pt x="310" y="20"/>
                  <a:pt x="308" y="17"/>
                  <a:pt x="306" y="19"/>
                </a:cubicBezTo>
                <a:cubicBezTo>
                  <a:pt x="304" y="18"/>
                  <a:pt x="301" y="19"/>
                  <a:pt x="300" y="17"/>
                </a:cubicBezTo>
                <a:cubicBezTo>
                  <a:pt x="298" y="18"/>
                  <a:pt x="297" y="19"/>
                  <a:pt x="295" y="18"/>
                </a:cubicBezTo>
                <a:cubicBezTo>
                  <a:pt x="295" y="18"/>
                  <a:pt x="296" y="18"/>
                  <a:pt x="296" y="17"/>
                </a:cubicBezTo>
                <a:cubicBezTo>
                  <a:pt x="295" y="17"/>
                  <a:pt x="294" y="17"/>
                  <a:pt x="293" y="18"/>
                </a:cubicBezTo>
                <a:cubicBezTo>
                  <a:pt x="293" y="17"/>
                  <a:pt x="291" y="16"/>
                  <a:pt x="289" y="15"/>
                </a:cubicBezTo>
                <a:cubicBezTo>
                  <a:pt x="288" y="16"/>
                  <a:pt x="288" y="17"/>
                  <a:pt x="288" y="18"/>
                </a:cubicBezTo>
                <a:cubicBezTo>
                  <a:pt x="287" y="16"/>
                  <a:pt x="283" y="20"/>
                  <a:pt x="282" y="17"/>
                </a:cubicBezTo>
                <a:cubicBezTo>
                  <a:pt x="282" y="17"/>
                  <a:pt x="284" y="16"/>
                  <a:pt x="283" y="16"/>
                </a:cubicBezTo>
                <a:cubicBezTo>
                  <a:pt x="281" y="13"/>
                  <a:pt x="280" y="17"/>
                  <a:pt x="277" y="16"/>
                </a:cubicBezTo>
                <a:cubicBezTo>
                  <a:pt x="278" y="18"/>
                  <a:pt x="278" y="18"/>
                  <a:pt x="278" y="18"/>
                </a:cubicBezTo>
                <a:cubicBezTo>
                  <a:pt x="277" y="17"/>
                  <a:pt x="274" y="19"/>
                  <a:pt x="274" y="17"/>
                </a:cubicBezTo>
                <a:cubicBezTo>
                  <a:pt x="273" y="18"/>
                  <a:pt x="271" y="17"/>
                  <a:pt x="272" y="18"/>
                </a:cubicBezTo>
                <a:cubicBezTo>
                  <a:pt x="268" y="17"/>
                  <a:pt x="262" y="19"/>
                  <a:pt x="259" y="16"/>
                </a:cubicBezTo>
                <a:cubicBezTo>
                  <a:pt x="259" y="16"/>
                  <a:pt x="257" y="16"/>
                  <a:pt x="258" y="17"/>
                </a:cubicBezTo>
                <a:cubicBezTo>
                  <a:pt x="259" y="18"/>
                  <a:pt x="259" y="16"/>
                  <a:pt x="259" y="17"/>
                </a:cubicBezTo>
                <a:cubicBezTo>
                  <a:pt x="259" y="17"/>
                  <a:pt x="259" y="17"/>
                  <a:pt x="259" y="18"/>
                </a:cubicBezTo>
                <a:cubicBezTo>
                  <a:pt x="257" y="17"/>
                  <a:pt x="256" y="17"/>
                  <a:pt x="258" y="15"/>
                </a:cubicBezTo>
                <a:cubicBezTo>
                  <a:pt x="255" y="14"/>
                  <a:pt x="255" y="19"/>
                  <a:pt x="251" y="18"/>
                </a:cubicBezTo>
                <a:cubicBezTo>
                  <a:pt x="251" y="17"/>
                  <a:pt x="251" y="17"/>
                  <a:pt x="250" y="17"/>
                </a:cubicBezTo>
                <a:cubicBezTo>
                  <a:pt x="248" y="18"/>
                  <a:pt x="248" y="18"/>
                  <a:pt x="248" y="18"/>
                </a:cubicBezTo>
                <a:cubicBezTo>
                  <a:pt x="246" y="18"/>
                  <a:pt x="247" y="16"/>
                  <a:pt x="247" y="15"/>
                </a:cubicBezTo>
                <a:cubicBezTo>
                  <a:pt x="246" y="15"/>
                  <a:pt x="244" y="15"/>
                  <a:pt x="243" y="16"/>
                </a:cubicBezTo>
                <a:cubicBezTo>
                  <a:pt x="242" y="14"/>
                  <a:pt x="242" y="14"/>
                  <a:pt x="242" y="14"/>
                </a:cubicBezTo>
                <a:cubicBezTo>
                  <a:pt x="243" y="16"/>
                  <a:pt x="241" y="15"/>
                  <a:pt x="240" y="16"/>
                </a:cubicBezTo>
                <a:cubicBezTo>
                  <a:pt x="241" y="15"/>
                  <a:pt x="241" y="15"/>
                  <a:pt x="241" y="15"/>
                </a:cubicBezTo>
                <a:cubicBezTo>
                  <a:pt x="241" y="15"/>
                  <a:pt x="239" y="15"/>
                  <a:pt x="239" y="15"/>
                </a:cubicBezTo>
                <a:cubicBezTo>
                  <a:pt x="239" y="16"/>
                  <a:pt x="240" y="16"/>
                  <a:pt x="241" y="17"/>
                </a:cubicBezTo>
                <a:cubicBezTo>
                  <a:pt x="240" y="17"/>
                  <a:pt x="239" y="17"/>
                  <a:pt x="239" y="18"/>
                </a:cubicBezTo>
                <a:cubicBezTo>
                  <a:pt x="239" y="16"/>
                  <a:pt x="237" y="17"/>
                  <a:pt x="236" y="17"/>
                </a:cubicBezTo>
                <a:cubicBezTo>
                  <a:pt x="235" y="16"/>
                  <a:pt x="234" y="18"/>
                  <a:pt x="234" y="18"/>
                </a:cubicBezTo>
                <a:cubicBezTo>
                  <a:pt x="234" y="17"/>
                  <a:pt x="232" y="18"/>
                  <a:pt x="233" y="17"/>
                </a:cubicBezTo>
                <a:cubicBezTo>
                  <a:pt x="233" y="16"/>
                  <a:pt x="234" y="17"/>
                  <a:pt x="235" y="17"/>
                </a:cubicBezTo>
                <a:cubicBezTo>
                  <a:pt x="234" y="16"/>
                  <a:pt x="234" y="15"/>
                  <a:pt x="232" y="16"/>
                </a:cubicBezTo>
                <a:cubicBezTo>
                  <a:pt x="231" y="16"/>
                  <a:pt x="233" y="18"/>
                  <a:pt x="231" y="18"/>
                </a:cubicBezTo>
                <a:cubicBezTo>
                  <a:pt x="231" y="17"/>
                  <a:pt x="231" y="17"/>
                  <a:pt x="232" y="16"/>
                </a:cubicBezTo>
                <a:cubicBezTo>
                  <a:pt x="230" y="16"/>
                  <a:pt x="230" y="16"/>
                  <a:pt x="230" y="16"/>
                </a:cubicBezTo>
                <a:cubicBezTo>
                  <a:pt x="230" y="17"/>
                  <a:pt x="230" y="17"/>
                  <a:pt x="230" y="17"/>
                </a:cubicBezTo>
                <a:cubicBezTo>
                  <a:pt x="229" y="16"/>
                  <a:pt x="229" y="16"/>
                  <a:pt x="229" y="16"/>
                </a:cubicBezTo>
                <a:cubicBezTo>
                  <a:pt x="229" y="17"/>
                  <a:pt x="226" y="17"/>
                  <a:pt x="226" y="18"/>
                </a:cubicBezTo>
                <a:cubicBezTo>
                  <a:pt x="225" y="18"/>
                  <a:pt x="224" y="17"/>
                  <a:pt x="223" y="17"/>
                </a:cubicBezTo>
                <a:cubicBezTo>
                  <a:pt x="223" y="17"/>
                  <a:pt x="223" y="17"/>
                  <a:pt x="223" y="17"/>
                </a:cubicBezTo>
                <a:cubicBezTo>
                  <a:pt x="222" y="16"/>
                  <a:pt x="220" y="17"/>
                  <a:pt x="219" y="17"/>
                </a:cubicBezTo>
                <a:cubicBezTo>
                  <a:pt x="219" y="17"/>
                  <a:pt x="219" y="17"/>
                  <a:pt x="219" y="17"/>
                </a:cubicBezTo>
                <a:cubicBezTo>
                  <a:pt x="218" y="17"/>
                  <a:pt x="217" y="17"/>
                  <a:pt x="216" y="18"/>
                </a:cubicBezTo>
                <a:cubicBezTo>
                  <a:pt x="214" y="17"/>
                  <a:pt x="215" y="13"/>
                  <a:pt x="214" y="15"/>
                </a:cubicBezTo>
                <a:cubicBezTo>
                  <a:pt x="212" y="15"/>
                  <a:pt x="211" y="17"/>
                  <a:pt x="212" y="18"/>
                </a:cubicBezTo>
                <a:cubicBezTo>
                  <a:pt x="209" y="17"/>
                  <a:pt x="205" y="19"/>
                  <a:pt x="202" y="17"/>
                </a:cubicBezTo>
                <a:cubicBezTo>
                  <a:pt x="202" y="17"/>
                  <a:pt x="202" y="18"/>
                  <a:pt x="201" y="18"/>
                </a:cubicBezTo>
                <a:cubicBezTo>
                  <a:pt x="197" y="17"/>
                  <a:pt x="192" y="19"/>
                  <a:pt x="188" y="17"/>
                </a:cubicBezTo>
                <a:cubicBezTo>
                  <a:pt x="190" y="16"/>
                  <a:pt x="188" y="16"/>
                  <a:pt x="188" y="15"/>
                </a:cubicBezTo>
                <a:cubicBezTo>
                  <a:pt x="187" y="16"/>
                  <a:pt x="187" y="14"/>
                  <a:pt x="187" y="16"/>
                </a:cubicBezTo>
                <a:cubicBezTo>
                  <a:pt x="187" y="17"/>
                  <a:pt x="187" y="17"/>
                  <a:pt x="188" y="18"/>
                </a:cubicBezTo>
                <a:cubicBezTo>
                  <a:pt x="185" y="18"/>
                  <a:pt x="181" y="18"/>
                  <a:pt x="180" y="17"/>
                </a:cubicBezTo>
                <a:cubicBezTo>
                  <a:pt x="181" y="18"/>
                  <a:pt x="180" y="18"/>
                  <a:pt x="179" y="18"/>
                </a:cubicBezTo>
                <a:cubicBezTo>
                  <a:pt x="180" y="17"/>
                  <a:pt x="178" y="16"/>
                  <a:pt x="176" y="17"/>
                </a:cubicBezTo>
                <a:cubicBezTo>
                  <a:pt x="176" y="18"/>
                  <a:pt x="176" y="18"/>
                  <a:pt x="176" y="18"/>
                </a:cubicBezTo>
                <a:cubicBezTo>
                  <a:pt x="175" y="17"/>
                  <a:pt x="175" y="17"/>
                  <a:pt x="175" y="17"/>
                </a:cubicBezTo>
                <a:cubicBezTo>
                  <a:pt x="174" y="17"/>
                  <a:pt x="174" y="19"/>
                  <a:pt x="173" y="18"/>
                </a:cubicBezTo>
                <a:cubicBezTo>
                  <a:pt x="172" y="17"/>
                  <a:pt x="172" y="17"/>
                  <a:pt x="172" y="17"/>
                </a:cubicBezTo>
                <a:cubicBezTo>
                  <a:pt x="171" y="18"/>
                  <a:pt x="169" y="19"/>
                  <a:pt x="167" y="18"/>
                </a:cubicBezTo>
                <a:cubicBezTo>
                  <a:pt x="166" y="17"/>
                  <a:pt x="166" y="17"/>
                  <a:pt x="166" y="17"/>
                </a:cubicBezTo>
                <a:cubicBezTo>
                  <a:pt x="165" y="17"/>
                  <a:pt x="164" y="18"/>
                  <a:pt x="165" y="18"/>
                </a:cubicBezTo>
                <a:cubicBezTo>
                  <a:pt x="162" y="17"/>
                  <a:pt x="160" y="17"/>
                  <a:pt x="160" y="16"/>
                </a:cubicBezTo>
                <a:cubicBezTo>
                  <a:pt x="155" y="19"/>
                  <a:pt x="147" y="19"/>
                  <a:pt x="142" y="19"/>
                </a:cubicBezTo>
                <a:cubicBezTo>
                  <a:pt x="142" y="18"/>
                  <a:pt x="142" y="18"/>
                  <a:pt x="142" y="18"/>
                </a:cubicBezTo>
                <a:cubicBezTo>
                  <a:pt x="140" y="17"/>
                  <a:pt x="141" y="19"/>
                  <a:pt x="140" y="19"/>
                </a:cubicBezTo>
                <a:cubicBezTo>
                  <a:pt x="141" y="18"/>
                  <a:pt x="139" y="17"/>
                  <a:pt x="140" y="16"/>
                </a:cubicBezTo>
                <a:cubicBezTo>
                  <a:pt x="138" y="15"/>
                  <a:pt x="137" y="17"/>
                  <a:pt x="136" y="18"/>
                </a:cubicBezTo>
                <a:cubicBezTo>
                  <a:pt x="136" y="19"/>
                  <a:pt x="137" y="17"/>
                  <a:pt x="137" y="18"/>
                </a:cubicBezTo>
                <a:cubicBezTo>
                  <a:pt x="137" y="19"/>
                  <a:pt x="134" y="18"/>
                  <a:pt x="133" y="19"/>
                </a:cubicBezTo>
                <a:cubicBezTo>
                  <a:pt x="133" y="18"/>
                  <a:pt x="133" y="17"/>
                  <a:pt x="134" y="17"/>
                </a:cubicBezTo>
                <a:cubicBezTo>
                  <a:pt x="132" y="17"/>
                  <a:pt x="132" y="17"/>
                  <a:pt x="132" y="17"/>
                </a:cubicBezTo>
                <a:cubicBezTo>
                  <a:pt x="131" y="16"/>
                  <a:pt x="136" y="14"/>
                  <a:pt x="134" y="12"/>
                </a:cubicBezTo>
                <a:cubicBezTo>
                  <a:pt x="133" y="12"/>
                  <a:pt x="133" y="12"/>
                  <a:pt x="133" y="12"/>
                </a:cubicBezTo>
                <a:cubicBezTo>
                  <a:pt x="132" y="11"/>
                  <a:pt x="136" y="10"/>
                  <a:pt x="133" y="10"/>
                </a:cubicBezTo>
                <a:cubicBezTo>
                  <a:pt x="132" y="11"/>
                  <a:pt x="131" y="13"/>
                  <a:pt x="132" y="14"/>
                </a:cubicBezTo>
                <a:cubicBezTo>
                  <a:pt x="129" y="14"/>
                  <a:pt x="131" y="17"/>
                  <a:pt x="128" y="17"/>
                </a:cubicBezTo>
                <a:cubicBezTo>
                  <a:pt x="127" y="16"/>
                  <a:pt x="130" y="17"/>
                  <a:pt x="129" y="16"/>
                </a:cubicBezTo>
                <a:cubicBezTo>
                  <a:pt x="128" y="14"/>
                  <a:pt x="127" y="16"/>
                  <a:pt x="125" y="16"/>
                </a:cubicBezTo>
                <a:cubicBezTo>
                  <a:pt x="127" y="16"/>
                  <a:pt x="126" y="18"/>
                  <a:pt x="125" y="18"/>
                </a:cubicBezTo>
                <a:cubicBezTo>
                  <a:pt x="123" y="17"/>
                  <a:pt x="126" y="17"/>
                  <a:pt x="124" y="17"/>
                </a:cubicBezTo>
                <a:cubicBezTo>
                  <a:pt x="123" y="17"/>
                  <a:pt x="121" y="18"/>
                  <a:pt x="123" y="19"/>
                </a:cubicBezTo>
                <a:cubicBezTo>
                  <a:pt x="122" y="21"/>
                  <a:pt x="121" y="18"/>
                  <a:pt x="119" y="20"/>
                </a:cubicBezTo>
                <a:cubicBezTo>
                  <a:pt x="119" y="18"/>
                  <a:pt x="122" y="16"/>
                  <a:pt x="119" y="16"/>
                </a:cubicBezTo>
                <a:cubicBezTo>
                  <a:pt x="120" y="17"/>
                  <a:pt x="116" y="17"/>
                  <a:pt x="118" y="20"/>
                </a:cubicBezTo>
                <a:cubicBezTo>
                  <a:pt x="117" y="19"/>
                  <a:pt x="117" y="18"/>
                  <a:pt x="117" y="17"/>
                </a:cubicBezTo>
                <a:cubicBezTo>
                  <a:pt x="116" y="16"/>
                  <a:pt x="114" y="20"/>
                  <a:pt x="114" y="17"/>
                </a:cubicBezTo>
                <a:cubicBezTo>
                  <a:pt x="113" y="18"/>
                  <a:pt x="113" y="18"/>
                  <a:pt x="113" y="18"/>
                </a:cubicBezTo>
                <a:cubicBezTo>
                  <a:pt x="113" y="18"/>
                  <a:pt x="112" y="18"/>
                  <a:pt x="111" y="17"/>
                </a:cubicBezTo>
                <a:cubicBezTo>
                  <a:pt x="110" y="17"/>
                  <a:pt x="108" y="19"/>
                  <a:pt x="108" y="16"/>
                </a:cubicBezTo>
                <a:cubicBezTo>
                  <a:pt x="107" y="17"/>
                  <a:pt x="105" y="17"/>
                  <a:pt x="106" y="18"/>
                </a:cubicBezTo>
                <a:cubicBezTo>
                  <a:pt x="107" y="19"/>
                  <a:pt x="108" y="17"/>
                  <a:pt x="109" y="19"/>
                </a:cubicBezTo>
                <a:cubicBezTo>
                  <a:pt x="107" y="17"/>
                  <a:pt x="106" y="19"/>
                  <a:pt x="105" y="20"/>
                </a:cubicBezTo>
                <a:cubicBezTo>
                  <a:pt x="105" y="19"/>
                  <a:pt x="105" y="19"/>
                  <a:pt x="105" y="19"/>
                </a:cubicBezTo>
                <a:cubicBezTo>
                  <a:pt x="105" y="19"/>
                  <a:pt x="103" y="19"/>
                  <a:pt x="103" y="20"/>
                </a:cubicBezTo>
                <a:cubicBezTo>
                  <a:pt x="103" y="19"/>
                  <a:pt x="103" y="19"/>
                  <a:pt x="103" y="19"/>
                </a:cubicBezTo>
                <a:cubicBezTo>
                  <a:pt x="102" y="20"/>
                  <a:pt x="102" y="20"/>
                  <a:pt x="102" y="20"/>
                </a:cubicBezTo>
                <a:cubicBezTo>
                  <a:pt x="100" y="20"/>
                  <a:pt x="101" y="18"/>
                  <a:pt x="99" y="18"/>
                </a:cubicBezTo>
                <a:cubicBezTo>
                  <a:pt x="101" y="17"/>
                  <a:pt x="101" y="17"/>
                  <a:pt x="101" y="17"/>
                </a:cubicBezTo>
                <a:cubicBezTo>
                  <a:pt x="101" y="17"/>
                  <a:pt x="100" y="16"/>
                  <a:pt x="99" y="16"/>
                </a:cubicBezTo>
                <a:cubicBezTo>
                  <a:pt x="98" y="18"/>
                  <a:pt x="97" y="19"/>
                  <a:pt x="97" y="20"/>
                </a:cubicBezTo>
                <a:cubicBezTo>
                  <a:pt x="96" y="20"/>
                  <a:pt x="97" y="19"/>
                  <a:pt x="95" y="20"/>
                </a:cubicBezTo>
                <a:cubicBezTo>
                  <a:pt x="97" y="18"/>
                  <a:pt x="97" y="18"/>
                  <a:pt x="97" y="18"/>
                </a:cubicBezTo>
                <a:cubicBezTo>
                  <a:pt x="97" y="18"/>
                  <a:pt x="96" y="16"/>
                  <a:pt x="94" y="16"/>
                </a:cubicBezTo>
                <a:cubicBezTo>
                  <a:pt x="93" y="17"/>
                  <a:pt x="91" y="18"/>
                  <a:pt x="93" y="19"/>
                </a:cubicBezTo>
                <a:cubicBezTo>
                  <a:pt x="92" y="19"/>
                  <a:pt x="91" y="18"/>
                  <a:pt x="92" y="18"/>
                </a:cubicBezTo>
                <a:cubicBezTo>
                  <a:pt x="90" y="18"/>
                  <a:pt x="92" y="19"/>
                  <a:pt x="90" y="19"/>
                </a:cubicBezTo>
                <a:cubicBezTo>
                  <a:pt x="90" y="19"/>
                  <a:pt x="87" y="18"/>
                  <a:pt x="86" y="16"/>
                </a:cubicBezTo>
                <a:cubicBezTo>
                  <a:pt x="88" y="15"/>
                  <a:pt x="88" y="15"/>
                  <a:pt x="88" y="15"/>
                </a:cubicBezTo>
                <a:cubicBezTo>
                  <a:pt x="87" y="15"/>
                  <a:pt x="87" y="15"/>
                  <a:pt x="87" y="15"/>
                </a:cubicBezTo>
                <a:cubicBezTo>
                  <a:pt x="88" y="13"/>
                  <a:pt x="86" y="13"/>
                  <a:pt x="87" y="12"/>
                </a:cubicBezTo>
                <a:cubicBezTo>
                  <a:pt x="86" y="12"/>
                  <a:pt x="85" y="12"/>
                  <a:pt x="84" y="12"/>
                </a:cubicBezTo>
                <a:cubicBezTo>
                  <a:pt x="87" y="15"/>
                  <a:pt x="82" y="16"/>
                  <a:pt x="82" y="18"/>
                </a:cubicBezTo>
                <a:cubicBezTo>
                  <a:pt x="79" y="19"/>
                  <a:pt x="81" y="13"/>
                  <a:pt x="77" y="16"/>
                </a:cubicBezTo>
                <a:cubicBezTo>
                  <a:pt x="78" y="17"/>
                  <a:pt x="76" y="19"/>
                  <a:pt x="78" y="18"/>
                </a:cubicBezTo>
                <a:cubicBezTo>
                  <a:pt x="76" y="18"/>
                  <a:pt x="77" y="20"/>
                  <a:pt x="74" y="19"/>
                </a:cubicBezTo>
                <a:cubicBezTo>
                  <a:pt x="76" y="18"/>
                  <a:pt x="73" y="17"/>
                  <a:pt x="75" y="15"/>
                </a:cubicBezTo>
                <a:cubicBezTo>
                  <a:pt x="75" y="16"/>
                  <a:pt x="76" y="16"/>
                  <a:pt x="77" y="16"/>
                </a:cubicBezTo>
                <a:cubicBezTo>
                  <a:pt x="76" y="15"/>
                  <a:pt x="77" y="13"/>
                  <a:pt x="75" y="13"/>
                </a:cubicBezTo>
                <a:cubicBezTo>
                  <a:pt x="74" y="14"/>
                  <a:pt x="72" y="14"/>
                  <a:pt x="72" y="15"/>
                </a:cubicBezTo>
                <a:cubicBezTo>
                  <a:pt x="72" y="16"/>
                  <a:pt x="74" y="15"/>
                  <a:pt x="73" y="16"/>
                </a:cubicBezTo>
                <a:cubicBezTo>
                  <a:pt x="71" y="17"/>
                  <a:pt x="71" y="15"/>
                  <a:pt x="70" y="17"/>
                </a:cubicBezTo>
                <a:cubicBezTo>
                  <a:pt x="71" y="17"/>
                  <a:pt x="71" y="18"/>
                  <a:pt x="71" y="19"/>
                </a:cubicBezTo>
                <a:cubicBezTo>
                  <a:pt x="70" y="20"/>
                  <a:pt x="70" y="20"/>
                  <a:pt x="70" y="20"/>
                </a:cubicBezTo>
                <a:cubicBezTo>
                  <a:pt x="70" y="19"/>
                  <a:pt x="70" y="19"/>
                  <a:pt x="70" y="19"/>
                </a:cubicBezTo>
                <a:cubicBezTo>
                  <a:pt x="67" y="18"/>
                  <a:pt x="69" y="20"/>
                  <a:pt x="66" y="20"/>
                </a:cubicBezTo>
                <a:cubicBezTo>
                  <a:pt x="65" y="18"/>
                  <a:pt x="65" y="18"/>
                  <a:pt x="65" y="18"/>
                </a:cubicBezTo>
                <a:cubicBezTo>
                  <a:pt x="66" y="17"/>
                  <a:pt x="69" y="19"/>
                  <a:pt x="69" y="16"/>
                </a:cubicBezTo>
                <a:cubicBezTo>
                  <a:pt x="67" y="16"/>
                  <a:pt x="66" y="18"/>
                  <a:pt x="64" y="17"/>
                </a:cubicBezTo>
                <a:cubicBezTo>
                  <a:pt x="66" y="16"/>
                  <a:pt x="66" y="16"/>
                  <a:pt x="66" y="16"/>
                </a:cubicBezTo>
                <a:cubicBezTo>
                  <a:pt x="65" y="16"/>
                  <a:pt x="65" y="13"/>
                  <a:pt x="62" y="15"/>
                </a:cubicBezTo>
                <a:cubicBezTo>
                  <a:pt x="61" y="16"/>
                  <a:pt x="62" y="16"/>
                  <a:pt x="61" y="17"/>
                </a:cubicBezTo>
                <a:cubicBezTo>
                  <a:pt x="59" y="17"/>
                  <a:pt x="58" y="18"/>
                  <a:pt x="56" y="18"/>
                </a:cubicBezTo>
                <a:cubicBezTo>
                  <a:pt x="56" y="16"/>
                  <a:pt x="52" y="18"/>
                  <a:pt x="55" y="16"/>
                </a:cubicBezTo>
                <a:cubicBezTo>
                  <a:pt x="55" y="17"/>
                  <a:pt x="60" y="17"/>
                  <a:pt x="61" y="15"/>
                </a:cubicBezTo>
                <a:cubicBezTo>
                  <a:pt x="60" y="13"/>
                  <a:pt x="63" y="16"/>
                  <a:pt x="64" y="13"/>
                </a:cubicBezTo>
                <a:cubicBezTo>
                  <a:pt x="61" y="13"/>
                  <a:pt x="62" y="11"/>
                  <a:pt x="61" y="10"/>
                </a:cubicBezTo>
                <a:cubicBezTo>
                  <a:pt x="61" y="10"/>
                  <a:pt x="60" y="10"/>
                  <a:pt x="60" y="11"/>
                </a:cubicBezTo>
                <a:cubicBezTo>
                  <a:pt x="59" y="12"/>
                  <a:pt x="60" y="12"/>
                  <a:pt x="60" y="13"/>
                </a:cubicBezTo>
                <a:cubicBezTo>
                  <a:pt x="57" y="13"/>
                  <a:pt x="55" y="13"/>
                  <a:pt x="53" y="15"/>
                </a:cubicBezTo>
                <a:cubicBezTo>
                  <a:pt x="53" y="14"/>
                  <a:pt x="53" y="13"/>
                  <a:pt x="54" y="13"/>
                </a:cubicBezTo>
                <a:cubicBezTo>
                  <a:pt x="51" y="13"/>
                  <a:pt x="48" y="13"/>
                  <a:pt x="45" y="12"/>
                </a:cubicBezTo>
                <a:cubicBezTo>
                  <a:pt x="46" y="14"/>
                  <a:pt x="41" y="13"/>
                  <a:pt x="43" y="15"/>
                </a:cubicBezTo>
                <a:cubicBezTo>
                  <a:pt x="44" y="15"/>
                  <a:pt x="45" y="17"/>
                  <a:pt x="45" y="18"/>
                </a:cubicBezTo>
                <a:cubicBezTo>
                  <a:pt x="44" y="17"/>
                  <a:pt x="45" y="17"/>
                  <a:pt x="44" y="16"/>
                </a:cubicBezTo>
                <a:cubicBezTo>
                  <a:pt x="43" y="17"/>
                  <a:pt x="42" y="14"/>
                  <a:pt x="41" y="16"/>
                </a:cubicBezTo>
                <a:cubicBezTo>
                  <a:pt x="44" y="15"/>
                  <a:pt x="42" y="13"/>
                  <a:pt x="42" y="12"/>
                </a:cubicBezTo>
                <a:cubicBezTo>
                  <a:pt x="40" y="13"/>
                  <a:pt x="42" y="11"/>
                  <a:pt x="40" y="11"/>
                </a:cubicBezTo>
                <a:cubicBezTo>
                  <a:pt x="38" y="11"/>
                  <a:pt x="36" y="12"/>
                  <a:pt x="33" y="12"/>
                </a:cubicBezTo>
                <a:cubicBezTo>
                  <a:pt x="31" y="11"/>
                  <a:pt x="26" y="12"/>
                  <a:pt x="24" y="12"/>
                </a:cubicBezTo>
                <a:cubicBezTo>
                  <a:pt x="22" y="11"/>
                  <a:pt x="23" y="10"/>
                  <a:pt x="22" y="9"/>
                </a:cubicBezTo>
                <a:cubicBezTo>
                  <a:pt x="20" y="9"/>
                  <a:pt x="23" y="11"/>
                  <a:pt x="20" y="10"/>
                </a:cubicBezTo>
                <a:cubicBezTo>
                  <a:pt x="21" y="10"/>
                  <a:pt x="21" y="10"/>
                  <a:pt x="21" y="10"/>
                </a:cubicBezTo>
                <a:cubicBezTo>
                  <a:pt x="20" y="10"/>
                  <a:pt x="16" y="9"/>
                  <a:pt x="15" y="11"/>
                </a:cubicBezTo>
                <a:cubicBezTo>
                  <a:pt x="16" y="9"/>
                  <a:pt x="16" y="9"/>
                  <a:pt x="16" y="9"/>
                </a:cubicBezTo>
                <a:cubicBezTo>
                  <a:pt x="16" y="9"/>
                  <a:pt x="15" y="9"/>
                  <a:pt x="15" y="10"/>
                </a:cubicBezTo>
                <a:cubicBezTo>
                  <a:pt x="15" y="9"/>
                  <a:pt x="14" y="8"/>
                  <a:pt x="15" y="8"/>
                </a:cubicBezTo>
                <a:cubicBezTo>
                  <a:pt x="14" y="7"/>
                  <a:pt x="12" y="8"/>
                  <a:pt x="10" y="8"/>
                </a:cubicBezTo>
                <a:cubicBezTo>
                  <a:pt x="11" y="9"/>
                  <a:pt x="11" y="9"/>
                  <a:pt x="11" y="9"/>
                </a:cubicBezTo>
                <a:cubicBezTo>
                  <a:pt x="8" y="10"/>
                  <a:pt x="6" y="9"/>
                  <a:pt x="4" y="9"/>
                </a:cubicBezTo>
                <a:cubicBezTo>
                  <a:pt x="4" y="8"/>
                  <a:pt x="4" y="8"/>
                  <a:pt x="4" y="8"/>
                </a:cubicBezTo>
                <a:cubicBezTo>
                  <a:pt x="2" y="9"/>
                  <a:pt x="2" y="9"/>
                  <a:pt x="2" y="9"/>
                </a:cubicBezTo>
                <a:cubicBezTo>
                  <a:pt x="2" y="8"/>
                  <a:pt x="1" y="7"/>
                  <a:pt x="0" y="8"/>
                </a:cubicBezTo>
                <a:cubicBezTo>
                  <a:pt x="4" y="5"/>
                  <a:pt x="4" y="5"/>
                  <a:pt x="4" y="5"/>
                </a:cubicBezTo>
                <a:cubicBezTo>
                  <a:pt x="6" y="6"/>
                  <a:pt x="3" y="6"/>
                  <a:pt x="4" y="8"/>
                </a:cubicBezTo>
                <a:cubicBezTo>
                  <a:pt x="4" y="9"/>
                  <a:pt x="7" y="8"/>
                  <a:pt x="8" y="7"/>
                </a:cubicBezTo>
                <a:cubicBezTo>
                  <a:pt x="7" y="7"/>
                  <a:pt x="6" y="7"/>
                  <a:pt x="6" y="8"/>
                </a:cubicBezTo>
                <a:cubicBezTo>
                  <a:pt x="5" y="6"/>
                  <a:pt x="7" y="6"/>
                  <a:pt x="8" y="5"/>
                </a:cubicBezTo>
                <a:cubicBezTo>
                  <a:pt x="7" y="5"/>
                  <a:pt x="6" y="5"/>
                  <a:pt x="6" y="5"/>
                </a:cubicBezTo>
                <a:cubicBezTo>
                  <a:pt x="7" y="4"/>
                  <a:pt x="8" y="4"/>
                  <a:pt x="10" y="4"/>
                </a:cubicBezTo>
                <a:cubicBezTo>
                  <a:pt x="9" y="5"/>
                  <a:pt x="11" y="5"/>
                  <a:pt x="10" y="6"/>
                </a:cubicBezTo>
                <a:cubicBezTo>
                  <a:pt x="10" y="4"/>
                  <a:pt x="12" y="4"/>
                  <a:pt x="14" y="4"/>
                </a:cubicBezTo>
                <a:cubicBezTo>
                  <a:pt x="16" y="6"/>
                  <a:pt x="18" y="4"/>
                  <a:pt x="20" y="4"/>
                </a:cubicBezTo>
                <a:cubicBezTo>
                  <a:pt x="19" y="5"/>
                  <a:pt x="18" y="7"/>
                  <a:pt x="17" y="7"/>
                </a:cubicBezTo>
                <a:cubicBezTo>
                  <a:pt x="18" y="8"/>
                  <a:pt x="18" y="7"/>
                  <a:pt x="20" y="8"/>
                </a:cubicBezTo>
                <a:cubicBezTo>
                  <a:pt x="21" y="7"/>
                  <a:pt x="21" y="5"/>
                  <a:pt x="23" y="5"/>
                </a:cubicBezTo>
                <a:cubicBezTo>
                  <a:pt x="23" y="6"/>
                  <a:pt x="23" y="6"/>
                  <a:pt x="23" y="6"/>
                </a:cubicBezTo>
                <a:cubicBezTo>
                  <a:pt x="25" y="5"/>
                  <a:pt x="25" y="4"/>
                  <a:pt x="27" y="4"/>
                </a:cubicBezTo>
                <a:cubicBezTo>
                  <a:pt x="31" y="5"/>
                  <a:pt x="35" y="5"/>
                  <a:pt x="38" y="5"/>
                </a:cubicBezTo>
                <a:cubicBezTo>
                  <a:pt x="38" y="6"/>
                  <a:pt x="38" y="6"/>
                  <a:pt x="38" y="6"/>
                </a:cubicBezTo>
                <a:cubicBezTo>
                  <a:pt x="40" y="4"/>
                  <a:pt x="44" y="5"/>
                  <a:pt x="46" y="4"/>
                </a:cubicBezTo>
                <a:cubicBezTo>
                  <a:pt x="50" y="5"/>
                  <a:pt x="55" y="3"/>
                  <a:pt x="57" y="5"/>
                </a:cubicBezTo>
                <a:cubicBezTo>
                  <a:pt x="63" y="4"/>
                  <a:pt x="69" y="4"/>
                  <a:pt x="76" y="4"/>
                </a:cubicBezTo>
                <a:cubicBezTo>
                  <a:pt x="75" y="6"/>
                  <a:pt x="75" y="6"/>
                  <a:pt x="75" y="6"/>
                </a:cubicBezTo>
                <a:cubicBezTo>
                  <a:pt x="76" y="5"/>
                  <a:pt x="76" y="7"/>
                  <a:pt x="77" y="7"/>
                </a:cubicBezTo>
                <a:cubicBezTo>
                  <a:pt x="76" y="5"/>
                  <a:pt x="79" y="5"/>
                  <a:pt x="80" y="4"/>
                </a:cubicBezTo>
                <a:cubicBezTo>
                  <a:pt x="83" y="5"/>
                  <a:pt x="87" y="4"/>
                  <a:pt x="89" y="3"/>
                </a:cubicBezTo>
                <a:cubicBezTo>
                  <a:pt x="90" y="4"/>
                  <a:pt x="90" y="4"/>
                  <a:pt x="90" y="4"/>
                </a:cubicBezTo>
                <a:cubicBezTo>
                  <a:pt x="92" y="2"/>
                  <a:pt x="96" y="4"/>
                  <a:pt x="99" y="4"/>
                </a:cubicBezTo>
                <a:cubicBezTo>
                  <a:pt x="100" y="5"/>
                  <a:pt x="100" y="6"/>
                  <a:pt x="101" y="6"/>
                </a:cubicBezTo>
                <a:cubicBezTo>
                  <a:pt x="103" y="4"/>
                  <a:pt x="104" y="4"/>
                  <a:pt x="107" y="3"/>
                </a:cubicBezTo>
                <a:cubicBezTo>
                  <a:pt x="109" y="3"/>
                  <a:pt x="112" y="4"/>
                  <a:pt x="114" y="4"/>
                </a:cubicBezTo>
                <a:cubicBezTo>
                  <a:pt x="122" y="2"/>
                  <a:pt x="130" y="4"/>
                  <a:pt x="137" y="2"/>
                </a:cubicBezTo>
                <a:cubicBezTo>
                  <a:pt x="138" y="3"/>
                  <a:pt x="138" y="3"/>
                  <a:pt x="138" y="3"/>
                </a:cubicBezTo>
                <a:cubicBezTo>
                  <a:pt x="146" y="1"/>
                  <a:pt x="155" y="3"/>
                  <a:pt x="162" y="2"/>
                </a:cubicBezTo>
                <a:cubicBezTo>
                  <a:pt x="161" y="4"/>
                  <a:pt x="161" y="4"/>
                  <a:pt x="161" y="4"/>
                </a:cubicBezTo>
                <a:cubicBezTo>
                  <a:pt x="163" y="5"/>
                  <a:pt x="166" y="4"/>
                  <a:pt x="165" y="2"/>
                </a:cubicBezTo>
                <a:cubicBezTo>
                  <a:pt x="167" y="3"/>
                  <a:pt x="170" y="1"/>
                  <a:pt x="172" y="3"/>
                </a:cubicBezTo>
                <a:cubicBezTo>
                  <a:pt x="174" y="4"/>
                  <a:pt x="174" y="2"/>
                  <a:pt x="176" y="2"/>
                </a:cubicBezTo>
                <a:cubicBezTo>
                  <a:pt x="180" y="3"/>
                  <a:pt x="182" y="3"/>
                  <a:pt x="186" y="2"/>
                </a:cubicBezTo>
                <a:cubicBezTo>
                  <a:pt x="185" y="2"/>
                  <a:pt x="185" y="2"/>
                  <a:pt x="185" y="2"/>
                </a:cubicBezTo>
                <a:cubicBezTo>
                  <a:pt x="184" y="3"/>
                  <a:pt x="184" y="3"/>
                  <a:pt x="185" y="4"/>
                </a:cubicBezTo>
                <a:cubicBezTo>
                  <a:pt x="187" y="3"/>
                  <a:pt x="190" y="4"/>
                  <a:pt x="189" y="2"/>
                </a:cubicBezTo>
                <a:cubicBezTo>
                  <a:pt x="193" y="3"/>
                  <a:pt x="199" y="1"/>
                  <a:pt x="203" y="3"/>
                </a:cubicBezTo>
                <a:cubicBezTo>
                  <a:pt x="203" y="2"/>
                  <a:pt x="204" y="2"/>
                  <a:pt x="204" y="1"/>
                </a:cubicBezTo>
                <a:cubicBezTo>
                  <a:pt x="208" y="1"/>
                  <a:pt x="212" y="3"/>
                  <a:pt x="215" y="2"/>
                </a:cubicBezTo>
                <a:cubicBezTo>
                  <a:pt x="215" y="2"/>
                  <a:pt x="214" y="3"/>
                  <a:pt x="215" y="3"/>
                </a:cubicBezTo>
                <a:cubicBezTo>
                  <a:pt x="216" y="3"/>
                  <a:pt x="215" y="2"/>
                  <a:pt x="216" y="2"/>
                </a:cubicBezTo>
                <a:cubicBezTo>
                  <a:pt x="222" y="0"/>
                  <a:pt x="229" y="3"/>
                  <a:pt x="234" y="3"/>
                </a:cubicBezTo>
                <a:cubicBezTo>
                  <a:pt x="244" y="2"/>
                  <a:pt x="254" y="3"/>
                  <a:pt x="263" y="3"/>
                </a:cubicBezTo>
                <a:cubicBezTo>
                  <a:pt x="263" y="3"/>
                  <a:pt x="263" y="3"/>
                  <a:pt x="263" y="3"/>
                </a:cubicBezTo>
                <a:cubicBezTo>
                  <a:pt x="266" y="1"/>
                  <a:pt x="270" y="5"/>
                  <a:pt x="273" y="2"/>
                </a:cubicBezTo>
                <a:cubicBezTo>
                  <a:pt x="274" y="3"/>
                  <a:pt x="276" y="2"/>
                  <a:pt x="275" y="3"/>
                </a:cubicBezTo>
                <a:cubicBezTo>
                  <a:pt x="278" y="2"/>
                  <a:pt x="282" y="5"/>
                  <a:pt x="286" y="3"/>
                </a:cubicBezTo>
                <a:cubicBezTo>
                  <a:pt x="285" y="3"/>
                  <a:pt x="285" y="3"/>
                  <a:pt x="285" y="3"/>
                </a:cubicBezTo>
                <a:cubicBezTo>
                  <a:pt x="288" y="5"/>
                  <a:pt x="292" y="3"/>
                  <a:pt x="295" y="4"/>
                </a:cubicBezTo>
                <a:cubicBezTo>
                  <a:pt x="295" y="4"/>
                  <a:pt x="294" y="5"/>
                  <a:pt x="294" y="5"/>
                </a:cubicBezTo>
                <a:cubicBezTo>
                  <a:pt x="296" y="6"/>
                  <a:pt x="298" y="3"/>
                  <a:pt x="298" y="5"/>
                </a:cubicBezTo>
                <a:cubicBezTo>
                  <a:pt x="299" y="5"/>
                  <a:pt x="299" y="4"/>
                  <a:pt x="299" y="4"/>
                </a:cubicBezTo>
                <a:cubicBezTo>
                  <a:pt x="307" y="5"/>
                  <a:pt x="316" y="4"/>
                  <a:pt x="325" y="3"/>
                </a:cubicBezTo>
                <a:cubicBezTo>
                  <a:pt x="331" y="5"/>
                  <a:pt x="325" y="8"/>
                  <a:pt x="330" y="6"/>
                </a:cubicBezTo>
                <a:cubicBezTo>
                  <a:pt x="330" y="6"/>
                  <a:pt x="330" y="5"/>
                  <a:pt x="330" y="5"/>
                </a:cubicBezTo>
                <a:cubicBezTo>
                  <a:pt x="332" y="5"/>
                  <a:pt x="333" y="8"/>
                  <a:pt x="334" y="7"/>
                </a:cubicBezTo>
                <a:cubicBezTo>
                  <a:pt x="334" y="5"/>
                  <a:pt x="335" y="6"/>
                  <a:pt x="335" y="5"/>
                </a:cubicBezTo>
                <a:cubicBezTo>
                  <a:pt x="339" y="6"/>
                  <a:pt x="340" y="8"/>
                  <a:pt x="343" y="7"/>
                </a:cubicBezTo>
                <a:cubicBezTo>
                  <a:pt x="343" y="7"/>
                  <a:pt x="343" y="7"/>
                  <a:pt x="343" y="7"/>
                </a:cubicBezTo>
                <a:cubicBezTo>
                  <a:pt x="346" y="5"/>
                  <a:pt x="350" y="6"/>
                  <a:pt x="353" y="4"/>
                </a:cubicBezTo>
                <a:cubicBezTo>
                  <a:pt x="373" y="4"/>
                  <a:pt x="392" y="3"/>
                  <a:pt x="411" y="3"/>
                </a:cubicBezTo>
                <a:cubicBezTo>
                  <a:pt x="429" y="3"/>
                  <a:pt x="448" y="3"/>
                  <a:pt x="467" y="4"/>
                </a:cubicBezTo>
                <a:cubicBezTo>
                  <a:pt x="471" y="7"/>
                  <a:pt x="472" y="6"/>
                  <a:pt x="476" y="6"/>
                </a:cubicBezTo>
                <a:cubicBezTo>
                  <a:pt x="476" y="6"/>
                  <a:pt x="476" y="6"/>
                  <a:pt x="476" y="6"/>
                </a:cubicBezTo>
                <a:cubicBezTo>
                  <a:pt x="477" y="5"/>
                  <a:pt x="480" y="6"/>
                  <a:pt x="480" y="5"/>
                </a:cubicBezTo>
                <a:cubicBezTo>
                  <a:pt x="487" y="5"/>
                  <a:pt x="494" y="5"/>
                  <a:pt x="501" y="5"/>
                </a:cubicBezTo>
                <a:cubicBezTo>
                  <a:pt x="500" y="5"/>
                  <a:pt x="499" y="7"/>
                  <a:pt x="501" y="7"/>
                </a:cubicBezTo>
                <a:cubicBezTo>
                  <a:pt x="502" y="5"/>
                  <a:pt x="502" y="5"/>
                  <a:pt x="502" y="5"/>
                </a:cubicBezTo>
                <a:cubicBezTo>
                  <a:pt x="502" y="6"/>
                  <a:pt x="502" y="6"/>
                  <a:pt x="502" y="6"/>
                </a:cubicBezTo>
                <a:cubicBezTo>
                  <a:pt x="503" y="6"/>
                  <a:pt x="504" y="5"/>
                  <a:pt x="503" y="4"/>
                </a:cubicBezTo>
                <a:cubicBezTo>
                  <a:pt x="522" y="3"/>
                  <a:pt x="539" y="7"/>
                  <a:pt x="557" y="7"/>
                </a:cubicBezTo>
                <a:cubicBezTo>
                  <a:pt x="562" y="8"/>
                  <a:pt x="568" y="8"/>
                  <a:pt x="572" y="7"/>
                </a:cubicBezTo>
                <a:cubicBezTo>
                  <a:pt x="586" y="10"/>
                  <a:pt x="598" y="13"/>
                  <a:pt x="613" y="12"/>
                </a:cubicBezTo>
                <a:cubicBezTo>
                  <a:pt x="613" y="12"/>
                  <a:pt x="610" y="17"/>
                  <a:pt x="604" y="17"/>
                </a:cubicBezTo>
                <a:close/>
              </a:path>
            </a:pathLst>
          </a:custGeom>
          <a:solidFill>
            <a:schemeClr val="tx1"/>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US" sz="1600">
              <a:solidFill>
                <a:prstClr val="black"/>
              </a:solidFill>
              <a:latin typeface="Calibri"/>
            </a:endParaRPr>
          </a:p>
        </p:txBody>
      </p:sp>
      <p:sp>
        <p:nvSpPr>
          <p:cNvPr id="75" name="Freeform 384"/>
          <p:cNvSpPr>
            <a:spLocks/>
          </p:cNvSpPr>
          <p:nvPr/>
        </p:nvSpPr>
        <p:spPr bwMode="auto">
          <a:xfrm>
            <a:off x="352947" y="3068102"/>
            <a:ext cx="1528792" cy="623328"/>
          </a:xfrm>
          <a:custGeom>
            <a:avLst/>
            <a:gdLst/>
            <a:ahLst/>
            <a:cxnLst>
              <a:cxn ang="0">
                <a:pos x="296" y="25"/>
              </a:cxn>
              <a:cxn ang="0">
                <a:pos x="295" y="5"/>
              </a:cxn>
              <a:cxn ang="0">
                <a:pos x="287" y="0"/>
              </a:cxn>
              <a:cxn ang="0">
                <a:pos x="84" y="1"/>
              </a:cxn>
              <a:cxn ang="0">
                <a:pos x="48" y="2"/>
              </a:cxn>
              <a:cxn ang="0">
                <a:pos x="3" y="12"/>
              </a:cxn>
              <a:cxn ang="0">
                <a:pos x="3" y="51"/>
              </a:cxn>
              <a:cxn ang="0">
                <a:pos x="3" y="141"/>
              </a:cxn>
              <a:cxn ang="0">
                <a:pos x="3" y="200"/>
              </a:cxn>
              <a:cxn ang="0">
                <a:pos x="65" y="204"/>
              </a:cxn>
              <a:cxn ang="0">
                <a:pos x="139" y="204"/>
              </a:cxn>
              <a:cxn ang="0">
                <a:pos x="205" y="203"/>
              </a:cxn>
              <a:cxn ang="0">
                <a:pos x="246" y="201"/>
              </a:cxn>
              <a:cxn ang="0">
                <a:pos x="266" y="202"/>
              </a:cxn>
              <a:cxn ang="0">
                <a:pos x="275" y="201"/>
              </a:cxn>
              <a:cxn ang="0">
                <a:pos x="253" y="201"/>
              </a:cxn>
              <a:cxn ang="0">
                <a:pos x="243" y="200"/>
              </a:cxn>
              <a:cxn ang="0">
                <a:pos x="208" y="199"/>
              </a:cxn>
              <a:cxn ang="0">
                <a:pos x="178" y="199"/>
              </a:cxn>
              <a:cxn ang="0">
                <a:pos x="175" y="197"/>
              </a:cxn>
              <a:cxn ang="0">
                <a:pos x="169" y="196"/>
              </a:cxn>
              <a:cxn ang="0">
                <a:pos x="158" y="198"/>
              </a:cxn>
              <a:cxn ang="0">
                <a:pos x="147" y="199"/>
              </a:cxn>
              <a:cxn ang="0">
                <a:pos x="135" y="197"/>
              </a:cxn>
              <a:cxn ang="0">
                <a:pos x="124" y="198"/>
              </a:cxn>
              <a:cxn ang="0">
                <a:pos x="115" y="197"/>
              </a:cxn>
              <a:cxn ang="0">
                <a:pos x="102" y="197"/>
              </a:cxn>
              <a:cxn ang="0">
                <a:pos x="87" y="197"/>
              </a:cxn>
              <a:cxn ang="0">
                <a:pos x="73" y="199"/>
              </a:cxn>
              <a:cxn ang="0">
                <a:pos x="71" y="197"/>
              </a:cxn>
              <a:cxn ang="0">
                <a:pos x="58" y="197"/>
              </a:cxn>
              <a:cxn ang="0">
                <a:pos x="10" y="197"/>
              </a:cxn>
              <a:cxn ang="0">
                <a:pos x="9" y="181"/>
              </a:cxn>
              <a:cxn ang="0">
                <a:pos x="10" y="138"/>
              </a:cxn>
              <a:cxn ang="0">
                <a:pos x="9" y="118"/>
              </a:cxn>
              <a:cxn ang="0">
                <a:pos x="9" y="110"/>
              </a:cxn>
              <a:cxn ang="0">
                <a:pos x="9" y="104"/>
              </a:cxn>
              <a:cxn ang="0">
                <a:pos x="10" y="89"/>
              </a:cxn>
              <a:cxn ang="0">
                <a:pos x="9" y="74"/>
              </a:cxn>
              <a:cxn ang="0">
                <a:pos x="9" y="36"/>
              </a:cxn>
              <a:cxn ang="0">
                <a:pos x="10" y="17"/>
              </a:cxn>
              <a:cxn ang="0">
                <a:pos x="22" y="6"/>
              </a:cxn>
              <a:cxn ang="0">
                <a:pos x="35" y="7"/>
              </a:cxn>
              <a:cxn ang="0">
                <a:pos x="40" y="7"/>
              </a:cxn>
              <a:cxn ang="0">
                <a:pos x="65" y="7"/>
              </a:cxn>
              <a:cxn ang="0">
                <a:pos x="87" y="7"/>
              </a:cxn>
              <a:cxn ang="0">
                <a:pos x="107" y="6"/>
              </a:cxn>
              <a:cxn ang="0">
                <a:pos x="129" y="5"/>
              </a:cxn>
              <a:cxn ang="0">
                <a:pos x="146" y="6"/>
              </a:cxn>
              <a:cxn ang="0">
                <a:pos x="192" y="5"/>
              </a:cxn>
              <a:cxn ang="0">
                <a:pos x="212" y="5"/>
              </a:cxn>
              <a:cxn ang="0">
                <a:pos x="274" y="5"/>
              </a:cxn>
              <a:cxn ang="0">
                <a:pos x="290" y="6"/>
              </a:cxn>
              <a:cxn ang="0">
                <a:pos x="290" y="27"/>
              </a:cxn>
              <a:cxn ang="0">
                <a:pos x="292" y="90"/>
              </a:cxn>
              <a:cxn ang="0">
                <a:pos x="292" y="184"/>
              </a:cxn>
            </a:cxnLst>
            <a:rect l="0" t="0" r="r" b="b"/>
            <a:pathLst>
              <a:path w="300" h="209">
                <a:moveTo>
                  <a:pt x="295" y="112"/>
                </a:moveTo>
                <a:cubicBezTo>
                  <a:pt x="295" y="84"/>
                  <a:pt x="297" y="57"/>
                  <a:pt x="296" y="29"/>
                </a:cubicBezTo>
                <a:cubicBezTo>
                  <a:pt x="296" y="30"/>
                  <a:pt x="295" y="29"/>
                  <a:pt x="295" y="27"/>
                </a:cubicBezTo>
                <a:cubicBezTo>
                  <a:pt x="295" y="27"/>
                  <a:pt x="295" y="27"/>
                  <a:pt x="295" y="27"/>
                </a:cubicBezTo>
                <a:cubicBezTo>
                  <a:pt x="295" y="25"/>
                  <a:pt x="295" y="25"/>
                  <a:pt x="295" y="25"/>
                </a:cubicBezTo>
                <a:cubicBezTo>
                  <a:pt x="295" y="23"/>
                  <a:pt x="295" y="24"/>
                  <a:pt x="296" y="25"/>
                </a:cubicBezTo>
                <a:cubicBezTo>
                  <a:pt x="296" y="20"/>
                  <a:pt x="295" y="14"/>
                  <a:pt x="295" y="9"/>
                </a:cubicBezTo>
                <a:cubicBezTo>
                  <a:pt x="295" y="5"/>
                  <a:pt x="295" y="5"/>
                  <a:pt x="295" y="5"/>
                </a:cubicBezTo>
                <a:cubicBezTo>
                  <a:pt x="295" y="5"/>
                  <a:pt x="295" y="5"/>
                  <a:pt x="295" y="5"/>
                </a:cubicBezTo>
                <a:cubicBezTo>
                  <a:pt x="295" y="5"/>
                  <a:pt x="295" y="5"/>
                  <a:pt x="295" y="5"/>
                </a:cubicBezTo>
                <a:cubicBezTo>
                  <a:pt x="295" y="5"/>
                  <a:pt x="295" y="5"/>
                  <a:pt x="295" y="5"/>
                </a:cubicBezTo>
                <a:cubicBezTo>
                  <a:pt x="295" y="5"/>
                  <a:pt x="295" y="5"/>
                  <a:pt x="295" y="5"/>
                </a:cubicBezTo>
                <a:cubicBezTo>
                  <a:pt x="293" y="3"/>
                  <a:pt x="300" y="10"/>
                  <a:pt x="291" y="0"/>
                </a:cubicBezTo>
                <a:cubicBezTo>
                  <a:pt x="291" y="0"/>
                  <a:pt x="291" y="0"/>
                  <a:pt x="291" y="0"/>
                </a:cubicBezTo>
                <a:cubicBezTo>
                  <a:pt x="291" y="0"/>
                  <a:pt x="291" y="0"/>
                  <a:pt x="291" y="0"/>
                </a:cubicBezTo>
                <a:cubicBezTo>
                  <a:pt x="290" y="0"/>
                  <a:pt x="290" y="0"/>
                  <a:pt x="290" y="0"/>
                </a:cubicBezTo>
                <a:cubicBezTo>
                  <a:pt x="289" y="0"/>
                  <a:pt x="289" y="0"/>
                  <a:pt x="289" y="0"/>
                </a:cubicBezTo>
                <a:cubicBezTo>
                  <a:pt x="287" y="0"/>
                  <a:pt x="287" y="0"/>
                  <a:pt x="287" y="0"/>
                </a:cubicBezTo>
                <a:cubicBezTo>
                  <a:pt x="279" y="0"/>
                  <a:pt x="279" y="0"/>
                  <a:pt x="279" y="0"/>
                </a:cubicBezTo>
                <a:cubicBezTo>
                  <a:pt x="278" y="1"/>
                  <a:pt x="274" y="0"/>
                  <a:pt x="273" y="1"/>
                </a:cubicBezTo>
                <a:cubicBezTo>
                  <a:pt x="273" y="1"/>
                  <a:pt x="273" y="1"/>
                  <a:pt x="273" y="1"/>
                </a:cubicBezTo>
                <a:cubicBezTo>
                  <a:pt x="266" y="1"/>
                  <a:pt x="265" y="1"/>
                  <a:pt x="259" y="0"/>
                </a:cubicBezTo>
                <a:cubicBezTo>
                  <a:pt x="229" y="0"/>
                  <a:pt x="201" y="0"/>
                  <a:pt x="172" y="0"/>
                </a:cubicBezTo>
                <a:cubicBezTo>
                  <a:pt x="143" y="0"/>
                  <a:pt x="114" y="1"/>
                  <a:pt x="84" y="1"/>
                </a:cubicBezTo>
                <a:cubicBezTo>
                  <a:pt x="80" y="2"/>
                  <a:pt x="73" y="1"/>
                  <a:pt x="68" y="3"/>
                </a:cubicBezTo>
                <a:cubicBezTo>
                  <a:pt x="68" y="2"/>
                  <a:pt x="68" y="2"/>
                  <a:pt x="68" y="2"/>
                </a:cubicBezTo>
                <a:cubicBezTo>
                  <a:pt x="64" y="3"/>
                  <a:pt x="63" y="2"/>
                  <a:pt x="57" y="2"/>
                </a:cubicBezTo>
                <a:cubicBezTo>
                  <a:pt x="57" y="2"/>
                  <a:pt x="54" y="2"/>
                  <a:pt x="55" y="2"/>
                </a:cubicBezTo>
                <a:cubicBezTo>
                  <a:pt x="53" y="3"/>
                  <a:pt x="52" y="1"/>
                  <a:pt x="49" y="2"/>
                </a:cubicBezTo>
                <a:cubicBezTo>
                  <a:pt x="49" y="2"/>
                  <a:pt x="49" y="2"/>
                  <a:pt x="48" y="2"/>
                </a:cubicBezTo>
                <a:cubicBezTo>
                  <a:pt x="41" y="3"/>
                  <a:pt x="50" y="2"/>
                  <a:pt x="40" y="1"/>
                </a:cubicBezTo>
                <a:cubicBezTo>
                  <a:pt x="20" y="1"/>
                  <a:pt x="20" y="1"/>
                  <a:pt x="20" y="1"/>
                </a:cubicBezTo>
                <a:cubicBezTo>
                  <a:pt x="10" y="2"/>
                  <a:pt x="10" y="2"/>
                  <a:pt x="10" y="2"/>
                </a:cubicBezTo>
                <a:cubicBezTo>
                  <a:pt x="7" y="2"/>
                  <a:pt x="7" y="2"/>
                  <a:pt x="7" y="2"/>
                </a:cubicBezTo>
                <a:cubicBezTo>
                  <a:pt x="0" y="8"/>
                  <a:pt x="5" y="5"/>
                  <a:pt x="3" y="7"/>
                </a:cubicBezTo>
                <a:cubicBezTo>
                  <a:pt x="3" y="12"/>
                  <a:pt x="3" y="12"/>
                  <a:pt x="3" y="12"/>
                </a:cubicBezTo>
                <a:cubicBezTo>
                  <a:pt x="3" y="11"/>
                  <a:pt x="4" y="11"/>
                  <a:pt x="4" y="12"/>
                </a:cubicBezTo>
                <a:cubicBezTo>
                  <a:pt x="3" y="13"/>
                  <a:pt x="4" y="16"/>
                  <a:pt x="4" y="18"/>
                </a:cubicBezTo>
                <a:cubicBezTo>
                  <a:pt x="3" y="18"/>
                  <a:pt x="3" y="17"/>
                  <a:pt x="3" y="17"/>
                </a:cubicBezTo>
                <a:cubicBezTo>
                  <a:pt x="3" y="22"/>
                  <a:pt x="3" y="27"/>
                  <a:pt x="3" y="33"/>
                </a:cubicBezTo>
                <a:cubicBezTo>
                  <a:pt x="3" y="38"/>
                  <a:pt x="2" y="44"/>
                  <a:pt x="3" y="48"/>
                </a:cubicBezTo>
                <a:cubicBezTo>
                  <a:pt x="3" y="47"/>
                  <a:pt x="3" y="50"/>
                  <a:pt x="3" y="51"/>
                </a:cubicBezTo>
                <a:cubicBezTo>
                  <a:pt x="4" y="55"/>
                  <a:pt x="2" y="62"/>
                  <a:pt x="3" y="66"/>
                </a:cubicBezTo>
                <a:cubicBezTo>
                  <a:pt x="3" y="66"/>
                  <a:pt x="3" y="66"/>
                  <a:pt x="3" y="66"/>
                </a:cubicBezTo>
                <a:cubicBezTo>
                  <a:pt x="3" y="80"/>
                  <a:pt x="2" y="96"/>
                  <a:pt x="3" y="111"/>
                </a:cubicBezTo>
                <a:cubicBezTo>
                  <a:pt x="3" y="119"/>
                  <a:pt x="2" y="129"/>
                  <a:pt x="3" y="138"/>
                </a:cubicBezTo>
                <a:cubicBezTo>
                  <a:pt x="3" y="140"/>
                  <a:pt x="3" y="138"/>
                  <a:pt x="3" y="140"/>
                </a:cubicBezTo>
                <a:cubicBezTo>
                  <a:pt x="3" y="142"/>
                  <a:pt x="3" y="140"/>
                  <a:pt x="3" y="141"/>
                </a:cubicBezTo>
                <a:cubicBezTo>
                  <a:pt x="3" y="145"/>
                  <a:pt x="3" y="151"/>
                  <a:pt x="3" y="157"/>
                </a:cubicBezTo>
                <a:cubicBezTo>
                  <a:pt x="3" y="158"/>
                  <a:pt x="3" y="159"/>
                  <a:pt x="3" y="159"/>
                </a:cubicBezTo>
                <a:cubicBezTo>
                  <a:pt x="2" y="165"/>
                  <a:pt x="3" y="174"/>
                  <a:pt x="3" y="180"/>
                </a:cubicBezTo>
                <a:cubicBezTo>
                  <a:pt x="4" y="178"/>
                  <a:pt x="3" y="184"/>
                  <a:pt x="4" y="186"/>
                </a:cubicBezTo>
                <a:cubicBezTo>
                  <a:pt x="4" y="187"/>
                  <a:pt x="3" y="188"/>
                  <a:pt x="3" y="187"/>
                </a:cubicBezTo>
                <a:cubicBezTo>
                  <a:pt x="3" y="192"/>
                  <a:pt x="3" y="195"/>
                  <a:pt x="3" y="200"/>
                </a:cubicBezTo>
                <a:cubicBezTo>
                  <a:pt x="12" y="209"/>
                  <a:pt x="8" y="202"/>
                  <a:pt x="13" y="204"/>
                </a:cubicBezTo>
                <a:cubicBezTo>
                  <a:pt x="15" y="205"/>
                  <a:pt x="20" y="204"/>
                  <a:pt x="23" y="204"/>
                </a:cubicBezTo>
                <a:cubicBezTo>
                  <a:pt x="22" y="204"/>
                  <a:pt x="26" y="203"/>
                  <a:pt x="29" y="203"/>
                </a:cubicBezTo>
                <a:cubicBezTo>
                  <a:pt x="28" y="204"/>
                  <a:pt x="28" y="204"/>
                  <a:pt x="28" y="204"/>
                </a:cubicBezTo>
                <a:cubicBezTo>
                  <a:pt x="38" y="204"/>
                  <a:pt x="53" y="205"/>
                  <a:pt x="64" y="204"/>
                </a:cubicBezTo>
                <a:cubicBezTo>
                  <a:pt x="65" y="204"/>
                  <a:pt x="65" y="204"/>
                  <a:pt x="65" y="204"/>
                </a:cubicBezTo>
                <a:cubicBezTo>
                  <a:pt x="77" y="204"/>
                  <a:pt x="89" y="204"/>
                  <a:pt x="101" y="203"/>
                </a:cubicBezTo>
                <a:cubicBezTo>
                  <a:pt x="104" y="204"/>
                  <a:pt x="109" y="204"/>
                  <a:pt x="112" y="204"/>
                </a:cubicBezTo>
                <a:cubicBezTo>
                  <a:pt x="116" y="203"/>
                  <a:pt x="118" y="203"/>
                  <a:pt x="121" y="203"/>
                </a:cubicBezTo>
                <a:cubicBezTo>
                  <a:pt x="122" y="202"/>
                  <a:pt x="123" y="203"/>
                  <a:pt x="124" y="203"/>
                </a:cubicBezTo>
                <a:cubicBezTo>
                  <a:pt x="129" y="203"/>
                  <a:pt x="135" y="204"/>
                  <a:pt x="139" y="203"/>
                </a:cubicBezTo>
                <a:cubicBezTo>
                  <a:pt x="139" y="204"/>
                  <a:pt x="139" y="204"/>
                  <a:pt x="139" y="204"/>
                </a:cubicBezTo>
                <a:cubicBezTo>
                  <a:pt x="143" y="203"/>
                  <a:pt x="149" y="203"/>
                  <a:pt x="154" y="203"/>
                </a:cubicBezTo>
                <a:cubicBezTo>
                  <a:pt x="155" y="203"/>
                  <a:pt x="160" y="202"/>
                  <a:pt x="158" y="202"/>
                </a:cubicBezTo>
                <a:cubicBezTo>
                  <a:pt x="160" y="202"/>
                  <a:pt x="159" y="203"/>
                  <a:pt x="161" y="202"/>
                </a:cubicBezTo>
                <a:cubicBezTo>
                  <a:pt x="159" y="203"/>
                  <a:pt x="159" y="203"/>
                  <a:pt x="159" y="203"/>
                </a:cubicBezTo>
                <a:cubicBezTo>
                  <a:pt x="170" y="203"/>
                  <a:pt x="179" y="203"/>
                  <a:pt x="190" y="202"/>
                </a:cubicBezTo>
                <a:cubicBezTo>
                  <a:pt x="193" y="203"/>
                  <a:pt x="199" y="202"/>
                  <a:pt x="205" y="203"/>
                </a:cubicBezTo>
                <a:cubicBezTo>
                  <a:pt x="209" y="202"/>
                  <a:pt x="215" y="203"/>
                  <a:pt x="217" y="202"/>
                </a:cubicBezTo>
                <a:cubicBezTo>
                  <a:pt x="217" y="202"/>
                  <a:pt x="217" y="202"/>
                  <a:pt x="217" y="202"/>
                </a:cubicBezTo>
                <a:cubicBezTo>
                  <a:pt x="222" y="202"/>
                  <a:pt x="228" y="202"/>
                  <a:pt x="234" y="203"/>
                </a:cubicBezTo>
                <a:cubicBezTo>
                  <a:pt x="238" y="203"/>
                  <a:pt x="238" y="202"/>
                  <a:pt x="241" y="202"/>
                </a:cubicBezTo>
                <a:cubicBezTo>
                  <a:pt x="241" y="202"/>
                  <a:pt x="241" y="202"/>
                  <a:pt x="241" y="202"/>
                </a:cubicBezTo>
                <a:cubicBezTo>
                  <a:pt x="244" y="202"/>
                  <a:pt x="245" y="201"/>
                  <a:pt x="246" y="201"/>
                </a:cubicBezTo>
                <a:cubicBezTo>
                  <a:pt x="248" y="201"/>
                  <a:pt x="248" y="201"/>
                  <a:pt x="251" y="201"/>
                </a:cubicBezTo>
                <a:cubicBezTo>
                  <a:pt x="248" y="201"/>
                  <a:pt x="247" y="202"/>
                  <a:pt x="245" y="203"/>
                </a:cubicBezTo>
                <a:cubicBezTo>
                  <a:pt x="249" y="203"/>
                  <a:pt x="253" y="202"/>
                  <a:pt x="255" y="202"/>
                </a:cubicBezTo>
                <a:cubicBezTo>
                  <a:pt x="258" y="202"/>
                  <a:pt x="261" y="202"/>
                  <a:pt x="261" y="202"/>
                </a:cubicBezTo>
                <a:cubicBezTo>
                  <a:pt x="260" y="202"/>
                  <a:pt x="263" y="202"/>
                  <a:pt x="261" y="202"/>
                </a:cubicBezTo>
                <a:cubicBezTo>
                  <a:pt x="263" y="202"/>
                  <a:pt x="265" y="202"/>
                  <a:pt x="266" y="202"/>
                </a:cubicBezTo>
                <a:cubicBezTo>
                  <a:pt x="266" y="202"/>
                  <a:pt x="265" y="202"/>
                  <a:pt x="265" y="202"/>
                </a:cubicBezTo>
                <a:cubicBezTo>
                  <a:pt x="266" y="201"/>
                  <a:pt x="268" y="201"/>
                  <a:pt x="268" y="201"/>
                </a:cubicBezTo>
                <a:cubicBezTo>
                  <a:pt x="266" y="201"/>
                  <a:pt x="266" y="201"/>
                  <a:pt x="265" y="201"/>
                </a:cubicBezTo>
                <a:cubicBezTo>
                  <a:pt x="266" y="200"/>
                  <a:pt x="269" y="200"/>
                  <a:pt x="270" y="201"/>
                </a:cubicBezTo>
                <a:cubicBezTo>
                  <a:pt x="272" y="201"/>
                  <a:pt x="268" y="202"/>
                  <a:pt x="270" y="202"/>
                </a:cubicBezTo>
                <a:cubicBezTo>
                  <a:pt x="275" y="201"/>
                  <a:pt x="275" y="201"/>
                  <a:pt x="275" y="201"/>
                </a:cubicBezTo>
                <a:cubicBezTo>
                  <a:pt x="274" y="201"/>
                  <a:pt x="273" y="201"/>
                  <a:pt x="273" y="200"/>
                </a:cubicBezTo>
                <a:cubicBezTo>
                  <a:pt x="271" y="201"/>
                  <a:pt x="271" y="201"/>
                  <a:pt x="271" y="201"/>
                </a:cubicBezTo>
                <a:cubicBezTo>
                  <a:pt x="271" y="200"/>
                  <a:pt x="271" y="200"/>
                  <a:pt x="271" y="200"/>
                </a:cubicBezTo>
                <a:cubicBezTo>
                  <a:pt x="266" y="200"/>
                  <a:pt x="263" y="200"/>
                  <a:pt x="259" y="200"/>
                </a:cubicBezTo>
                <a:cubicBezTo>
                  <a:pt x="261" y="201"/>
                  <a:pt x="261" y="201"/>
                  <a:pt x="261" y="201"/>
                </a:cubicBezTo>
                <a:cubicBezTo>
                  <a:pt x="258" y="201"/>
                  <a:pt x="256" y="201"/>
                  <a:pt x="253" y="201"/>
                </a:cubicBezTo>
                <a:cubicBezTo>
                  <a:pt x="254" y="201"/>
                  <a:pt x="253" y="200"/>
                  <a:pt x="253" y="200"/>
                </a:cubicBezTo>
                <a:cubicBezTo>
                  <a:pt x="253" y="200"/>
                  <a:pt x="252" y="200"/>
                  <a:pt x="251" y="200"/>
                </a:cubicBezTo>
                <a:cubicBezTo>
                  <a:pt x="253" y="199"/>
                  <a:pt x="253" y="199"/>
                  <a:pt x="253" y="199"/>
                </a:cubicBezTo>
                <a:cubicBezTo>
                  <a:pt x="251" y="200"/>
                  <a:pt x="246" y="200"/>
                  <a:pt x="244" y="200"/>
                </a:cubicBezTo>
                <a:cubicBezTo>
                  <a:pt x="245" y="200"/>
                  <a:pt x="245" y="200"/>
                  <a:pt x="245" y="200"/>
                </a:cubicBezTo>
                <a:cubicBezTo>
                  <a:pt x="241" y="199"/>
                  <a:pt x="245" y="200"/>
                  <a:pt x="243" y="200"/>
                </a:cubicBezTo>
                <a:cubicBezTo>
                  <a:pt x="241" y="200"/>
                  <a:pt x="242" y="199"/>
                  <a:pt x="240" y="199"/>
                </a:cubicBezTo>
                <a:cubicBezTo>
                  <a:pt x="236" y="199"/>
                  <a:pt x="229" y="200"/>
                  <a:pt x="225" y="199"/>
                </a:cubicBezTo>
                <a:cubicBezTo>
                  <a:pt x="221" y="199"/>
                  <a:pt x="218" y="199"/>
                  <a:pt x="214" y="200"/>
                </a:cubicBezTo>
                <a:cubicBezTo>
                  <a:pt x="211" y="200"/>
                  <a:pt x="215" y="199"/>
                  <a:pt x="211" y="199"/>
                </a:cubicBezTo>
                <a:cubicBezTo>
                  <a:pt x="212" y="199"/>
                  <a:pt x="211" y="199"/>
                  <a:pt x="211" y="198"/>
                </a:cubicBezTo>
                <a:cubicBezTo>
                  <a:pt x="211" y="199"/>
                  <a:pt x="205" y="198"/>
                  <a:pt x="208" y="199"/>
                </a:cubicBezTo>
                <a:cubicBezTo>
                  <a:pt x="203" y="199"/>
                  <a:pt x="198" y="199"/>
                  <a:pt x="193" y="199"/>
                </a:cubicBezTo>
                <a:cubicBezTo>
                  <a:pt x="195" y="199"/>
                  <a:pt x="195" y="198"/>
                  <a:pt x="194" y="198"/>
                </a:cubicBezTo>
                <a:cubicBezTo>
                  <a:pt x="192" y="199"/>
                  <a:pt x="188" y="199"/>
                  <a:pt x="184" y="199"/>
                </a:cubicBezTo>
                <a:cubicBezTo>
                  <a:pt x="184" y="199"/>
                  <a:pt x="185" y="199"/>
                  <a:pt x="185" y="200"/>
                </a:cubicBezTo>
                <a:cubicBezTo>
                  <a:pt x="184" y="200"/>
                  <a:pt x="183" y="200"/>
                  <a:pt x="182" y="200"/>
                </a:cubicBezTo>
                <a:cubicBezTo>
                  <a:pt x="182" y="200"/>
                  <a:pt x="182" y="199"/>
                  <a:pt x="178" y="199"/>
                </a:cubicBezTo>
                <a:cubicBezTo>
                  <a:pt x="179" y="198"/>
                  <a:pt x="184" y="199"/>
                  <a:pt x="183" y="198"/>
                </a:cubicBezTo>
                <a:cubicBezTo>
                  <a:pt x="184" y="197"/>
                  <a:pt x="191" y="197"/>
                  <a:pt x="192" y="198"/>
                </a:cubicBezTo>
                <a:cubicBezTo>
                  <a:pt x="196" y="197"/>
                  <a:pt x="190" y="197"/>
                  <a:pt x="190" y="197"/>
                </a:cubicBezTo>
                <a:cubicBezTo>
                  <a:pt x="188" y="197"/>
                  <a:pt x="186" y="197"/>
                  <a:pt x="182" y="197"/>
                </a:cubicBezTo>
                <a:cubicBezTo>
                  <a:pt x="182" y="198"/>
                  <a:pt x="183" y="198"/>
                  <a:pt x="181" y="198"/>
                </a:cubicBezTo>
                <a:cubicBezTo>
                  <a:pt x="177" y="199"/>
                  <a:pt x="176" y="197"/>
                  <a:pt x="175" y="197"/>
                </a:cubicBezTo>
                <a:cubicBezTo>
                  <a:pt x="177" y="197"/>
                  <a:pt x="177" y="197"/>
                  <a:pt x="177" y="197"/>
                </a:cubicBezTo>
                <a:cubicBezTo>
                  <a:pt x="174" y="197"/>
                  <a:pt x="173" y="197"/>
                  <a:pt x="171" y="197"/>
                </a:cubicBezTo>
                <a:cubicBezTo>
                  <a:pt x="170" y="196"/>
                  <a:pt x="175" y="197"/>
                  <a:pt x="176" y="197"/>
                </a:cubicBezTo>
                <a:cubicBezTo>
                  <a:pt x="174" y="196"/>
                  <a:pt x="174" y="196"/>
                  <a:pt x="174" y="196"/>
                </a:cubicBezTo>
                <a:cubicBezTo>
                  <a:pt x="170" y="196"/>
                  <a:pt x="173" y="197"/>
                  <a:pt x="169" y="196"/>
                </a:cubicBezTo>
                <a:cubicBezTo>
                  <a:pt x="169" y="196"/>
                  <a:pt x="169" y="196"/>
                  <a:pt x="169" y="196"/>
                </a:cubicBezTo>
                <a:cubicBezTo>
                  <a:pt x="166" y="196"/>
                  <a:pt x="166" y="196"/>
                  <a:pt x="166" y="196"/>
                </a:cubicBezTo>
                <a:cubicBezTo>
                  <a:pt x="166" y="197"/>
                  <a:pt x="167" y="197"/>
                  <a:pt x="169" y="197"/>
                </a:cubicBezTo>
                <a:cubicBezTo>
                  <a:pt x="168" y="198"/>
                  <a:pt x="167" y="197"/>
                  <a:pt x="163" y="198"/>
                </a:cubicBezTo>
                <a:cubicBezTo>
                  <a:pt x="162" y="198"/>
                  <a:pt x="165" y="198"/>
                  <a:pt x="165" y="198"/>
                </a:cubicBezTo>
                <a:cubicBezTo>
                  <a:pt x="165" y="199"/>
                  <a:pt x="163" y="199"/>
                  <a:pt x="161" y="199"/>
                </a:cubicBezTo>
                <a:cubicBezTo>
                  <a:pt x="158" y="199"/>
                  <a:pt x="159" y="198"/>
                  <a:pt x="158" y="198"/>
                </a:cubicBezTo>
                <a:cubicBezTo>
                  <a:pt x="159" y="198"/>
                  <a:pt x="161" y="198"/>
                  <a:pt x="161" y="198"/>
                </a:cubicBezTo>
                <a:cubicBezTo>
                  <a:pt x="165" y="197"/>
                  <a:pt x="159" y="197"/>
                  <a:pt x="162" y="196"/>
                </a:cubicBezTo>
                <a:cubicBezTo>
                  <a:pt x="159" y="196"/>
                  <a:pt x="159" y="197"/>
                  <a:pt x="157" y="197"/>
                </a:cubicBezTo>
                <a:cubicBezTo>
                  <a:pt x="158" y="197"/>
                  <a:pt x="157" y="197"/>
                  <a:pt x="158" y="198"/>
                </a:cubicBezTo>
                <a:cubicBezTo>
                  <a:pt x="153" y="199"/>
                  <a:pt x="154" y="196"/>
                  <a:pt x="149" y="197"/>
                </a:cubicBezTo>
                <a:cubicBezTo>
                  <a:pt x="150" y="198"/>
                  <a:pt x="143" y="198"/>
                  <a:pt x="147" y="199"/>
                </a:cubicBezTo>
                <a:cubicBezTo>
                  <a:pt x="145" y="200"/>
                  <a:pt x="144" y="200"/>
                  <a:pt x="143" y="200"/>
                </a:cubicBezTo>
                <a:cubicBezTo>
                  <a:pt x="144" y="199"/>
                  <a:pt x="140" y="199"/>
                  <a:pt x="143" y="198"/>
                </a:cubicBezTo>
                <a:cubicBezTo>
                  <a:pt x="141" y="198"/>
                  <a:pt x="141" y="198"/>
                  <a:pt x="141" y="198"/>
                </a:cubicBezTo>
                <a:cubicBezTo>
                  <a:pt x="144" y="198"/>
                  <a:pt x="144" y="198"/>
                  <a:pt x="144" y="198"/>
                </a:cubicBezTo>
                <a:cubicBezTo>
                  <a:pt x="142" y="197"/>
                  <a:pt x="138" y="197"/>
                  <a:pt x="137" y="196"/>
                </a:cubicBezTo>
                <a:cubicBezTo>
                  <a:pt x="135" y="197"/>
                  <a:pt x="138" y="197"/>
                  <a:pt x="135" y="197"/>
                </a:cubicBezTo>
                <a:cubicBezTo>
                  <a:pt x="136" y="197"/>
                  <a:pt x="134" y="196"/>
                  <a:pt x="133" y="196"/>
                </a:cubicBezTo>
                <a:cubicBezTo>
                  <a:pt x="136" y="197"/>
                  <a:pt x="133" y="197"/>
                  <a:pt x="131" y="198"/>
                </a:cubicBezTo>
                <a:cubicBezTo>
                  <a:pt x="129" y="198"/>
                  <a:pt x="127" y="197"/>
                  <a:pt x="127" y="197"/>
                </a:cubicBezTo>
                <a:cubicBezTo>
                  <a:pt x="130" y="196"/>
                  <a:pt x="130" y="196"/>
                  <a:pt x="130" y="196"/>
                </a:cubicBezTo>
                <a:cubicBezTo>
                  <a:pt x="128" y="197"/>
                  <a:pt x="129" y="196"/>
                  <a:pt x="127" y="196"/>
                </a:cubicBezTo>
                <a:cubicBezTo>
                  <a:pt x="126" y="196"/>
                  <a:pt x="125" y="197"/>
                  <a:pt x="124" y="198"/>
                </a:cubicBezTo>
                <a:cubicBezTo>
                  <a:pt x="123" y="198"/>
                  <a:pt x="122" y="197"/>
                  <a:pt x="121" y="197"/>
                </a:cubicBezTo>
                <a:cubicBezTo>
                  <a:pt x="124" y="197"/>
                  <a:pt x="124" y="197"/>
                  <a:pt x="124" y="197"/>
                </a:cubicBezTo>
                <a:cubicBezTo>
                  <a:pt x="120" y="197"/>
                  <a:pt x="123" y="196"/>
                  <a:pt x="119" y="196"/>
                </a:cubicBezTo>
                <a:cubicBezTo>
                  <a:pt x="118" y="197"/>
                  <a:pt x="118" y="197"/>
                  <a:pt x="118" y="197"/>
                </a:cubicBezTo>
                <a:cubicBezTo>
                  <a:pt x="118" y="197"/>
                  <a:pt x="117" y="196"/>
                  <a:pt x="118" y="196"/>
                </a:cubicBezTo>
                <a:cubicBezTo>
                  <a:pt x="117" y="197"/>
                  <a:pt x="115" y="196"/>
                  <a:pt x="115" y="197"/>
                </a:cubicBezTo>
                <a:cubicBezTo>
                  <a:pt x="114" y="196"/>
                  <a:pt x="114" y="196"/>
                  <a:pt x="114" y="196"/>
                </a:cubicBezTo>
                <a:cubicBezTo>
                  <a:pt x="113" y="196"/>
                  <a:pt x="111" y="197"/>
                  <a:pt x="109" y="197"/>
                </a:cubicBezTo>
                <a:cubicBezTo>
                  <a:pt x="111" y="197"/>
                  <a:pt x="111" y="197"/>
                  <a:pt x="114" y="197"/>
                </a:cubicBezTo>
                <a:cubicBezTo>
                  <a:pt x="115" y="198"/>
                  <a:pt x="111" y="198"/>
                  <a:pt x="110" y="198"/>
                </a:cubicBezTo>
                <a:cubicBezTo>
                  <a:pt x="111" y="197"/>
                  <a:pt x="107" y="198"/>
                  <a:pt x="105" y="198"/>
                </a:cubicBezTo>
                <a:cubicBezTo>
                  <a:pt x="104" y="197"/>
                  <a:pt x="103" y="197"/>
                  <a:pt x="102" y="197"/>
                </a:cubicBezTo>
                <a:cubicBezTo>
                  <a:pt x="102" y="197"/>
                  <a:pt x="102" y="197"/>
                  <a:pt x="102" y="197"/>
                </a:cubicBezTo>
                <a:cubicBezTo>
                  <a:pt x="101" y="196"/>
                  <a:pt x="98" y="198"/>
                  <a:pt x="96" y="197"/>
                </a:cubicBezTo>
                <a:cubicBezTo>
                  <a:pt x="97" y="197"/>
                  <a:pt x="97" y="197"/>
                  <a:pt x="95" y="196"/>
                </a:cubicBezTo>
                <a:cubicBezTo>
                  <a:pt x="97" y="197"/>
                  <a:pt x="92" y="197"/>
                  <a:pt x="93" y="198"/>
                </a:cubicBezTo>
                <a:cubicBezTo>
                  <a:pt x="89" y="198"/>
                  <a:pt x="94" y="197"/>
                  <a:pt x="93" y="196"/>
                </a:cubicBezTo>
                <a:cubicBezTo>
                  <a:pt x="91" y="197"/>
                  <a:pt x="88" y="196"/>
                  <a:pt x="87" y="197"/>
                </a:cubicBezTo>
                <a:cubicBezTo>
                  <a:pt x="90" y="197"/>
                  <a:pt x="87" y="197"/>
                  <a:pt x="86" y="198"/>
                </a:cubicBezTo>
                <a:cubicBezTo>
                  <a:pt x="83" y="198"/>
                  <a:pt x="87" y="197"/>
                  <a:pt x="85" y="197"/>
                </a:cubicBezTo>
                <a:cubicBezTo>
                  <a:pt x="83" y="197"/>
                  <a:pt x="81" y="198"/>
                  <a:pt x="83" y="198"/>
                </a:cubicBezTo>
                <a:cubicBezTo>
                  <a:pt x="82" y="198"/>
                  <a:pt x="79" y="199"/>
                  <a:pt x="77" y="198"/>
                </a:cubicBezTo>
                <a:cubicBezTo>
                  <a:pt x="76" y="198"/>
                  <a:pt x="81" y="198"/>
                  <a:pt x="80" y="198"/>
                </a:cubicBezTo>
                <a:cubicBezTo>
                  <a:pt x="75" y="197"/>
                  <a:pt x="78" y="199"/>
                  <a:pt x="73" y="199"/>
                </a:cubicBezTo>
                <a:cubicBezTo>
                  <a:pt x="75" y="199"/>
                  <a:pt x="73" y="200"/>
                  <a:pt x="71" y="201"/>
                </a:cubicBezTo>
                <a:cubicBezTo>
                  <a:pt x="67" y="201"/>
                  <a:pt x="73" y="200"/>
                  <a:pt x="72" y="200"/>
                </a:cubicBezTo>
                <a:cubicBezTo>
                  <a:pt x="70" y="200"/>
                  <a:pt x="70" y="200"/>
                  <a:pt x="70" y="200"/>
                </a:cubicBezTo>
                <a:cubicBezTo>
                  <a:pt x="67" y="199"/>
                  <a:pt x="75" y="198"/>
                  <a:pt x="73" y="197"/>
                </a:cubicBezTo>
                <a:cubicBezTo>
                  <a:pt x="71" y="198"/>
                  <a:pt x="71" y="198"/>
                  <a:pt x="71" y="198"/>
                </a:cubicBezTo>
                <a:cubicBezTo>
                  <a:pt x="71" y="197"/>
                  <a:pt x="72" y="197"/>
                  <a:pt x="71" y="197"/>
                </a:cubicBezTo>
                <a:cubicBezTo>
                  <a:pt x="71" y="197"/>
                  <a:pt x="66" y="197"/>
                  <a:pt x="66" y="197"/>
                </a:cubicBezTo>
                <a:cubicBezTo>
                  <a:pt x="65" y="198"/>
                  <a:pt x="68" y="197"/>
                  <a:pt x="67" y="197"/>
                </a:cubicBezTo>
                <a:cubicBezTo>
                  <a:pt x="65" y="197"/>
                  <a:pt x="64" y="198"/>
                  <a:pt x="61" y="198"/>
                </a:cubicBezTo>
                <a:cubicBezTo>
                  <a:pt x="63" y="198"/>
                  <a:pt x="60" y="197"/>
                  <a:pt x="61" y="197"/>
                </a:cubicBezTo>
                <a:cubicBezTo>
                  <a:pt x="59" y="197"/>
                  <a:pt x="60" y="198"/>
                  <a:pt x="58" y="197"/>
                </a:cubicBezTo>
                <a:cubicBezTo>
                  <a:pt x="58" y="197"/>
                  <a:pt x="58" y="197"/>
                  <a:pt x="58" y="197"/>
                </a:cubicBezTo>
                <a:cubicBezTo>
                  <a:pt x="49" y="197"/>
                  <a:pt x="39" y="197"/>
                  <a:pt x="31" y="198"/>
                </a:cubicBezTo>
                <a:cubicBezTo>
                  <a:pt x="30" y="198"/>
                  <a:pt x="27" y="198"/>
                  <a:pt x="22" y="197"/>
                </a:cubicBezTo>
                <a:cubicBezTo>
                  <a:pt x="24" y="197"/>
                  <a:pt x="23" y="198"/>
                  <a:pt x="21" y="198"/>
                </a:cubicBezTo>
                <a:cubicBezTo>
                  <a:pt x="19" y="197"/>
                  <a:pt x="19" y="197"/>
                  <a:pt x="19" y="197"/>
                </a:cubicBezTo>
                <a:cubicBezTo>
                  <a:pt x="17" y="197"/>
                  <a:pt x="13" y="198"/>
                  <a:pt x="11" y="198"/>
                </a:cubicBezTo>
                <a:cubicBezTo>
                  <a:pt x="11" y="198"/>
                  <a:pt x="11" y="198"/>
                  <a:pt x="10" y="197"/>
                </a:cubicBezTo>
                <a:cubicBezTo>
                  <a:pt x="10" y="197"/>
                  <a:pt x="10" y="197"/>
                  <a:pt x="10" y="197"/>
                </a:cubicBezTo>
                <a:cubicBezTo>
                  <a:pt x="10" y="196"/>
                  <a:pt x="10" y="194"/>
                  <a:pt x="10" y="195"/>
                </a:cubicBezTo>
                <a:cubicBezTo>
                  <a:pt x="10" y="194"/>
                  <a:pt x="10" y="193"/>
                  <a:pt x="10" y="194"/>
                </a:cubicBezTo>
                <a:cubicBezTo>
                  <a:pt x="10" y="192"/>
                  <a:pt x="10" y="186"/>
                  <a:pt x="10" y="181"/>
                </a:cubicBezTo>
                <a:cubicBezTo>
                  <a:pt x="10" y="183"/>
                  <a:pt x="10" y="183"/>
                  <a:pt x="9" y="183"/>
                </a:cubicBezTo>
                <a:cubicBezTo>
                  <a:pt x="8" y="183"/>
                  <a:pt x="9" y="182"/>
                  <a:pt x="9" y="181"/>
                </a:cubicBezTo>
                <a:cubicBezTo>
                  <a:pt x="9" y="181"/>
                  <a:pt x="9" y="179"/>
                  <a:pt x="10" y="181"/>
                </a:cubicBezTo>
                <a:cubicBezTo>
                  <a:pt x="11" y="175"/>
                  <a:pt x="10" y="168"/>
                  <a:pt x="10" y="161"/>
                </a:cubicBezTo>
                <a:cubicBezTo>
                  <a:pt x="10" y="160"/>
                  <a:pt x="10" y="160"/>
                  <a:pt x="10" y="159"/>
                </a:cubicBezTo>
                <a:cubicBezTo>
                  <a:pt x="10" y="155"/>
                  <a:pt x="10" y="150"/>
                  <a:pt x="10" y="145"/>
                </a:cubicBezTo>
                <a:cubicBezTo>
                  <a:pt x="10" y="146"/>
                  <a:pt x="9" y="145"/>
                  <a:pt x="9" y="142"/>
                </a:cubicBezTo>
                <a:cubicBezTo>
                  <a:pt x="8" y="139"/>
                  <a:pt x="9" y="141"/>
                  <a:pt x="10" y="138"/>
                </a:cubicBezTo>
                <a:cubicBezTo>
                  <a:pt x="10" y="137"/>
                  <a:pt x="10" y="135"/>
                  <a:pt x="10" y="134"/>
                </a:cubicBezTo>
                <a:cubicBezTo>
                  <a:pt x="10" y="134"/>
                  <a:pt x="10" y="134"/>
                  <a:pt x="10" y="134"/>
                </a:cubicBezTo>
                <a:cubicBezTo>
                  <a:pt x="9" y="132"/>
                  <a:pt x="9" y="130"/>
                  <a:pt x="9" y="128"/>
                </a:cubicBezTo>
                <a:cubicBezTo>
                  <a:pt x="9" y="128"/>
                  <a:pt x="9" y="128"/>
                  <a:pt x="9" y="128"/>
                </a:cubicBezTo>
                <a:cubicBezTo>
                  <a:pt x="10" y="127"/>
                  <a:pt x="10" y="125"/>
                  <a:pt x="10" y="123"/>
                </a:cubicBezTo>
                <a:cubicBezTo>
                  <a:pt x="9" y="123"/>
                  <a:pt x="10" y="119"/>
                  <a:pt x="9" y="118"/>
                </a:cubicBezTo>
                <a:cubicBezTo>
                  <a:pt x="9" y="118"/>
                  <a:pt x="9" y="118"/>
                  <a:pt x="9" y="118"/>
                </a:cubicBezTo>
                <a:cubicBezTo>
                  <a:pt x="9" y="117"/>
                  <a:pt x="9" y="117"/>
                  <a:pt x="9" y="117"/>
                </a:cubicBezTo>
                <a:cubicBezTo>
                  <a:pt x="9" y="114"/>
                  <a:pt x="9" y="114"/>
                  <a:pt x="9" y="114"/>
                </a:cubicBezTo>
                <a:cubicBezTo>
                  <a:pt x="9" y="115"/>
                  <a:pt x="10" y="115"/>
                  <a:pt x="10" y="116"/>
                </a:cubicBezTo>
                <a:cubicBezTo>
                  <a:pt x="10" y="113"/>
                  <a:pt x="9" y="115"/>
                  <a:pt x="9" y="113"/>
                </a:cubicBezTo>
                <a:cubicBezTo>
                  <a:pt x="9" y="111"/>
                  <a:pt x="9" y="111"/>
                  <a:pt x="9" y="110"/>
                </a:cubicBezTo>
                <a:cubicBezTo>
                  <a:pt x="10" y="111"/>
                  <a:pt x="9" y="111"/>
                  <a:pt x="9" y="112"/>
                </a:cubicBezTo>
                <a:cubicBezTo>
                  <a:pt x="10" y="113"/>
                  <a:pt x="9" y="111"/>
                  <a:pt x="10" y="111"/>
                </a:cubicBezTo>
                <a:cubicBezTo>
                  <a:pt x="10" y="110"/>
                  <a:pt x="9" y="110"/>
                  <a:pt x="9" y="108"/>
                </a:cubicBezTo>
                <a:cubicBezTo>
                  <a:pt x="9" y="107"/>
                  <a:pt x="9" y="103"/>
                  <a:pt x="10" y="104"/>
                </a:cubicBezTo>
                <a:cubicBezTo>
                  <a:pt x="9" y="102"/>
                  <a:pt x="9" y="101"/>
                  <a:pt x="9" y="100"/>
                </a:cubicBezTo>
                <a:cubicBezTo>
                  <a:pt x="9" y="101"/>
                  <a:pt x="9" y="103"/>
                  <a:pt x="9" y="104"/>
                </a:cubicBezTo>
                <a:cubicBezTo>
                  <a:pt x="8" y="102"/>
                  <a:pt x="8" y="100"/>
                  <a:pt x="9" y="100"/>
                </a:cubicBezTo>
                <a:cubicBezTo>
                  <a:pt x="9" y="101"/>
                  <a:pt x="9" y="101"/>
                  <a:pt x="9" y="101"/>
                </a:cubicBezTo>
                <a:cubicBezTo>
                  <a:pt x="9" y="100"/>
                  <a:pt x="9" y="97"/>
                  <a:pt x="8" y="98"/>
                </a:cubicBezTo>
                <a:cubicBezTo>
                  <a:pt x="9" y="96"/>
                  <a:pt x="9" y="96"/>
                  <a:pt x="9" y="96"/>
                </a:cubicBezTo>
                <a:cubicBezTo>
                  <a:pt x="9" y="95"/>
                  <a:pt x="9" y="93"/>
                  <a:pt x="8" y="91"/>
                </a:cubicBezTo>
                <a:cubicBezTo>
                  <a:pt x="9" y="91"/>
                  <a:pt x="10" y="92"/>
                  <a:pt x="10" y="89"/>
                </a:cubicBezTo>
                <a:cubicBezTo>
                  <a:pt x="9" y="86"/>
                  <a:pt x="9" y="86"/>
                  <a:pt x="9" y="86"/>
                </a:cubicBezTo>
                <a:cubicBezTo>
                  <a:pt x="9" y="84"/>
                  <a:pt x="9" y="84"/>
                  <a:pt x="10" y="84"/>
                </a:cubicBezTo>
                <a:cubicBezTo>
                  <a:pt x="10" y="79"/>
                  <a:pt x="8" y="79"/>
                  <a:pt x="9" y="74"/>
                </a:cubicBezTo>
                <a:cubicBezTo>
                  <a:pt x="9" y="76"/>
                  <a:pt x="9" y="75"/>
                  <a:pt x="10" y="73"/>
                </a:cubicBezTo>
                <a:cubicBezTo>
                  <a:pt x="9" y="73"/>
                  <a:pt x="9" y="72"/>
                  <a:pt x="9" y="72"/>
                </a:cubicBezTo>
                <a:cubicBezTo>
                  <a:pt x="9" y="72"/>
                  <a:pt x="10" y="73"/>
                  <a:pt x="9" y="74"/>
                </a:cubicBezTo>
                <a:cubicBezTo>
                  <a:pt x="9" y="75"/>
                  <a:pt x="9" y="72"/>
                  <a:pt x="9" y="72"/>
                </a:cubicBezTo>
                <a:cubicBezTo>
                  <a:pt x="10" y="68"/>
                  <a:pt x="9" y="59"/>
                  <a:pt x="10" y="53"/>
                </a:cubicBezTo>
                <a:cubicBezTo>
                  <a:pt x="9" y="53"/>
                  <a:pt x="10" y="50"/>
                  <a:pt x="9" y="49"/>
                </a:cubicBezTo>
                <a:cubicBezTo>
                  <a:pt x="10" y="49"/>
                  <a:pt x="9" y="45"/>
                  <a:pt x="10" y="43"/>
                </a:cubicBezTo>
                <a:cubicBezTo>
                  <a:pt x="9" y="44"/>
                  <a:pt x="9" y="44"/>
                  <a:pt x="9" y="44"/>
                </a:cubicBezTo>
                <a:cubicBezTo>
                  <a:pt x="9" y="41"/>
                  <a:pt x="7" y="38"/>
                  <a:pt x="9" y="36"/>
                </a:cubicBezTo>
                <a:cubicBezTo>
                  <a:pt x="9" y="34"/>
                  <a:pt x="9" y="37"/>
                  <a:pt x="9" y="38"/>
                </a:cubicBezTo>
                <a:cubicBezTo>
                  <a:pt x="10" y="35"/>
                  <a:pt x="9" y="30"/>
                  <a:pt x="10" y="27"/>
                </a:cubicBezTo>
                <a:cubicBezTo>
                  <a:pt x="9" y="27"/>
                  <a:pt x="9" y="28"/>
                  <a:pt x="8" y="25"/>
                </a:cubicBezTo>
                <a:cubicBezTo>
                  <a:pt x="9" y="23"/>
                  <a:pt x="9" y="19"/>
                  <a:pt x="9" y="20"/>
                </a:cubicBezTo>
                <a:cubicBezTo>
                  <a:pt x="9" y="18"/>
                  <a:pt x="9" y="18"/>
                  <a:pt x="9" y="16"/>
                </a:cubicBezTo>
                <a:cubicBezTo>
                  <a:pt x="9" y="16"/>
                  <a:pt x="9" y="17"/>
                  <a:pt x="10" y="17"/>
                </a:cubicBezTo>
                <a:cubicBezTo>
                  <a:pt x="10" y="14"/>
                  <a:pt x="9" y="12"/>
                  <a:pt x="9" y="9"/>
                </a:cubicBezTo>
                <a:cubicBezTo>
                  <a:pt x="9" y="9"/>
                  <a:pt x="9" y="9"/>
                  <a:pt x="9" y="8"/>
                </a:cubicBezTo>
                <a:cubicBezTo>
                  <a:pt x="10" y="8"/>
                  <a:pt x="12" y="7"/>
                  <a:pt x="12" y="8"/>
                </a:cubicBezTo>
                <a:cubicBezTo>
                  <a:pt x="14" y="7"/>
                  <a:pt x="18" y="8"/>
                  <a:pt x="18" y="7"/>
                </a:cubicBezTo>
                <a:cubicBezTo>
                  <a:pt x="18" y="7"/>
                  <a:pt x="18" y="7"/>
                  <a:pt x="19" y="7"/>
                </a:cubicBezTo>
                <a:cubicBezTo>
                  <a:pt x="20" y="7"/>
                  <a:pt x="21" y="6"/>
                  <a:pt x="22" y="6"/>
                </a:cubicBezTo>
                <a:cubicBezTo>
                  <a:pt x="22" y="7"/>
                  <a:pt x="22" y="7"/>
                  <a:pt x="22" y="7"/>
                </a:cubicBezTo>
                <a:cubicBezTo>
                  <a:pt x="22" y="8"/>
                  <a:pt x="26" y="7"/>
                  <a:pt x="27" y="8"/>
                </a:cubicBezTo>
                <a:cubicBezTo>
                  <a:pt x="26" y="7"/>
                  <a:pt x="29" y="8"/>
                  <a:pt x="29" y="7"/>
                </a:cubicBezTo>
                <a:cubicBezTo>
                  <a:pt x="31" y="7"/>
                  <a:pt x="31" y="7"/>
                  <a:pt x="31" y="7"/>
                </a:cubicBezTo>
                <a:cubicBezTo>
                  <a:pt x="34" y="7"/>
                  <a:pt x="31" y="7"/>
                  <a:pt x="35" y="7"/>
                </a:cubicBezTo>
                <a:cubicBezTo>
                  <a:pt x="37" y="7"/>
                  <a:pt x="35" y="7"/>
                  <a:pt x="35" y="7"/>
                </a:cubicBezTo>
                <a:cubicBezTo>
                  <a:pt x="37" y="8"/>
                  <a:pt x="38" y="7"/>
                  <a:pt x="40" y="7"/>
                </a:cubicBezTo>
                <a:cubicBezTo>
                  <a:pt x="39" y="7"/>
                  <a:pt x="39" y="7"/>
                  <a:pt x="40" y="7"/>
                </a:cubicBezTo>
                <a:cubicBezTo>
                  <a:pt x="40" y="7"/>
                  <a:pt x="40" y="7"/>
                  <a:pt x="40" y="7"/>
                </a:cubicBezTo>
                <a:cubicBezTo>
                  <a:pt x="41" y="7"/>
                  <a:pt x="42" y="7"/>
                  <a:pt x="42" y="7"/>
                </a:cubicBezTo>
                <a:cubicBezTo>
                  <a:pt x="42" y="7"/>
                  <a:pt x="42" y="7"/>
                  <a:pt x="42" y="7"/>
                </a:cubicBezTo>
                <a:cubicBezTo>
                  <a:pt x="42" y="7"/>
                  <a:pt x="41" y="7"/>
                  <a:pt x="40" y="7"/>
                </a:cubicBezTo>
                <a:cubicBezTo>
                  <a:pt x="41" y="7"/>
                  <a:pt x="42" y="7"/>
                  <a:pt x="42" y="7"/>
                </a:cubicBezTo>
                <a:cubicBezTo>
                  <a:pt x="42" y="7"/>
                  <a:pt x="43" y="7"/>
                  <a:pt x="43" y="7"/>
                </a:cubicBezTo>
                <a:cubicBezTo>
                  <a:pt x="43" y="7"/>
                  <a:pt x="44" y="7"/>
                  <a:pt x="44" y="8"/>
                </a:cubicBezTo>
                <a:cubicBezTo>
                  <a:pt x="44" y="8"/>
                  <a:pt x="44" y="8"/>
                  <a:pt x="44" y="8"/>
                </a:cubicBezTo>
                <a:cubicBezTo>
                  <a:pt x="45" y="8"/>
                  <a:pt x="49" y="7"/>
                  <a:pt x="49" y="7"/>
                </a:cubicBezTo>
                <a:cubicBezTo>
                  <a:pt x="54" y="8"/>
                  <a:pt x="62" y="7"/>
                  <a:pt x="65" y="7"/>
                </a:cubicBezTo>
                <a:cubicBezTo>
                  <a:pt x="65" y="7"/>
                  <a:pt x="65" y="7"/>
                  <a:pt x="65" y="7"/>
                </a:cubicBezTo>
                <a:cubicBezTo>
                  <a:pt x="67" y="7"/>
                  <a:pt x="69" y="7"/>
                  <a:pt x="69" y="7"/>
                </a:cubicBezTo>
                <a:cubicBezTo>
                  <a:pt x="71" y="7"/>
                  <a:pt x="71" y="7"/>
                  <a:pt x="73" y="7"/>
                </a:cubicBezTo>
                <a:cubicBezTo>
                  <a:pt x="74" y="7"/>
                  <a:pt x="74" y="7"/>
                  <a:pt x="73" y="7"/>
                </a:cubicBezTo>
                <a:cubicBezTo>
                  <a:pt x="78" y="8"/>
                  <a:pt x="83" y="6"/>
                  <a:pt x="89" y="7"/>
                </a:cubicBezTo>
                <a:cubicBezTo>
                  <a:pt x="88" y="7"/>
                  <a:pt x="88" y="7"/>
                  <a:pt x="87" y="7"/>
                </a:cubicBezTo>
                <a:cubicBezTo>
                  <a:pt x="91" y="7"/>
                  <a:pt x="95" y="7"/>
                  <a:pt x="99" y="6"/>
                </a:cubicBezTo>
                <a:cubicBezTo>
                  <a:pt x="98" y="6"/>
                  <a:pt x="98" y="7"/>
                  <a:pt x="97" y="7"/>
                </a:cubicBezTo>
                <a:cubicBezTo>
                  <a:pt x="100" y="7"/>
                  <a:pt x="103" y="7"/>
                  <a:pt x="105" y="6"/>
                </a:cubicBezTo>
                <a:cubicBezTo>
                  <a:pt x="103" y="6"/>
                  <a:pt x="105" y="6"/>
                  <a:pt x="103" y="6"/>
                </a:cubicBezTo>
                <a:cubicBezTo>
                  <a:pt x="101" y="6"/>
                  <a:pt x="105" y="5"/>
                  <a:pt x="107" y="6"/>
                </a:cubicBezTo>
                <a:cubicBezTo>
                  <a:pt x="107" y="6"/>
                  <a:pt x="107" y="6"/>
                  <a:pt x="107" y="6"/>
                </a:cubicBezTo>
                <a:cubicBezTo>
                  <a:pt x="110" y="6"/>
                  <a:pt x="110" y="5"/>
                  <a:pt x="113" y="5"/>
                </a:cubicBezTo>
                <a:cubicBezTo>
                  <a:pt x="114" y="6"/>
                  <a:pt x="111" y="6"/>
                  <a:pt x="112" y="6"/>
                </a:cubicBezTo>
                <a:cubicBezTo>
                  <a:pt x="112" y="7"/>
                  <a:pt x="118" y="6"/>
                  <a:pt x="119" y="7"/>
                </a:cubicBezTo>
                <a:cubicBezTo>
                  <a:pt x="119" y="6"/>
                  <a:pt x="120" y="6"/>
                  <a:pt x="120" y="6"/>
                </a:cubicBezTo>
                <a:cubicBezTo>
                  <a:pt x="123" y="6"/>
                  <a:pt x="121" y="6"/>
                  <a:pt x="123" y="6"/>
                </a:cubicBezTo>
                <a:cubicBezTo>
                  <a:pt x="129" y="5"/>
                  <a:pt x="129" y="5"/>
                  <a:pt x="129" y="5"/>
                </a:cubicBezTo>
                <a:cubicBezTo>
                  <a:pt x="129" y="5"/>
                  <a:pt x="131" y="6"/>
                  <a:pt x="129" y="6"/>
                </a:cubicBezTo>
                <a:cubicBezTo>
                  <a:pt x="134" y="6"/>
                  <a:pt x="136" y="5"/>
                  <a:pt x="139" y="4"/>
                </a:cubicBezTo>
                <a:cubicBezTo>
                  <a:pt x="140" y="4"/>
                  <a:pt x="145" y="4"/>
                  <a:pt x="146" y="4"/>
                </a:cubicBezTo>
                <a:cubicBezTo>
                  <a:pt x="147" y="4"/>
                  <a:pt x="145" y="4"/>
                  <a:pt x="145" y="4"/>
                </a:cubicBezTo>
                <a:cubicBezTo>
                  <a:pt x="147" y="5"/>
                  <a:pt x="147" y="5"/>
                  <a:pt x="147" y="5"/>
                </a:cubicBezTo>
                <a:cubicBezTo>
                  <a:pt x="144" y="5"/>
                  <a:pt x="147" y="6"/>
                  <a:pt x="146" y="6"/>
                </a:cubicBezTo>
                <a:cubicBezTo>
                  <a:pt x="148" y="6"/>
                  <a:pt x="154" y="6"/>
                  <a:pt x="158" y="6"/>
                </a:cubicBezTo>
                <a:cubicBezTo>
                  <a:pt x="155" y="5"/>
                  <a:pt x="163" y="6"/>
                  <a:pt x="162" y="5"/>
                </a:cubicBezTo>
                <a:cubicBezTo>
                  <a:pt x="167" y="5"/>
                  <a:pt x="165" y="6"/>
                  <a:pt x="166" y="6"/>
                </a:cubicBezTo>
                <a:cubicBezTo>
                  <a:pt x="171" y="5"/>
                  <a:pt x="175" y="6"/>
                  <a:pt x="179" y="6"/>
                </a:cubicBezTo>
                <a:cubicBezTo>
                  <a:pt x="179" y="6"/>
                  <a:pt x="179" y="6"/>
                  <a:pt x="179" y="6"/>
                </a:cubicBezTo>
                <a:cubicBezTo>
                  <a:pt x="182" y="5"/>
                  <a:pt x="188" y="6"/>
                  <a:pt x="192" y="5"/>
                </a:cubicBezTo>
                <a:cubicBezTo>
                  <a:pt x="192" y="5"/>
                  <a:pt x="192" y="5"/>
                  <a:pt x="191" y="5"/>
                </a:cubicBezTo>
                <a:cubicBezTo>
                  <a:pt x="195" y="6"/>
                  <a:pt x="192" y="4"/>
                  <a:pt x="197" y="5"/>
                </a:cubicBezTo>
                <a:cubicBezTo>
                  <a:pt x="196" y="5"/>
                  <a:pt x="196" y="5"/>
                  <a:pt x="196" y="5"/>
                </a:cubicBezTo>
                <a:cubicBezTo>
                  <a:pt x="199" y="5"/>
                  <a:pt x="201" y="6"/>
                  <a:pt x="205" y="5"/>
                </a:cubicBezTo>
                <a:cubicBezTo>
                  <a:pt x="205" y="5"/>
                  <a:pt x="204" y="5"/>
                  <a:pt x="203" y="5"/>
                </a:cubicBezTo>
                <a:cubicBezTo>
                  <a:pt x="206" y="5"/>
                  <a:pt x="210" y="5"/>
                  <a:pt x="212" y="5"/>
                </a:cubicBezTo>
                <a:cubicBezTo>
                  <a:pt x="213" y="5"/>
                  <a:pt x="212" y="5"/>
                  <a:pt x="211" y="5"/>
                </a:cubicBezTo>
                <a:cubicBezTo>
                  <a:pt x="214" y="6"/>
                  <a:pt x="214" y="5"/>
                  <a:pt x="217" y="5"/>
                </a:cubicBezTo>
                <a:cubicBezTo>
                  <a:pt x="218" y="5"/>
                  <a:pt x="219" y="5"/>
                  <a:pt x="219" y="5"/>
                </a:cubicBezTo>
                <a:cubicBezTo>
                  <a:pt x="220" y="5"/>
                  <a:pt x="224" y="5"/>
                  <a:pt x="226" y="5"/>
                </a:cubicBezTo>
                <a:cubicBezTo>
                  <a:pt x="226" y="5"/>
                  <a:pt x="227" y="5"/>
                  <a:pt x="229" y="5"/>
                </a:cubicBezTo>
                <a:cubicBezTo>
                  <a:pt x="244" y="5"/>
                  <a:pt x="259" y="6"/>
                  <a:pt x="274" y="5"/>
                </a:cubicBezTo>
                <a:cubicBezTo>
                  <a:pt x="276" y="6"/>
                  <a:pt x="270" y="5"/>
                  <a:pt x="272" y="6"/>
                </a:cubicBezTo>
                <a:cubicBezTo>
                  <a:pt x="272" y="5"/>
                  <a:pt x="274" y="6"/>
                  <a:pt x="279" y="6"/>
                </a:cubicBezTo>
                <a:cubicBezTo>
                  <a:pt x="279" y="6"/>
                  <a:pt x="279" y="6"/>
                  <a:pt x="279" y="6"/>
                </a:cubicBezTo>
                <a:cubicBezTo>
                  <a:pt x="281" y="5"/>
                  <a:pt x="282" y="6"/>
                  <a:pt x="284" y="6"/>
                </a:cubicBezTo>
                <a:cubicBezTo>
                  <a:pt x="284" y="6"/>
                  <a:pt x="284" y="6"/>
                  <a:pt x="284" y="6"/>
                </a:cubicBezTo>
                <a:cubicBezTo>
                  <a:pt x="286" y="5"/>
                  <a:pt x="288" y="6"/>
                  <a:pt x="290" y="6"/>
                </a:cubicBezTo>
                <a:cubicBezTo>
                  <a:pt x="290" y="6"/>
                  <a:pt x="290" y="6"/>
                  <a:pt x="290" y="6"/>
                </a:cubicBezTo>
                <a:cubicBezTo>
                  <a:pt x="290" y="8"/>
                  <a:pt x="289" y="9"/>
                  <a:pt x="290" y="12"/>
                </a:cubicBezTo>
                <a:cubicBezTo>
                  <a:pt x="290" y="12"/>
                  <a:pt x="290" y="12"/>
                  <a:pt x="290" y="12"/>
                </a:cubicBezTo>
                <a:cubicBezTo>
                  <a:pt x="289" y="15"/>
                  <a:pt x="291" y="19"/>
                  <a:pt x="290" y="21"/>
                </a:cubicBezTo>
                <a:cubicBezTo>
                  <a:pt x="290" y="24"/>
                  <a:pt x="290" y="27"/>
                  <a:pt x="291" y="28"/>
                </a:cubicBezTo>
                <a:cubicBezTo>
                  <a:pt x="291" y="28"/>
                  <a:pt x="290" y="28"/>
                  <a:pt x="290" y="27"/>
                </a:cubicBezTo>
                <a:cubicBezTo>
                  <a:pt x="291" y="39"/>
                  <a:pt x="290" y="52"/>
                  <a:pt x="291" y="62"/>
                </a:cubicBezTo>
                <a:cubicBezTo>
                  <a:pt x="291" y="62"/>
                  <a:pt x="291" y="62"/>
                  <a:pt x="291" y="61"/>
                </a:cubicBezTo>
                <a:cubicBezTo>
                  <a:pt x="292" y="68"/>
                  <a:pt x="290" y="74"/>
                  <a:pt x="292" y="79"/>
                </a:cubicBezTo>
                <a:cubicBezTo>
                  <a:pt x="292" y="81"/>
                  <a:pt x="292" y="81"/>
                  <a:pt x="292" y="81"/>
                </a:cubicBezTo>
                <a:cubicBezTo>
                  <a:pt x="292" y="82"/>
                  <a:pt x="292" y="82"/>
                  <a:pt x="291" y="83"/>
                </a:cubicBezTo>
                <a:cubicBezTo>
                  <a:pt x="292" y="85"/>
                  <a:pt x="291" y="89"/>
                  <a:pt x="292" y="90"/>
                </a:cubicBezTo>
                <a:cubicBezTo>
                  <a:pt x="292" y="91"/>
                  <a:pt x="292" y="90"/>
                  <a:pt x="291" y="90"/>
                </a:cubicBezTo>
                <a:cubicBezTo>
                  <a:pt x="291" y="93"/>
                  <a:pt x="292" y="96"/>
                  <a:pt x="292" y="99"/>
                </a:cubicBezTo>
                <a:cubicBezTo>
                  <a:pt x="292" y="98"/>
                  <a:pt x="292" y="98"/>
                  <a:pt x="292" y="98"/>
                </a:cubicBezTo>
                <a:cubicBezTo>
                  <a:pt x="291" y="112"/>
                  <a:pt x="290" y="131"/>
                  <a:pt x="291" y="143"/>
                </a:cubicBezTo>
                <a:cubicBezTo>
                  <a:pt x="292" y="146"/>
                  <a:pt x="290" y="144"/>
                  <a:pt x="291" y="146"/>
                </a:cubicBezTo>
                <a:cubicBezTo>
                  <a:pt x="292" y="158"/>
                  <a:pt x="290" y="173"/>
                  <a:pt x="292" y="184"/>
                </a:cubicBezTo>
                <a:cubicBezTo>
                  <a:pt x="292" y="193"/>
                  <a:pt x="294" y="196"/>
                  <a:pt x="294" y="196"/>
                </a:cubicBezTo>
                <a:cubicBezTo>
                  <a:pt x="293" y="174"/>
                  <a:pt x="294" y="156"/>
                  <a:pt x="295" y="135"/>
                </a:cubicBezTo>
                <a:cubicBezTo>
                  <a:pt x="295" y="128"/>
                  <a:pt x="295" y="118"/>
                  <a:pt x="295" y="112"/>
                </a:cubicBezTo>
                <a:close/>
              </a:path>
            </a:pathLst>
          </a:custGeom>
          <a:noFill/>
          <a:ln w="9525" cap="flat" cmpd="sng" algn="ctr">
            <a:noFill/>
            <a:prstDash val="solid"/>
            <a:headEnd/>
            <a:tailEnd/>
          </a:ln>
          <a:effectLst/>
        </p:spPr>
        <p:txBody>
          <a:bodyPr vert="horz" wrap="square" lIns="36000" tIns="72000" rIns="36000" bIns="36000" numCol="1" anchor="ctr" anchorCtr="1" compatLnSpc="1">
            <a:prstTxWarp prst="textNoShape">
              <a:avLst/>
            </a:prstTxWarp>
          </a:bodyPr>
          <a:lstStyle/>
          <a:p>
            <a:pPr algn="ctr" defTabSz="457200">
              <a:defRPr/>
            </a:pPr>
            <a:r>
              <a:rPr lang="en-US" sz="2000" kern="0" dirty="0" smtClean="0">
                <a:solidFill>
                  <a:srgbClr val="003366"/>
                </a:solidFill>
                <a:latin typeface="Courier"/>
                <a:cs typeface="Courier"/>
              </a:rPr>
              <a:t>Business requests</a:t>
            </a:r>
          </a:p>
        </p:txBody>
      </p:sp>
      <p:sp>
        <p:nvSpPr>
          <p:cNvPr id="77" name="Freeform 145"/>
          <p:cNvSpPr>
            <a:spLocks/>
          </p:cNvSpPr>
          <p:nvPr/>
        </p:nvSpPr>
        <p:spPr bwMode="auto">
          <a:xfrm rot="16200000">
            <a:off x="4287477" y="2564932"/>
            <a:ext cx="3129204" cy="45719"/>
          </a:xfrm>
          <a:custGeom>
            <a:avLst/>
            <a:gdLst/>
            <a:ahLst/>
            <a:cxnLst>
              <a:cxn ang="0">
                <a:pos x="543" y="15"/>
              </a:cxn>
              <a:cxn ang="0">
                <a:pos x="525" y="15"/>
              </a:cxn>
              <a:cxn ang="0">
                <a:pos x="488" y="18"/>
              </a:cxn>
              <a:cxn ang="0">
                <a:pos x="475" y="17"/>
              </a:cxn>
              <a:cxn ang="0">
                <a:pos x="436" y="15"/>
              </a:cxn>
              <a:cxn ang="0">
                <a:pos x="423" y="15"/>
              </a:cxn>
              <a:cxn ang="0">
                <a:pos x="401" y="16"/>
              </a:cxn>
              <a:cxn ang="0">
                <a:pos x="382" y="15"/>
              </a:cxn>
              <a:cxn ang="0">
                <a:pos x="372" y="14"/>
              </a:cxn>
              <a:cxn ang="0">
                <a:pos x="363" y="16"/>
              </a:cxn>
              <a:cxn ang="0">
                <a:pos x="341" y="18"/>
              </a:cxn>
              <a:cxn ang="0">
                <a:pos x="329" y="17"/>
              </a:cxn>
              <a:cxn ang="0">
                <a:pos x="316" y="19"/>
              </a:cxn>
              <a:cxn ang="0">
                <a:pos x="300" y="17"/>
              </a:cxn>
              <a:cxn ang="0">
                <a:pos x="282" y="17"/>
              </a:cxn>
              <a:cxn ang="0">
                <a:pos x="259" y="16"/>
              </a:cxn>
              <a:cxn ang="0">
                <a:pos x="250" y="17"/>
              </a:cxn>
              <a:cxn ang="0">
                <a:pos x="241" y="15"/>
              </a:cxn>
              <a:cxn ang="0">
                <a:pos x="233" y="17"/>
              </a:cxn>
              <a:cxn ang="0">
                <a:pos x="230" y="17"/>
              </a:cxn>
              <a:cxn ang="0">
                <a:pos x="219" y="17"/>
              </a:cxn>
              <a:cxn ang="0">
                <a:pos x="188" y="17"/>
              </a:cxn>
              <a:cxn ang="0">
                <a:pos x="176" y="17"/>
              </a:cxn>
              <a:cxn ang="0">
                <a:pos x="166" y="17"/>
              </a:cxn>
              <a:cxn ang="0">
                <a:pos x="140" y="16"/>
              </a:cxn>
              <a:cxn ang="0">
                <a:pos x="134" y="12"/>
              </a:cxn>
              <a:cxn ang="0">
                <a:pos x="125" y="16"/>
              </a:cxn>
              <a:cxn ang="0">
                <a:pos x="118" y="20"/>
              </a:cxn>
              <a:cxn ang="0">
                <a:pos x="106" y="18"/>
              </a:cxn>
              <a:cxn ang="0">
                <a:pos x="102" y="20"/>
              </a:cxn>
              <a:cxn ang="0">
                <a:pos x="97" y="18"/>
              </a:cxn>
              <a:cxn ang="0">
                <a:pos x="88" y="15"/>
              </a:cxn>
              <a:cxn ang="0">
                <a:pos x="78" y="18"/>
              </a:cxn>
              <a:cxn ang="0">
                <a:pos x="73" y="16"/>
              </a:cxn>
              <a:cxn ang="0">
                <a:pos x="65" y="18"/>
              </a:cxn>
              <a:cxn ang="0">
                <a:pos x="56" y="18"/>
              </a:cxn>
              <a:cxn ang="0">
                <a:pos x="60" y="13"/>
              </a:cxn>
              <a:cxn ang="0">
                <a:pos x="44" y="16"/>
              </a:cxn>
              <a:cxn ang="0">
                <a:pos x="22" y="9"/>
              </a:cxn>
              <a:cxn ang="0">
                <a:pos x="15" y="8"/>
              </a:cxn>
              <a:cxn ang="0">
                <a:pos x="0" y="8"/>
              </a:cxn>
              <a:cxn ang="0">
                <a:pos x="6" y="5"/>
              </a:cxn>
              <a:cxn ang="0">
                <a:pos x="20" y="8"/>
              </a:cxn>
              <a:cxn ang="0">
                <a:pos x="46" y="4"/>
              </a:cxn>
              <a:cxn ang="0">
                <a:pos x="89" y="3"/>
              </a:cxn>
              <a:cxn ang="0">
                <a:pos x="137" y="2"/>
              </a:cxn>
              <a:cxn ang="0">
                <a:pos x="176" y="2"/>
              </a:cxn>
              <a:cxn ang="0">
                <a:pos x="204" y="1"/>
              </a:cxn>
              <a:cxn ang="0">
                <a:pos x="263" y="3"/>
              </a:cxn>
              <a:cxn ang="0">
                <a:pos x="294" y="5"/>
              </a:cxn>
              <a:cxn ang="0">
                <a:pos x="334" y="7"/>
              </a:cxn>
              <a:cxn ang="0">
                <a:pos x="467" y="4"/>
              </a:cxn>
              <a:cxn ang="0">
                <a:pos x="502" y="5"/>
              </a:cxn>
              <a:cxn ang="0">
                <a:pos x="604" y="17"/>
              </a:cxn>
            </a:cxnLst>
            <a:rect l="0" t="0" r="r" b="b"/>
            <a:pathLst>
              <a:path w="613" h="21">
                <a:moveTo>
                  <a:pt x="604" y="17"/>
                </a:moveTo>
                <a:cubicBezTo>
                  <a:pt x="597" y="21"/>
                  <a:pt x="587" y="16"/>
                  <a:pt x="579" y="18"/>
                </a:cubicBezTo>
                <a:cubicBezTo>
                  <a:pt x="578" y="19"/>
                  <a:pt x="580" y="16"/>
                  <a:pt x="577" y="17"/>
                </a:cubicBezTo>
                <a:cubicBezTo>
                  <a:pt x="570" y="20"/>
                  <a:pt x="557" y="17"/>
                  <a:pt x="548" y="15"/>
                </a:cubicBezTo>
                <a:cubicBezTo>
                  <a:pt x="549" y="14"/>
                  <a:pt x="549" y="14"/>
                  <a:pt x="549" y="14"/>
                </a:cubicBezTo>
                <a:cubicBezTo>
                  <a:pt x="547" y="13"/>
                  <a:pt x="545" y="15"/>
                  <a:pt x="543" y="15"/>
                </a:cubicBezTo>
                <a:cubicBezTo>
                  <a:pt x="543" y="15"/>
                  <a:pt x="543" y="14"/>
                  <a:pt x="543" y="14"/>
                </a:cubicBezTo>
                <a:cubicBezTo>
                  <a:pt x="542" y="15"/>
                  <a:pt x="539" y="14"/>
                  <a:pt x="539" y="15"/>
                </a:cubicBezTo>
                <a:cubicBezTo>
                  <a:pt x="538" y="15"/>
                  <a:pt x="538" y="14"/>
                  <a:pt x="537" y="13"/>
                </a:cubicBezTo>
                <a:cubicBezTo>
                  <a:pt x="536" y="15"/>
                  <a:pt x="536" y="15"/>
                  <a:pt x="536" y="15"/>
                </a:cubicBezTo>
                <a:cubicBezTo>
                  <a:pt x="533" y="18"/>
                  <a:pt x="529" y="14"/>
                  <a:pt x="524" y="16"/>
                </a:cubicBezTo>
                <a:cubicBezTo>
                  <a:pt x="525" y="16"/>
                  <a:pt x="525" y="15"/>
                  <a:pt x="525" y="15"/>
                </a:cubicBezTo>
                <a:cubicBezTo>
                  <a:pt x="518" y="17"/>
                  <a:pt x="510" y="16"/>
                  <a:pt x="502" y="17"/>
                </a:cubicBezTo>
                <a:cubicBezTo>
                  <a:pt x="503" y="16"/>
                  <a:pt x="503" y="15"/>
                  <a:pt x="502" y="15"/>
                </a:cubicBezTo>
                <a:cubicBezTo>
                  <a:pt x="502" y="16"/>
                  <a:pt x="500" y="17"/>
                  <a:pt x="498" y="17"/>
                </a:cubicBezTo>
                <a:cubicBezTo>
                  <a:pt x="497" y="15"/>
                  <a:pt x="494" y="18"/>
                  <a:pt x="492" y="17"/>
                </a:cubicBezTo>
                <a:cubicBezTo>
                  <a:pt x="492" y="17"/>
                  <a:pt x="492" y="17"/>
                  <a:pt x="492" y="17"/>
                </a:cubicBezTo>
                <a:cubicBezTo>
                  <a:pt x="490" y="19"/>
                  <a:pt x="490" y="16"/>
                  <a:pt x="488" y="18"/>
                </a:cubicBezTo>
                <a:cubicBezTo>
                  <a:pt x="487" y="17"/>
                  <a:pt x="487" y="17"/>
                  <a:pt x="487" y="17"/>
                </a:cubicBezTo>
                <a:cubicBezTo>
                  <a:pt x="486" y="19"/>
                  <a:pt x="485" y="16"/>
                  <a:pt x="483" y="17"/>
                </a:cubicBezTo>
                <a:cubicBezTo>
                  <a:pt x="483" y="17"/>
                  <a:pt x="483" y="17"/>
                  <a:pt x="483" y="17"/>
                </a:cubicBezTo>
                <a:cubicBezTo>
                  <a:pt x="482" y="18"/>
                  <a:pt x="481" y="16"/>
                  <a:pt x="480" y="17"/>
                </a:cubicBezTo>
                <a:cubicBezTo>
                  <a:pt x="480" y="17"/>
                  <a:pt x="480" y="17"/>
                  <a:pt x="480" y="17"/>
                </a:cubicBezTo>
                <a:cubicBezTo>
                  <a:pt x="477" y="17"/>
                  <a:pt x="475" y="16"/>
                  <a:pt x="475" y="17"/>
                </a:cubicBezTo>
                <a:cubicBezTo>
                  <a:pt x="474" y="16"/>
                  <a:pt x="478" y="17"/>
                  <a:pt x="477" y="15"/>
                </a:cubicBezTo>
                <a:cubicBezTo>
                  <a:pt x="467" y="16"/>
                  <a:pt x="457" y="16"/>
                  <a:pt x="447" y="16"/>
                </a:cubicBezTo>
                <a:cubicBezTo>
                  <a:pt x="446" y="15"/>
                  <a:pt x="446" y="15"/>
                  <a:pt x="445" y="14"/>
                </a:cubicBezTo>
                <a:cubicBezTo>
                  <a:pt x="444" y="15"/>
                  <a:pt x="442" y="14"/>
                  <a:pt x="441" y="15"/>
                </a:cubicBezTo>
                <a:cubicBezTo>
                  <a:pt x="441" y="15"/>
                  <a:pt x="440" y="14"/>
                  <a:pt x="440" y="14"/>
                </a:cubicBezTo>
                <a:cubicBezTo>
                  <a:pt x="438" y="14"/>
                  <a:pt x="438" y="16"/>
                  <a:pt x="436" y="15"/>
                </a:cubicBezTo>
                <a:cubicBezTo>
                  <a:pt x="437" y="15"/>
                  <a:pt x="437" y="14"/>
                  <a:pt x="437" y="14"/>
                </a:cubicBezTo>
                <a:cubicBezTo>
                  <a:pt x="435" y="15"/>
                  <a:pt x="433" y="15"/>
                  <a:pt x="431" y="15"/>
                </a:cubicBezTo>
                <a:cubicBezTo>
                  <a:pt x="431" y="15"/>
                  <a:pt x="432" y="15"/>
                  <a:pt x="431" y="14"/>
                </a:cubicBezTo>
                <a:cubicBezTo>
                  <a:pt x="429" y="16"/>
                  <a:pt x="428" y="14"/>
                  <a:pt x="426" y="15"/>
                </a:cubicBezTo>
                <a:cubicBezTo>
                  <a:pt x="426" y="14"/>
                  <a:pt x="426" y="14"/>
                  <a:pt x="426" y="14"/>
                </a:cubicBezTo>
                <a:cubicBezTo>
                  <a:pt x="423" y="12"/>
                  <a:pt x="426" y="16"/>
                  <a:pt x="423" y="15"/>
                </a:cubicBezTo>
                <a:cubicBezTo>
                  <a:pt x="424" y="15"/>
                  <a:pt x="423" y="14"/>
                  <a:pt x="423" y="14"/>
                </a:cubicBezTo>
                <a:cubicBezTo>
                  <a:pt x="421" y="16"/>
                  <a:pt x="417" y="15"/>
                  <a:pt x="415" y="16"/>
                </a:cubicBezTo>
                <a:cubicBezTo>
                  <a:pt x="415" y="15"/>
                  <a:pt x="415" y="15"/>
                  <a:pt x="415" y="15"/>
                </a:cubicBezTo>
                <a:cubicBezTo>
                  <a:pt x="412" y="15"/>
                  <a:pt x="409" y="15"/>
                  <a:pt x="406" y="15"/>
                </a:cubicBezTo>
                <a:cubicBezTo>
                  <a:pt x="405" y="15"/>
                  <a:pt x="407" y="13"/>
                  <a:pt x="404" y="13"/>
                </a:cubicBezTo>
                <a:cubicBezTo>
                  <a:pt x="404" y="15"/>
                  <a:pt x="399" y="14"/>
                  <a:pt x="401" y="16"/>
                </a:cubicBezTo>
                <a:cubicBezTo>
                  <a:pt x="399" y="16"/>
                  <a:pt x="395" y="15"/>
                  <a:pt x="393" y="16"/>
                </a:cubicBezTo>
                <a:cubicBezTo>
                  <a:pt x="394" y="15"/>
                  <a:pt x="392" y="13"/>
                  <a:pt x="394" y="13"/>
                </a:cubicBezTo>
                <a:cubicBezTo>
                  <a:pt x="393" y="12"/>
                  <a:pt x="393" y="12"/>
                  <a:pt x="393" y="12"/>
                </a:cubicBezTo>
                <a:cubicBezTo>
                  <a:pt x="393" y="11"/>
                  <a:pt x="394" y="12"/>
                  <a:pt x="394" y="11"/>
                </a:cubicBezTo>
                <a:cubicBezTo>
                  <a:pt x="393" y="11"/>
                  <a:pt x="390" y="12"/>
                  <a:pt x="389" y="12"/>
                </a:cubicBezTo>
                <a:cubicBezTo>
                  <a:pt x="387" y="13"/>
                  <a:pt x="385" y="15"/>
                  <a:pt x="382" y="15"/>
                </a:cubicBezTo>
                <a:cubicBezTo>
                  <a:pt x="384" y="15"/>
                  <a:pt x="382" y="13"/>
                  <a:pt x="383" y="13"/>
                </a:cubicBezTo>
                <a:cubicBezTo>
                  <a:pt x="378" y="17"/>
                  <a:pt x="378" y="17"/>
                  <a:pt x="378" y="17"/>
                </a:cubicBezTo>
                <a:cubicBezTo>
                  <a:pt x="377" y="17"/>
                  <a:pt x="378" y="15"/>
                  <a:pt x="377" y="16"/>
                </a:cubicBezTo>
                <a:cubicBezTo>
                  <a:pt x="377" y="16"/>
                  <a:pt x="376" y="16"/>
                  <a:pt x="376" y="17"/>
                </a:cubicBezTo>
                <a:cubicBezTo>
                  <a:pt x="375" y="17"/>
                  <a:pt x="372" y="17"/>
                  <a:pt x="371" y="15"/>
                </a:cubicBezTo>
                <a:cubicBezTo>
                  <a:pt x="371" y="15"/>
                  <a:pt x="373" y="15"/>
                  <a:pt x="372" y="14"/>
                </a:cubicBezTo>
                <a:cubicBezTo>
                  <a:pt x="370" y="14"/>
                  <a:pt x="370" y="15"/>
                  <a:pt x="368" y="15"/>
                </a:cubicBezTo>
                <a:cubicBezTo>
                  <a:pt x="368" y="15"/>
                  <a:pt x="368" y="15"/>
                  <a:pt x="368" y="15"/>
                </a:cubicBezTo>
                <a:cubicBezTo>
                  <a:pt x="367" y="14"/>
                  <a:pt x="364" y="15"/>
                  <a:pt x="366" y="16"/>
                </a:cubicBezTo>
                <a:cubicBezTo>
                  <a:pt x="366" y="17"/>
                  <a:pt x="365" y="15"/>
                  <a:pt x="367" y="16"/>
                </a:cubicBezTo>
                <a:cubicBezTo>
                  <a:pt x="366" y="17"/>
                  <a:pt x="364" y="17"/>
                  <a:pt x="362" y="17"/>
                </a:cubicBezTo>
                <a:cubicBezTo>
                  <a:pt x="362" y="17"/>
                  <a:pt x="362" y="16"/>
                  <a:pt x="363" y="16"/>
                </a:cubicBezTo>
                <a:cubicBezTo>
                  <a:pt x="360" y="17"/>
                  <a:pt x="357" y="18"/>
                  <a:pt x="355" y="18"/>
                </a:cubicBezTo>
                <a:cubicBezTo>
                  <a:pt x="355" y="19"/>
                  <a:pt x="356" y="17"/>
                  <a:pt x="356" y="17"/>
                </a:cubicBezTo>
                <a:cubicBezTo>
                  <a:pt x="353" y="16"/>
                  <a:pt x="349" y="19"/>
                  <a:pt x="346" y="17"/>
                </a:cubicBezTo>
                <a:cubicBezTo>
                  <a:pt x="346" y="17"/>
                  <a:pt x="346" y="18"/>
                  <a:pt x="346" y="18"/>
                </a:cubicBezTo>
                <a:cubicBezTo>
                  <a:pt x="344" y="18"/>
                  <a:pt x="345" y="17"/>
                  <a:pt x="343" y="17"/>
                </a:cubicBezTo>
                <a:cubicBezTo>
                  <a:pt x="343" y="16"/>
                  <a:pt x="342" y="17"/>
                  <a:pt x="341" y="18"/>
                </a:cubicBezTo>
                <a:cubicBezTo>
                  <a:pt x="340" y="18"/>
                  <a:pt x="341" y="17"/>
                  <a:pt x="342" y="17"/>
                </a:cubicBezTo>
                <a:cubicBezTo>
                  <a:pt x="340" y="18"/>
                  <a:pt x="334" y="19"/>
                  <a:pt x="330" y="18"/>
                </a:cubicBezTo>
                <a:cubicBezTo>
                  <a:pt x="330" y="18"/>
                  <a:pt x="328" y="20"/>
                  <a:pt x="327" y="19"/>
                </a:cubicBezTo>
                <a:cubicBezTo>
                  <a:pt x="327" y="18"/>
                  <a:pt x="327" y="18"/>
                  <a:pt x="327" y="18"/>
                </a:cubicBezTo>
                <a:cubicBezTo>
                  <a:pt x="327" y="17"/>
                  <a:pt x="324" y="18"/>
                  <a:pt x="324" y="17"/>
                </a:cubicBezTo>
                <a:cubicBezTo>
                  <a:pt x="322" y="19"/>
                  <a:pt x="331" y="16"/>
                  <a:pt x="329" y="17"/>
                </a:cubicBezTo>
                <a:cubicBezTo>
                  <a:pt x="328" y="16"/>
                  <a:pt x="325" y="19"/>
                  <a:pt x="326" y="17"/>
                </a:cubicBezTo>
                <a:cubicBezTo>
                  <a:pt x="324" y="17"/>
                  <a:pt x="323" y="19"/>
                  <a:pt x="321" y="18"/>
                </a:cubicBezTo>
                <a:cubicBezTo>
                  <a:pt x="321" y="18"/>
                  <a:pt x="322" y="16"/>
                  <a:pt x="321" y="16"/>
                </a:cubicBezTo>
                <a:cubicBezTo>
                  <a:pt x="319" y="16"/>
                  <a:pt x="320" y="17"/>
                  <a:pt x="318" y="17"/>
                </a:cubicBezTo>
                <a:cubicBezTo>
                  <a:pt x="317" y="17"/>
                  <a:pt x="317" y="17"/>
                  <a:pt x="317" y="17"/>
                </a:cubicBezTo>
                <a:cubicBezTo>
                  <a:pt x="317" y="19"/>
                  <a:pt x="315" y="17"/>
                  <a:pt x="316" y="19"/>
                </a:cubicBezTo>
                <a:cubicBezTo>
                  <a:pt x="316" y="18"/>
                  <a:pt x="312" y="19"/>
                  <a:pt x="313" y="17"/>
                </a:cubicBezTo>
                <a:cubicBezTo>
                  <a:pt x="313" y="16"/>
                  <a:pt x="313" y="16"/>
                  <a:pt x="313" y="16"/>
                </a:cubicBezTo>
                <a:cubicBezTo>
                  <a:pt x="312" y="16"/>
                  <a:pt x="311" y="17"/>
                  <a:pt x="310" y="18"/>
                </a:cubicBezTo>
                <a:cubicBezTo>
                  <a:pt x="310" y="18"/>
                  <a:pt x="310" y="17"/>
                  <a:pt x="310" y="17"/>
                </a:cubicBezTo>
                <a:cubicBezTo>
                  <a:pt x="310" y="20"/>
                  <a:pt x="308" y="17"/>
                  <a:pt x="306" y="19"/>
                </a:cubicBezTo>
                <a:cubicBezTo>
                  <a:pt x="304" y="18"/>
                  <a:pt x="301" y="19"/>
                  <a:pt x="300" y="17"/>
                </a:cubicBezTo>
                <a:cubicBezTo>
                  <a:pt x="298" y="18"/>
                  <a:pt x="297" y="19"/>
                  <a:pt x="295" y="18"/>
                </a:cubicBezTo>
                <a:cubicBezTo>
                  <a:pt x="295" y="18"/>
                  <a:pt x="296" y="18"/>
                  <a:pt x="296" y="17"/>
                </a:cubicBezTo>
                <a:cubicBezTo>
                  <a:pt x="295" y="17"/>
                  <a:pt x="294" y="17"/>
                  <a:pt x="293" y="18"/>
                </a:cubicBezTo>
                <a:cubicBezTo>
                  <a:pt x="293" y="17"/>
                  <a:pt x="291" y="16"/>
                  <a:pt x="289" y="15"/>
                </a:cubicBezTo>
                <a:cubicBezTo>
                  <a:pt x="288" y="16"/>
                  <a:pt x="288" y="17"/>
                  <a:pt x="288" y="18"/>
                </a:cubicBezTo>
                <a:cubicBezTo>
                  <a:pt x="287" y="16"/>
                  <a:pt x="283" y="20"/>
                  <a:pt x="282" y="17"/>
                </a:cubicBezTo>
                <a:cubicBezTo>
                  <a:pt x="282" y="17"/>
                  <a:pt x="284" y="16"/>
                  <a:pt x="283" y="16"/>
                </a:cubicBezTo>
                <a:cubicBezTo>
                  <a:pt x="281" y="13"/>
                  <a:pt x="280" y="17"/>
                  <a:pt x="277" y="16"/>
                </a:cubicBezTo>
                <a:cubicBezTo>
                  <a:pt x="278" y="18"/>
                  <a:pt x="278" y="18"/>
                  <a:pt x="278" y="18"/>
                </a:cubicBezTo>
                <a:cubicBezTo>
                  <a:pt x="277" y="17"/>
                  <a:pt x="274" y="19"/>
                  <a:pt x="274" y="17"/>
                </a:cubicBezTo>
                <a:cubicBezTo>
                  <a:pt x="273" y="18"/>
                  <a:pt x="271" y="17"/>
                  <a:pt x="272" y="18"/>
                </a:cubicBezTo>
                <a:cubicBezTo>
                  <a:pt x="268" y="17"/>
                  <a:pt x="262" y="19"/>
                  <a:pt x="259" y="16"/>
                </a:cubicBezTo>
                <a:cubicBezTo>
                  <a:pt x="259" y="16"/>
                  <a:pt x="257" y="16"/>
                  <a:pt x="258" y="17"/>
                </a:cubicBezTo>
                <a:cubicBezTo>
                  <a:pt x="259" y="18"/>
                  <a:pt x="259" y="16"/>
                  <a:pt x="259" y="17"/>
                </a:cubicBezTo>
                <a:cubicBezTo>
                  <a:pt x="259" y="17"/>
                  <a:pt x="259" y="17"/>
                  <a:pt x="259" y="18"/>
                </a:cubicBezTo>
                <a:cubicBezTo>
                  <a:pt x="257" y="17"/>
                  <a:pt x="256" y="17"/>
                  <a:pt x="258" y="15"/>
                </a:cubicBezTo>
                <a:cubicBezTo>
                  <a:pt x="255" y="14"/>
                  <a:pt x="255" y="19"/>
                  <a:pt x="251" y="18"/>
                </a:cubicBezTo>
                <a:cubicBezTo>
                  <a:pt x="251" y="17"/>
                  <a:pt x="251" y="17"/>
                  <a:pt x="250" y="17"/>
                </a:cubicBezTo>
                <a:cubicBezTo>
                  <a:pt x="248" y="18"/>
                  <a:pt x="248" y="18"/>
                  <a:pt x="248" y="18"/>
                </a:cubicBezTo>
                <a:cubicBezTo>
                  <a:pt x="246" y="18"/>
                  <a:pt x="247" y="16"/>
                  <a:pt x="247" y="15"/>
                </a:cubicBezTo>
                <a:cubicBezTo>
                  <a:pt x="246" y="15"/>
                  <a:pt x="244" y="15"/>
                  <a:pt x="243" y="16"/>
                </a:cubicBezTo>
                <a:cubicBezTo>
                  <a:pt x="242" y="14"/>
                  <a:pt x="242" y="14"/>
                  <a:pt x="242" y="14"/>
                </a:cubicBezTo>
                <a:cubicBezTo>
                  <a:pt x="243" y="16"/>
                  <a:pt x="241" y="15"/>
                  <a:pt x="240" y="16"/>
                </a:cubicBezTo>
                <a:cubicBezTo>
                  <a:pt x="241" y="15"/>
                  <a:pt x="241" y="15"/>
                  <a:pt x="241" y="15"/>
                </a:cubicBezTo>
                <a:cubicBezTo>
                  <a:pt x="241" y="15"/>
                  <a:pt x="239" y="15"/>
                  <a:pt x="239" y="15"/>
                </a:cubicBezTo>
                <a:cubicBezTo>
                  <a:pt x="239" y="16"/>
                  <a:pt x="240" y="16"/>
                  <a:pt x="241" y="17"/>
                </a:cubicBezTo>
                <a:cubicBezTo>
                  <a:pt x="240" y="17"/>
                  <a:pt x="239" y="17"/>
                  <a:pt x="239" y="18"/>
                </a:cubicBezTo>
                <a:cubicBezTo>
                  <a:pt x="239" y="16"/>
                  <a:pt x="237" y="17"/>
                  <a:pt x="236" y="17"/>
                </a:cubicBezTo>
                <a:cubicBezTo>
                  <a:pt x="235" y="16"/>
                  <a:pt x="234" y="18"/>
                  <a:pt x="234" y="18"/>
                </a:cubicBezTo>
                <a:cubicBezTo>
                  <a:pt x="234" y="17"/>
                  <a:pt x="232" y="18"/>
                  <a:pt x="233" y="17"/>
                </a:cubicBezTo>
                <a:cubicBezTo>
                  <a:pt x="233" y="16"/>
                  <a:pt x="234" y="17"/>
                  <a:pt x="235" y="17"/>
                </a:cubicBezTo>
                <a:cubicBezTo>
                  <a:pt x="234" y="16"/>
                  <a:pt x="234" y="15"/>
                  <a:pt x="232" y="16"/>
                </a:cubicBezTo>
                <a:cubicBezTo>
                  <a:pt x="231" y="16"/>
                  <a:pt x="233" y="18"/>
                  <a:pt x="231" y="18"/>
                </a:cubicBezTo>
                <a:cubicBezTo>
                  <a:pt x="231" y="17"/>
                  <a:pt x="231" y="17"/>
                  <a:pt x="232" y="16"/>
                </a:cubicBezTo>
                <a:cubicBezTo>
                  <a:pt x="230" y="16"/>
                  <a:pt x="230" y="16"/>
                  <a:pt x="230" y="16"/>
                </a:cubicBezTo>
                <a:cubicBezTo>
                  <a:pt x="230" y="17"/>
                  <a:pt x="230" y="17"/>
                  <a:pt x="230" y="17"/>
                </a:cubicBezTo>
                <a:cubicBezTo>
                  <a:pt x="229" y="16"/>
                  <a:pt x="229" y="16"/>
                  <a:pt x="229" y="16"/>
                </a:cubicBezTo>
                <a:cubicBezTo>
                  <a:pt x="229" y="17"/>
                  <a:pt x="226" y="17"/>
                  <a:pt x="226" y="18"/>
                </a:cubicBezTo>
                <a:cubicBezTo>
                  <a:pt x="225" y="18"/>
                  <a:pt x="224" y="17"/>
                  <a:pt x="223" y="17"/>
                </a:cubicBezTo>
                <a:cubicBezTo>
                  <a:pt x="223" y="17"/>
                  <a:pt x="223" y="17"/>
                  <a:pt x="223" y="17"/>
                </a:cubicBezTo>
                <a:cubicBezTo>
                  <a:pt x="222" y="16"/>
                  <a:pt x="220" y="17"/>
                  <a:pt x="219" y="17"/>
                </a:cubicBezTo>
                <a:cubicBezTo>
                  <a:pt x="219" y="17"/>
                  <a:pt x="219" y="17"/>
                  <a:pt x="219" y="17"/>
                </a:cubicBezTo>
                <a:cubicBezTo>
                  <a:pt x="218" y="17"/>
                  <a:pt x="217" y="17"/>
                  <a:pt x="216" y="18"/>
                </a:cubicBezTo>
                <a:cubicBezTo>
                  <a:pt x="214" y="17"/>
                  <a:pt x="215" y="13"/>
                  <a:pt x="214" y="15"/>
                </a:cubicBezTo>
                <a:cubicBezTo>
                  <a:pt x="212" y="15"/>
                  <a:pt x="211" y="17"/>
                  <a:pt x="212" y="18"/>
                </a:cubicBezTo>
                <a:cubicBezTo>
                  <a:pt x="209" y="17"/>
                  <a:pt x="205" y="19"/>
                  <a:pt x="202" y="17"/>
                </a:cubicBezTo>
                <a:cubicBezTo>
                  <a:pt x="202" y="17"/>
                  <a:pt x="202" y="18"/>
                  <a:pt x="201" y="18"/>
                </a:cubicBezTo>
                <a:cubicBezTo>
                  <a:pt x="197" y="17"/>
                  <a:pt x="192" y="19"/>
                  <a:pt x="188" y="17"/>
                </a:cubicBezTo>
                <a:cubicBezTo>
                  <a:pt x="190" y="16"/>
                  <a:pt x="188" y="16"/>
                  <a:pt x="188" y="15"/>
                </a:cubicBezTo>
                <a:cubicBezTo>
                  <a:pt x="187" y="16"/>
                  <a:pt x="187" y="14"/>
                  <a:pt x="187" y="16"/>
                </a:cubicBezTo>
                <a:cubicBezTo>
                  <a:pt x="187" y="17"/>
                  <a:pt x="187" y="17"/>
                  <a:pt x="188" y="18"/>
                </a:cubicBezTo>
                <a:cubicBezTo>
                  <a:pt x="185" y="18"/>
                  <a:pt x="181" y="18"/>
                  <a:pt x="180" y="17"/>
                </a:cubicBezTo>
                <a:cubicBezTo>
                  <a:pt x="181" y="18"/>
                  <a:pt x="180" y="18"/>
                  <a:pt x="179" y="18"/>
                </a:cubicBezTo>
                <a:cubicBezTo>
                  <a:pt x="180" y="17"/>
                  <a:pt x="178" y="16"/>
                  <a:pt x="176" y="17"/>
                </a:cubicBezTo>
                <a:cubicBezTo>
                  <a:pt x="176" y="18"/>
                  <a:pt x="176" y="18"/>
                  <a:pt x="176" y="18"/>
                </a:cubicBezTo>
                <a:cubicBezTo>
                  <a:pt x="175" y="17"/>
                  <a:pt x="175" y="17"/>
                  <a:pt x="175" y="17"/>
                </a:cubicBezTo>
                <a:cubicBezTo>
                  <a:pt x="174" y="17"/>
                  <a:pt x="174" y="19"/>
                  <a:pt x="173" y="18"/>
                </a:cubicBezTo>
                <a:cubicBezTo>
                  <a:pt x="172" y="17"/>
                  <a:pt x="172" y="17"/>
                  <a:pt x="172" y="17"/>
                </a:cubicBezTo>
                <a:cubicBezTo>
                  <a:pt x="171" y="18"/>
                  <a:pt x="169" y="19"/>
                  <a:pt x="167" y="18"/>
                </a:cubicBezTo>
                <a:cubicBezTo>
                  <a:pt x="166" y="17"/>
                  <a:pt x="166" y="17"/>
                  <a:pt x="166" y="17"/>
                </a:cubicBezTo>
                <a:cubicBezTo>
                  <a:pt x="165" y="17"/>
                  <a:pt x="164" y="18"/>
                  <a:pt x="165" y="18"/>
                </a:cubicBezTo>
                <a:cubicBezTo>
                  <a:pt x="162" y="17"/>
                  <a:pt x="160" y="17"/>
                  <a:pt x="160" y="16"/>
                </a:cubicBezTo>
                <a:cubicBezTo>
                  <a:pt x="155" y="19"/>
                  <a:pt x="147" y="19"/>
                  <a:pt x="142" y="19"/>
                </a:cubicBezTo>
                <a:cubicBezTo>
                  <a:pt x="142" y="18"/>
                  <a:pt x="142" y="18"/>
                  <a:pt x="142" y="18"/>
                </a:cubicBezTo>
                <a:cubicBezTo>
                  <a:pt x="140" y="17"/>
                  <a:pt x="141" y="19"/>
                  <a:pt x="140" y="19"/>
                </a:cubicBezTo>
                <a:cubicBezTo>
                  <a:pt x="141" y="18"/>
                  <a:pt x="139" y="17"/>
                  <a:pt x="140" y="16"/>
                </a:cubicBezTo>
                <a:cubicBezTo>
                  <a:pt x="138" y="15"/>
                  <a:pt x="137" y="17"/>
                  <a:pt x="136" y="18"/>
                </a:cubicBezTo>
                <a:cubicBezTo>
                  <a:pt x="136" y="19"/>
                  <a:pt x="137" y="17"/>
                  <a:pt x="137" y="18"/>
                </a:cubicBezTo>
                <a:cubicBezTo>
                  <a:pt x="137" y="19"/>
                  <a:pt x="134" y="18"/>
                  <a:pt x="133" y="19"/>
                </a:cubicBezTo>
                <a:cubicBezTo>
                  <a:pt x="133" y="18"/>
                  <a:pt x="133" y="17"/>
                  <a:pt x="134" y="17"/>
                </a:cubicBezTo>
                <a:cubicBezTo>
                  <a:pt x="132" y="17"/>
                  <a:pt x="132" y="17"/>
                  <a:pt x="132" y="17"/>
                </a:cubicBezTo>
                <a:cubicBezTo>
                  <a:pt x="131" y="16"/>
                  <a:pt x="136" y="14"/>
                  <a:pt x="134" y="12"/>
                </a:cubicBezTo>
                <a:cubicBezTo>
                  <a:pt x="133" y="12"/>
                  <a:pt x="133" y="12"/>
                  <a:pt x="133" y="12"/>
                </a:cubicBezTo>
                <a:cubicBezTo>
                  <a:pt x="132" y="11"/>
                  <a:pt x="136" y="10"/>
                  <a:pt x="133" y="10"/>
                </a:cubicBezTo>
                <a:cubicBezTo>
                  <a:pt x="132" y="11"/>
                  <a:pt x="131" y="13"/>
                  <a:pt x="132" y="14"/>
                </a:cubicBezTo>
                <a:cubicBezTo>
                  <a:pt x="129" y="14"/>
                  <a:pt x="131" y="17"/>
                  <a:pt x="128" y="17"/>
                </a:cubicBezTo>
                <a:cubicBezTo>
                  <a:pt x="127" y="16"/>
                  <a:pt x="130" y="17"/>
                  <a:pt x="129" y="16"/>
                </a:cubicBezTo>
                <a:cubicBezTo>
                  <a:pt x="128" y="14"/>
                  <a:pt x="127" y="16"/>
                  <a:pt x="125" y="16"/>
                </a:cubicBezTo>
                <a:cubicBezTo>
                  <a:pt x="127" y="16"/>
                  <a:pt x="126" y="18"/>
                  <a:pt x="125" y="18"/>
                </a:cubicBezTo>
                <a:cubicBezTo>
                  <a:pt x="123" y="17"/>
                  <a:pt x="126" y="17"/>
                  <a:pt x="124" y="17"/>
                </a:cubicBezTo>
                <a:cubicBezTo>
                  <a:pt x="123" y="17"/>
                  <a:pt x="121" y="18"/>
                  <a:pt x="123" y="19"/>
                </a:cubicBezTo>
                <a:cubicBezTo>
                  <a:pt x="122" y="21"/>
                  <a:pt x="121" y="18"/>
                  <a:pt x="119" y="20"/>
                </a:cubicBezTo>
                <a:cubicBezTo>
                  <a:pt x="119" y="18"/>
                  <a:pt x="122" y="16"/>
                  <a:pt x="119" y="16"/>
                </a:cubicBezTo>
                <a:cubicBezTo>
                  <a:pt x="120" y="17"/>
                  <a:pt x="116" y="17"/>
                  <a:pt x="118" y="20"/>
                </a:cubicBezTo>
                <a:cubicBezTo>
                  <a:pt x="117" y="19"/>
                  <a:pt x="117" y="18"/>
                  <a:pt x="117" y="17"/>
                </a:cubicBezTo>
                <a:cubicBezTo>
                  <a:pt x="116" y="16"/>
                  <a:pt x="114" y="20"/>
                  <a:pt x="114" y="17"/>
                </a:cubicBezTo>
                <a:cubicBezTo>
                  <a:pt x="113" y="18"/>
                  <a:pt x="113" y="18"/>
                  <a:pt x="113" y="18"/>
                </a:cubicBezTo>
                <a:cubicBezTo>
                  <a:pt x="113" y="18"/>
                  <a:pt x="112" y="18"/>
                  <a:pt x="111" y="17"/>
                </a:cubicBezTo>
                <a:cubicBezTo>
                  <a:pt x="110" y="17"/>
                  <a:pt x="108" y="19"/>
                  <a:pt x="108" y="16"/>
                </a:cubicBezTo>
                <a:cubicBezTo>
                  <a:pt x="107" y="17"/>
                  <a:pt x="105" y="17"/>
                  <a:pt x="106" y="18"/>
                </a:cubicBezTo>
                <a:cubicBezTo>
                  <a:pt x="107" y="19"/>
                  <a:pt x="108" y="17"/>
                  <a:pt x="109" y="19"/>
                </a:cubicBezTo>
                <a:cubicBezTo>
                  <a:pt x="107" y="17"/>
                  <a:pt x="106" y="19"/>
                  <a:pt x="105" y="20"/>
                </a:cubicBezTo>
                <a:cubicBezTo>
                  <a:pt x="105" y="19"/>
                  <a:pt x="105" y="19"/>
                  <a:pt x="105" y="19"/>
                </a:cubicBezTo>
                <a:cubicBezTo>
                  <a:pt x="105" y="19"/>
                  <a:pt x="103" y="19"/>
                  <a:pt x="103" y="20"/>
                </a:cubicBezTo>
                <a:cubicBezTo>
                  <a:pt x="103" y="19"/>
                  <a:pt x="103" y="19"/>
                  <a:pt x="103" y="19"/>
                </a:cubicBezTo>
                <a:cubicBezTo>
                  <a:pt x="102" y="20"/>
                  <a:pt x="102" y="20"/>
                  <a:pt x="102" y="20"/>
                </a:cubicBezTo>
                <a:cubicBezTo>
                  <a:pt x="100" y="20"/>
                  <a:pt x="101" y="18"/>
                  <a:pt x="99" y="18"/>
                </a:cubicBezTo>
                <a:cubicBezTo>
                  <a:pt x="101" y="17"/>
                  <a:pt x="101" y="17"/>
                  <a:pt x="101" y="17"/>
                </a:cubicBezTo>
                <a:cubicBezTo>
                  <a:pt x="101" y="17"/>
                  <a:pt x="100" y="16"/>
                  <a:pt x="99" y="16"/>
                </a:cubicBezTo>
                <a:cubicBezTo>
                  <a:pt x="98" y="18"/>
                  <a:pt x="97" y="19"/>
                  <a:pt x="97" y="20"/>
                </a:cubicBezTo>
                <a:cubicBezTo>
                  <a:pt x="96" y="20"/>
                  <a:pt x="97" y="19"/>
                  <a:pt x="95" y="20"/>
                </a:cubicBezTo>
                <a:cubicBezTo>
                  <a:pt x="97" y="18"/>
                  <a:pt x="97" y="18"/>
                  <a:pt x="97" y="18"/>
                </a:cubicBezTo>
                <a:cubicBezTo>
                  <a:pt x="97" y="18"/>
                  <a:pt x="96" y="16"/>
                  <a:pt x="94" y="16"/>
                </a:cubicBezTo>
                <a:cubicBezTo>
                  <a:pt x="93" y="17"/>
                  <a:pt x="91" y="18"/>
                  <a:pt x="93" y="19"/>
                </a:cubicBezTo>
                <a:cubicBezTo>
                  <a:pt x="92" y="19"/>
                  <a:pt x="91" y="18"/>
                  <a:pt x="92" y="18"/>
                </a:cubicBezTo>
                <a:cubicBezTo>
                  <a:pt x="90" y="18"/>
                  <a:pt x="92" y="19"/>
                  <a:pt x="90" y="19"/>
                </a:cubicBezTo>
                <a:cubicBezTo>
                  <a:pt x="90" y="19"/>
                  <a:pt x="87" y="18"/>
                  <a:pt x="86" y="16"/>
                </a:cubicBezTo>
                <a:cubicBezTo>
                  <a:pt x="88" y="15"/>
                  <a:pt x="88" y="15"/>
                  <a:pt x="88" y="15"/>
                </a:cubicBezTo>
                <a:cubicBezTo>
                  <a:pt x="87" y="15"/>
                  <a:pt x="87" y="15"/>
                  <a:pt x="87" y="15"/>
                </a:cubicBezTo>
                <a:cubicBezTo>
                  <a:pt x="88" y="13"/>
                  <a:pt x="86" y="13"/>
                  <a:pt x="87" y="12"/>
                </a:cubicBezTo>
                <a:cubicBezTo>
                  <a:pt x="86" y="12"/>
                  <a:pt x="85" y="12"/>
                  <a:pt x="84" y="12"/>
                </a:cubicBezTo>
                <a:cubicBezTo>
                  <a:pt x="87" y="15"/>
                  <a:pt x="82" y="16"/>
                  <a:pt x="82" y="18"/>
                </a:cubicBezTo>
                <a:cubicBezTo>
                  <a:pt x="79" y="19"/>
                  <a:pt x="81" y="13"/>
                  <a:pt x="77" y="16"/>
                </a:cubicBezTo>
                <a:cubicBezTo>
                  <a:pt x="78" y="17"/>
                  <a:pt x="76" y="19"/>
                  <a:pt x="78" y="18"/>
                </a:cubicBezTo>
                <a:cubicBezTo>
                  <a:pt x="76" y="18"/>
                  <a:pt x="77" y="20"/>
                  <a:pt x="74" y="19"/>
                </a:cubicBezTo>
                <a:cubicBezTo>
                  <a:pt x="76" y="18"/>
                  <a:pt x="73" y="17"/>
                  <a:pt x="75" y="15"/>
                </a:cubicBezTo>
                <a:cubicBezTo>
                  <a:pt x="75" y="16"/>
                  <a:pt x="76" y="16"/>
                  <a:pt x="77" y="16"/>
                </a:cubicBezTo>
                <a:cubicBezTo>
                  <a:pt x="76" y="15"/>
                  <a:pt x="77" y="13"/>
                  <a:pt x="75" y="13"/>
                </a:cubicBezTo>
                <a:cubicBezTo>
                  <a:pt x="74" y="14"/>
                  <a:pt x="72" y="14"/>
                  <a:pt x="72" y="15"/>
                </a:cubicBezTo>
                <a:cubicBezTo>
                  <a:pt x="72" y="16"/>
                  <a:pt x="74" y="15"/>
                  <a:pt x="73" y="16"/>
                </a:cubicBezTo>
                <a:cubicBezTo>
                  <a:pt x="71" y="17"/>
                  <a:pt x="71" y="15"/>
                  <a:pt x="70" y="17"/>
                </a:cubicBezTo>
                <a:cubicBezTo>
                  <a:pt x="71" y="17"/>
                  <a:pt x="71" y="18"/>
                  <a:pt x="71" y="19"/>
                </a:cubicBezTo>
                <a:cubicBezTo>
                  <a:pt x="70" y="20"/>
                  <a:pt x="70" y="20"/>
                  <a:pt x="70" y="20"/>
                </a:cubicBezTo>
                <a:cubicBezTo>
                  <a:pt x="70" y="19"/>
                  <a:pt x="70" y="19"/>
                  <a:pt x="70" y="19"/>
                </a:cubicBezTo>
                <a:cubicBezTo>
                  <a:pt x="67" y="18"/>
                  <a:pt x="69" y="20"/>
                  <a:pt x="66" y="20"/>
                </a:cubicBezTo>
                <a:cubicBezTo>
                  <a:pt x="65" y="18"/>
                  <a:pt x="65" y="18"/>
                  <a:pt x="65" y="18"/>
                </a:cubicBezTo>
                <a:cubicBezTo>
                  <a:pt x="66" y="17"/>
                  <a:pt x="69" y="19"/>
                  <a:pt x="69" y="16"/>
                </a:cubicBezTo>
                <a:cubicBezTo>
                  <a:pt x="67" y="16"/>
                  <a:pt x="66" y="18"/>
                  <a:pt x="64" y="17"/>
                </a:cubicBezTo>
                <a:cubicBezTo>
                  <a:pt x="66" y="16"/>
                  <a:pt x="66" y="16"/>
                  <a:pt x="66" y="16"/>
                </a:cubicBezTo>
                <a:cubicBezTo>
                  <a:pt x="65" y="16"/>
                  <a:pt x="65" y="13"/>
                  <a:pt x="62" y="15"/>
                </a:cubicBezTo>
                <a:cubicBezTo>
                  <a:pt x="61" y="16"/>
                  <a:pt x="62" y="16"/>
                  <a:pt x="61" y="17"/>
                </a:cubicBezTo>
                <a:cubicBezTo>
                  <a:pt x="59" y="17"/>
                  <a:pt x="58" y="18"/>
                  <a:pt x="56" y="18"/>
                </a:cubicBezTo>
                <a:cubicBezTo>
                  <a:pt x="56" y="16"/>
                  <a:pt x="52" y="18"/>
                  <a:pt x="55" y="16"/>
                </a:cubicBezTo>
                <a:cubicBezTo>
                  <a:pt x="55" y="17"/>
                  <a:pt x="60" y="17"/>
                  <a:pt x="61" y="15"/>
                </a:cubicBezTo>
                <a:cubicBezTo>
                  <a:pt x="60" y="13"/>
                  <a:pt x="63" y="16"/>
                  <a:pt x="64" y="13"/>
                </a:cubicBezTo>
                <a:cubicBezTo>
                  <a:pt x="61" y="13"/>
                  <a:pt x="62" y="11"/>
                  <a:pt x="61" y="10"/>
                </a:cubicBezTo>
                <a:cubicBezTo>
                  <a:pt x="61" y="10"/>
                  <a:pt x="60" y="10"/>
                  <a:pt x="60" y="11"/>
                </a:cubicBezTo>
                <a:cubicBezTo>
                  <a:pt x="59" y="12"/>
                  <a:pt x="60" y="12"/>
                  <a:pt x="60" y="13"/>
                </a:cubicBezTo>
                <a:cubicBezTo>
                  <a:pt x="57" y="13"/>
                  <a:pt x="55" y="13"/>
                  <a:pt x="53" y="15"/>
                </a:cubicBezTo>
                <a:cubicBezTo>
                  <a:pt x="53" y="14"/>
                  <a:pt x="53" y="13"/>
                  <a:pt x="54" y="13"/>
                </a:cubicBezTo>
                <a:cubicBezTo>
                  <a:pt x="51" y="13"/>
                  <a:pt x="48" y="13"/>
                  <a:pt x="45" y="12"/>
                </a:cubicBezTo>
                <a:cubicBezTo>
                  <a:pt x="46" y="14"/>
                  <a:pt x="41" y="13"/>
                  <a:pt x="43" y="15"/>
                </a:cubicBezTo>
                <a:cubicBezTo>
                  <a:pt x="44" y="15"/>
                  <a:pt x="45" y="17"/>
                  <a:pt x="45" y="18"/>
                </a:cubicBezTo>
                <a:cubicBezTo>
                  <a:pt x="44" y="17"/>
                  <a:pt x="45" y="17"/>
                  <a:pt x="44" y="16"/>
                </a:cubicBezTo>
                <a:cubicBezTo>
                  <a:pt x="43" y="17"/>
                  <a:pt x="42" y="14"/>
                  <a:pt x="41" y="16"/>
                </a:cubicBezTo>
                <a:cubicBezTo>
                  <a:pt x="44" y="15"/>
                  <a:pt x="42" y="13"/>
                  <a:pt x="42" y="12"/>
                </a:cubicBezTo>
                <a:cubicBezTo>
                  <a:pt x="40" y="13"/>
                  <a:pt x="42" y="11"/>
                  <a:pt x="40" y="11"/>
                </a:cubicBezTo>
                <a:cubicBezTo>
                  <a:pt x="38" y="11"/>
                  <a:pt x="36" y="12"/>
                  <a:pt x="33" y="12"/>
                </a:cubicBezTo>
                <a:cubicBezTo>
                  <a:pt x="31" y="11"/>
                  <a:pt x="26" y="12"/>
                  <a:pt x="24" y="12"/>
                </a:cubicBezTo>
                <a:cubicBezTo>
                  <a:pt x="22" y="11"/>
                  <a:pt x="23" y="10"/>
                  <a:pt x="22" y="9"/>
                </a:cubicBezTo>
                <a:cubicBezTo>
                  <a:pt x="20" y="9"/>
                  <a:pt x="23" y="11"/>
                  <a:pt x="20" y="10"/>
                </a:cubicBezTo>
                <a:cubicBezTo>
                  <a:pt x="21" y="10"/>
                  <a:pt x="21" y="10"/>
                  <a:pt x="21" y="10"/>
                </a:cubicBezTo>
                <a:cubicBezTo>
                  <a:pt x="20" y="10"/>
                  <a:pt x="16" y="9"/>
                  <a:pt x="15" y="11"/>
                </a:cubicBezTo>
                <a:cubicBezTo>
                  <a:pt x="16" y="9"/>
                  <a:pt x="16" y="9"/>
                  <a:pt x="16" y="9"/>
                </a:cubicBezTo>
                <a:cubicBezTo>
                  <a:pt x="16" y="9"/>
                  <a:pt x="15" y="9"/>
                  <a:pt x="15" y="10"/>
                </a:cubicBezTo>
                <a:cubicBezTo>
                  <a:pt x="15" y="9"/>
                  <a:pt x="14" y="8"/>
                  <a:pt x="15" y="8"/>
                </a:cubicBezTo>
                <a:cubicBezTo>
                  <a:pt x="14" y="7"/>
                  <a:pt x="12" y="8"/>
                  <a:pt x="10" y="8"/>
                </a:cubicBezTo>
                <a:cubicBezTo>
                  <a:pt x="11" y="9"/>
                  <a:pt x="11" y="9"/>
                  <a:pt x="11" y="9"/>
                </a:cubicBezTo>
                <a:cubicBezTo>
                  <a:pt x="8" y="10"/>
                  <a:pt x="6" y="9"/>
                  <a:pt x="4" y="9"/>
                </a:cubicBezTo>
                <a:cubicBezTo>
                  <a:pt x="4" y="8"/>
                  <a:pt x="4" y="8"/>
                  <a:pt x="4" y="8"/>
                </a:cubicBezTo>
                <a:cubicBezTo>
                  <a:pt x="2" y="9"/>
                  <a:pt x="2" y="9"/>
                  <a:pt x="2" y="9"/>
                </a:cubicBezTo>
                <a:cubicBezTo>
                  <a:pt x="2" y="8"/>
                  <a:pt x="1" y="7"/>
                  <a:pt x="0" y="8"/>
                </a:cubicBezTo>
                <a:cubicBezTo>
                  <a:pt x="4" y="5"/>
                  <a:pt x="4" y="5"/>
                  <a:pt x="4" y="5"/>
                </a:cubicBezTo>
                <a:cubicBezTo>
                  <a:pt x="6" y="6"/>
                  <a:pt x="3" y="6"/>
                  <a:pt x="4" y="8"/>
                </a:cubicBezTo>
                <a:cubicBezTo>
                  <a:pt x="4" y="9"/>
                  <a:pt x="7" y="8"/>
                  <a:pt x="8" y="7"/>
                </a:cubicBezTo>
                <a:cubicBezTo>
                  <a:pt x="7" y="7"/>
                  <a:pt x="6" y="7"/>
                  <a:pt x="6" y="8"/>
                </a:cubicBezTo>
                <a:cubicBezTo>
                  <a:pt x="5" y="6"/>
                  <a:pt x="7" y="6"/>
                  <a:pt x="8" y="5"/>
                </a:cubicBezTo>
                <a:cubicBezTo>
                  <a:pt x="7" y="5"/>
                  <a:pt x="6" y="5"/>
                  <a:pt x="6" y="5"/>
                </a:cubicBezTo>
                <a:cubicBezTo>
                  <a:pt x="7" y="4"/>
                  <a:pt x="8" y="4"/>
                  <a:pt x="10" y="4"/>
                </a:cubicBezTo>
                <a:cubicBezTo>
                  <a:pt x="9" y="5"/>
                  <a:pt x="11" y="5"/>
                  <a:pt x="10" y="6"/>
                </a:cubicBezTo>
                <a:cubicBezTo>
                  <a:pt x="10" y="4"/>
                  <a:pt x="12" y="4"/>
                  <a:pt x="14" y="4"/>
                </a:cubicBezTo>
                <a:cubicBezTo>
                  <a:pt x="16" y="6"/>
                  <a:pt x="18" y="4"/>
                  <a:pt x="20" y="4"/>
                </a:cubicBezTo>
                <a:cubicBezTo>
                  <a:pt x="19" y="5"/>
                  <a:pt x="18" y="7"/>
                  <a:pt x="17" y="7"/>
                </a:cubicBezTo>
                <a:cubicBezTo>
                  <a:pt x="18" y="8"/>
                  <a:pt x="18" y="7"/>
                  <a:pt x="20" y="8"/>
                </a:cubicBezTo>
                <a:cubicBezTo>
                  <a:pt x="21" y="7"/>
                  <a:pt x="21" y="5"/>
                  <a:pt x="23" y="5"/>
                </a:cubicBezTo>
                <a:cubicBezTo>
                  <a:pt x="23" y="6"/>
                  <a:pt x="23" y="6"/>
                  <a:pt x="23" y="6"/>
                </a:cubicBezTo>
                <a:cubicBezTo>
                  <a:pt x="25" y="5"/>
                  <a:pt x="25" y="4"/>
                  <a:pt x="27" y="4"/>
                </a:cubicBezTo>
                <a:cubicBezTo>
                  <a:pt x="31" y="5"/>
                  <a:pt x="35" y="5"/>
                  <a:pt x="38" y="5"/>
                </a:cubicBezTo>
                <a:cubicBezTo>
                  <a:pt x="38" y="6"/>
                  <a:pt x="38" y="6"/>
                  <a:pt x="38" y="6"/>
                </a:cubicBezTo>
                <a:cubicBezTo>
                  <a:pt x="40" y="4"/>
                  <a:pt x="44" y="5"/>
                  <a:pt x="46" y="4"/>
                </a:cubicBezTo>
                <a:cubicBezTo>
                  <a:pt x="50" y="5"/>
                  <a:pt x="55" y="3"/>
                  <a:pt x="57" y="5"/>
                </a:cubicBezTo>
                <a:cubicBezTo>
                  <a:pt x="63" y="4"/>
                  <a:pt x="69" y="4"/>
                  <a:pt x="76" y="4"/>
                </a:cubicBezTo>
                <a:cubicBezTo>
                  <a:pt x="75" y="6"/>
                  <a:pt x="75" y="6"/>
                  <a:pt x="75" y="6"/>
                </a:cubicBezTo>
                <a:cubicBezTo>
                  <a:pt x="76" y="5"/>
                  <a:pt x="76" y="7"/>
                  <a:pt x="77" y="7"/>
                </a:cubicBezTo>
                <a:cubicBezTo>
                  <a:pt x="76" y="5"/>
                  <a:pt x="79" y="5"/>
                  <a:pt x="80" y="4"/>
                </a:cubicBezTo>
                <a:cubicBezTo>
                  <a:pt x="83" y="5"/>
                  <a:pt x="87" y="4"/>
                  <a:pt x="89" y="3"/>
                </a:cubicBezTo>
                <a:cubicBezTo>
                  <a:pt x="90" y="4"/>
                  <a:pt x="90" y="4"/>
                  <a:pt x="90" y="4"/>
                </a:cubicBezTo>
                <a:cubicBezTo>
                  <a:pt x="92" y="2"/>
                  <a:pt x="96" y="4"/>
                  <a:pt x="99" y="4"/>
                </a:cubicBezTo>
                <a:cubicBezTo>
                  <a:pt x="100" y="5"/>
                  <a:pt x="100" y="6"/>
                  <a:pt x="101" y="6"/>
                </a:cubicBezTo>
                <a:cubicBezTo>
                  <a:pt x="103" y="4"/>
                  <a:pt x="104" y="4"/>
                  <a:pt x="107" y="3"/>
                </a:cubicBezTo>
                <a:cubicBezTo>
                  <a:pt x="109" y="3"/>
                  <a:pt x="112" y="4"/>
                  <a:pt x="114" y="4"/>
                </a:cubicBezTo>
                <a:cubicBezTo>
                  <a:pt x="122" y="2"/>
                  <a:pt x="130" y="4"/>
                  <a:pt x="137" y="2"/>
                </a:cubicBezTo>
                <a:cubicBezTo>
                  <a:pt x="138" y="3"/>
                  <a:pt x="138" y="3"/>
                  <a:pt x="138" y="3"/>
                </a:cubicBezTo>
                <a:cubicBezTo>
                  <a:pt x="146" y="1"/>
                  <a:pt x="155" y="3"/>
                  <a:pt x="162" y="2"/>
                </a:cubicBezTo>
                <a:cubicBezTo>
                  <a:pt x="161" y="4"/>
                  <a:pt x="161" y="4"/>
                  <a:pt x="161" y="4"/>
                </a:cubicBezTo>
                <a:cubicBezTo>
                  <a:pt x="163" y="5"/>
                  <a:pt x="166" y="4"/>
                  <a:pt x="165" y="2"/>
                </a:cubicBezTo>
                <a:cubicBezTo>
                  <a:pt x="167" y="3"/>
                  <a:pt x="170" y="1"/>
                  <a:pt x="172" y="3"/>
                </a:cubicBezTo>
                <a:cubicBezTo>
                  <a:pt x="174" y="4"/>
                  <a:pt x="174" y="2"/>
                  <a:pt x="176" y="2"/>
                </a:cubicBezTo>
                <a:cubicBezTo>
                  <a:pt x="180" y="3"/>
                  <a:pt x="182" y="3"/>
                  <a:pt x="186" y="2"/>
                </a:cubicBezTo>
                <a:cubicBezTo>
                  <a:pt x="185" y="2"/>
                  <a:pt x="185" y="2"/>
                  <a:pt x="185" y="2"/>
                </a:cubicBezTo>
                <a:cubicBezTo>
                  <a:pt x="184" y="3"/>
                  <a:pt x="184" y="3"/>
                  <a:pt x="185" y="4"/>
                </a:cubicBezTo>
                <a:cubicBezTo>
                  <a:pt x="187" y="3"/>
                  <a:pt x="190" y="4"/>
                  <a:pt x="189" y="2"/>
                </a:cubicBezTo>
                <a:cubicBezTo>
                  <a:pt x="193" y="3"/>
                  <a:pt x="199" y="1"/>
                  <a:pt x="203" y="3"/>
                </a:cubicBezTo>
                <a:cubicBezTo>
                  <a:pt x="203" y="2"/>
                  <a:pt x="204" y="2"/>
                  <a:pt x="204" y="1"/>
                </a:cubicBezTo>
                <a:cubicBezTo>
                  <a:pt x="208" y="1"/>
                  <a:pt x="212" y="3"/>
                  <a:pt x="215" y="2"/>
                </a:cubicBezTo>
                <a:cubicBezTo>
                  <a:pt x="215" y="2"/>
                  <a:pt x="214" y="3"/>
                  <a:pt x="215" y="3"/>
                </a:cubicBezTo>
                <a:cubicBezTo>
                  <a:pt x="216" y="3"/>
                  <a:pt x="215" y="2"/>
                  <a:pt x="216" y="2"/>
                </a:cubicBezTo>
                <a:cubicBezTo>
                  <a:pt x="222" y="0"/>
                  <a:pt x="229" y="3"/>
                  <a:pt x="234" y="3"/>
                </a:cubicBezTo>
                <a:cubicBezTo>
                  <a:pt x="244" y="2"/>
                  <a:pt x="254" y="3"/>
                  <a:pt x="263" y="3"/>
                </a:cubicBezTo>
                <a:cubicBezTo>
                  <a:pt x="263" y="3"/>
                  <a:pt x="263" y="3"/>
                  <a:pt x="263" y="3"/>
                </a:cubicBezTo>
                <a:cubicBezTo>
                  <a:pt x="266" y="1"/>
                  <a:pt x="270" y="5"/>
                  <a:pt x="273" y="2"/>
                </a:cubicBezTo>
                <a:cubicBezTo>
                  <a:pt x="274" y="3"/>
                  <a:pt x="276" y="2"/>
                  <a:pt x="275" y="3"/>
                </a:cubicBezTo>
                <a:cubicBezTo>
                  <a:pt x="278" y="2"/>
                  <a:pt x="282" y="5"/>
                  <a:pt x="286" y="3"/>
                </a:cubicBezTo>
                <a:cubicBezTo>
                  <a:pt x="285" y="3"/>
                  <a:pt x="285" y="3"/>
                  <a:pt x="285" y="3"/>
                </a:cubicBezTo>
                <a:cubicBezTo>
                  <a:pt x="288" y="5"/>
                  <a:pt x="292" y="3"/>
                  <a:pt x="295" y="4"/>
                </a:cubicBezTo>
                <a:cubicBezTo>
                  <a:pt x="295" y="4"/>
                  <a:pt x="294" y="5"/>
                  <a:pt x="294" y="5"/>
                </a:cubicBezTo>
                <a:cubicBezTo>
                  <a:pt x="296" y="6"/>
                  <a:pt x="298" y="3"/>
                  <a:pt x="298" y="5"/>
                </a:cubicBezTo>
                <a:cubicBezTo>
                  <a:pt x="299" y="5"/>
                  <a:pt x="299" y="4"/>
                  <a:pt x="299" y="4"/>
                </a:cubicBezTo>
                <a:cubicBezTo>
                  <a:pt x="307" y="5"/>
                  <a:pt x="316" y="4"/>
                  <a:pt x="325" y="3"/>
                </a:cubicBezTo>
                <a:cubicBezTo>
                  <a:pt x="331" y="5"/>
                  <a:pt x="325" y="8"/>
                  <a:pt x="330" y="6"/>
                </a:cubicBezTo>
                <a:cubicBezTo>
                  <a:pt x="330" y="6"/>
                  <a:pt x="330" y="5"/>
                  <a:pt x="330" y="5"/>
                </a:cubicBezTo>
                <a:cubicBezTo>
                  <a:pt x="332" y="5"/>
                  <a:pt x="333" y="8"/>
                  <a:pt x="334" y="7"/>
                </a:cubicBezTo>
                <a:cubicBezTo>
                  <a:pt x="334" y="5"/>
                  <a:pt x="335" y="6"/>
                  <a:pt x="335" y="5"/>
                </a:cubicBezTo>
                <a:cubicBezTo>
                  <a:pt x="339" y="6"/>
                  <a:pt x="340" y="8"/>
                  <a:pt x="343" y="7"/>
                </a:cubicBezTo>
                <a:cubicBezTo>
                  <a:pt x="343" y="7"/>
                  <a:pt x="343" y="7"/>
                  <a:pt x="343" y="7"/>
                </a:cubicBezTo>
                <a:cubicBezTo>
                  <a:pt x="346" y="5"/>
                  <a:pt x="350" y="6"/>
                  <a:pt x="353" y="4"/>
                </a:cubicBezTo>
                <a:cubicBezTo>
                  <a:pt x="373" y="4"/>
                  <a:pt x="392" y="3"/>
                  <a:pt x="411" y="3"/>
                </a:cubicBezTo>
                <a:cubicBezTo>
                  <a:pt x="429" y="3"/>
                  <a:pt x="448" y="3"/>
                  <a:pt x="467" y="4"/>
                </a:cubicBezTo>
                <a:cubicBezTo>
                  <a:pt x="471" y="7"/>
                  <a:pt x="472" y="6"/>
                  <a:pt x="476" y="6"/>
                </a:cubicBezTo>
                <a:cubicBezTo>
                  <a:pt x="476" y="6"/>
                  <a:pt x="476" y="6"/>
                  <a:pt x="476" y="6"/>
                </a:cubicBezTo>
                <a:cubicBezTo>
                  <a:pt x="477" y="5"/>
                  <a:pt x="480" y="6"/>
                  <a:pt x="480" y="5"/>
                </a:cubicBezTo>
                <a:cubicBezTo>
                  <a:pt x="487" y="5"/>
                  <a:pt x="494" y="5"/>
                  <a:pt x="501" y="5"/>
                </a:cubicBezTo>
                <a:cubicBezTo>
                  <a:pt x="500" y="5"/>
                  <a:pt x="499" y="7"/>
                  <a:pt x="501" y="7"/>
                </a:cubicBezTo>
                <a:cubicBezTo>
                  <a:pt x="502" y="5"/>
                  <a:pt x="502" y="5"/>
                  <a:pt x="502" y="5"/>
                </a:cubicBezTo>
                <a:cubicBezTo>
                  <a:pt x="502" y="6"/>
                  <a:pt x="502" y="6"/>
                  <a:pt x="502" y="6"/>
                </a:cubicBezTo>
                <a:cubicBezTo>
                  <a:pt x="503" y="6"/>
                  <a:pt x="504" y="5"/>
                  <a:pt x="503" y="4"/>
                </a:cubicBezTo>
                <a:cubicBezTo>
                  <a:pt x="522" y="3"/>
                  <a:pt x="539" y="7"/>
                  <a:pt x="557" y="7"/>
                </a:cubicBezTo>
                <a:cubicBezTo>
                  <a:pt x="562" y="8"/>
                  <a:pt x="568" y="8"/>
                  <a:pt x="572" y="7"/>
                </a:cubicBezTo>
                <a:cubicBezTo>
                  <a:pt x="586" y="10"/>
                  <a:pt x="598" y="13"/>
                  <a:pt x="613" y="12"/>
                </a:cubicBezTo>
                <a:cubicBezTo>
                  <a:pt x="613" y="12"/>
                  <a:pt x="610" y="17"/>
                  <a:pt x="604" y="17"/>
                </a:cubicBezTo>
                <a:close/>
              </a:path>
            </a:pathLst>
          </a:custGeom>
          <a:solidFill>
            <a:schemeClr val="tx1"/>
          </a:solid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US" sz="1600">
              <a:solidFill>
                <a:prstClr val="black"/>
              </a:solidFill>
              <a:latin typeface="Calibri"/>
            </a:endParaRPr>
          </a:p>
        </p:txBody>
      </p:sp>
      <p:sp>
        <p:nvSpPr>
          <p:cNvPr id="82" name="TextBox 81"/>
          <p:cNvSpPr txBox="1"/>
          <p:nvPr/>
        </p:nvSpPr>
        <p:spPr>
          <a:xfrm>
            <a:off x="915399" y="3793628"/>
            <a:ext cx="441647" cy="369332"/>
          </a:xfrm>
          <a:prstGeom prst="rect">
            <a:avLst/>
          </a:prstGeom>
          <a:solidFill>
            <a:srgbClr val="D916D4"/>
          </a:solidFill>
          <a:ln>
            <a:solidFill>
              <a:srgbClr val="000000"/>
            </a:solidFill>
          </a:ln>
        </p:spPr>
        <p:txBody>
          <a:bodyPr wrap="none" rtlCol="0">
            <a:spAutoFit/>
          </a:bodyPr>
          <a:lstStyle/>
          <a:p>
            <a:r>
              <a:rPr lang="en-US" dirty="0" smtClean="0">
                <a:solidFill>
                  <a:srgbClr val="FFFFFF"/>
                </a:solidFill>
              </a:rPr>
              <a:t>(5)</a:t>
            </a:r>
            <a:endParaRPr lang="en-US" dirty="0">
              <a:solidFill>
                <a:srgbClr val="FFFFFF"/>
              </a:solidFill>
            </a:endParaRPr>
          </a:p>
        </p:txBody>
      </p:sp>
      <p:sp>
        <p:nvSpPr>
          <p:cNvPr id="83" name="TextBox 82"/>
          <p:cNvSpPr txBox="1"/>
          <p:nvPr/>
        </p:nvSpPr>
        <p:spPr>
          <a:xfrm>
            <a:off x="915399" y="2633459"/>
            <a:ext cx="441647" cy="369332"/>
          </a:xfrm>
          <a:prstGeom prst="rect">
            <a:avLst/>
          </a:prstGeom>
          <a:solidFill>
            <a:srgbClr val="D916D4"/>
          </a:solidFill>
          <a:ln>
            <a:solidFill>
              <a:srgbClr val="000000"/>
            </a:solidFill>
          </a:ln>
        </p:spPr>
        <p:txBody>
          <a:bodyPr wrap="none" rtlCol="0">
            <a:spAutoFit/>
          </a:bodyPr>
          <a:lstStyle/>
          <a:p>
            <a:r>
              <a:rPr lang="en-US" dirty="0" smtClean="0">
                <a:solidFill>
                  <a:srgbClr val="FFFFFF"/>
                </a:solidFill>
              </a:rPr>
              <a:t>(3)</a:t>
            </a:r>
            <a:endParaRPr lang="en-US" dirty="0">
              <a:solidFill>
                <a:srgbClr val="FFFFFF"/>
              </a:solidFill>
            </a:endParaRPr>
          </a:p>
        </p:txBody>
      </p:sp>
      <p:sp>
        <p:nvSpPr>
          <p:cNvPr id="84" name="TextBox 83"/>
          <p:cNvSpPr txBox="1"/>
          <p:nvPr/>
        </p:nvSpPr>
        <p:spPr>
          <a:xfrm>
            <a:off x="915399" y="1559779"/>
            <a:ext cx="441647" cy="369332"/>
          </a:xfrm>
          <a:prstGeom prst="rect">
            <a:avLst/>
          </a:prstGeom>
          <a:solidFill>
            <a:srgbClr val="D916D4"/>
          </a:solidFill>
          <a:ln>
            <a:solidFill>
              <a:srgbClr val="000000"/>
            </a:solidFill>
          </a:ln>
        </p:spPr>
        <p:txBody>
          <a:bodyPr wrap="none" rtlCol="0">
            <a:spAutoFit/>
          </a:bodyPr>
          <a:lstStyle/>
          <a:p>
            <a:r>
              <a:rPr lang="en-US" dirty="0" smtClean="0">
                <a:solidFill>
                  <a:schemeClr val="bg1"/>
                </a:solidFill>
              </a:rPr>
              <a:t>(1)</a:t>
            </a:r>
            <a:endParaRPr lang="en-US" dirty="0">
              <a:solidFill>
                <a:schemeClr val="bg1"/>
              </a:solidFill>
            </a:endParaRPr>
          </a:p>
        </p:txBody>
      </p:sp>
      <p:grpSp>
        <p:nvGrpSpPr>
          <p:cNvPr id="137" name="Grupa 57"/>
          <p:cNvGrpSpPr/>
          <p:nvPr/>
        </p:nvGrpSpPr>
        <p:grpSpPr>
          <a:xfrm rot="351806">
            <a:off x="5178242" y="3382109"/>
            <a:ext cx="514605" cy="269710"/>
            <a:chOff x="5246340" y="1637308"/>
            <a:chExt cx="1384384" cy="936106"/>
          </a:xfrm>
          <a:solidFill>
            <a:schemeClr val="accent5">
              <a:lumMod val="60000"/>
              <a:lumOff val="40000"/>
            </a:schemeClr>
          </a:solidFill>
        </p:grpSpPr>
        <p:sp>
          <p:nvSpPr>
            <p:cNvPr id="138" name="Freeform 6"/>
            <p:cNvSpPr>
              <a:spLocks/>
            </p:cNvSpPr>
            <p:nvPr/>
          </p:nvSpPr>
          <p:spPr bwMode="auto">
            <a:xfrm>
              <a:off x="5287978" y="1637310"/>
              <a:ext cx="1342746"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pFill/>
            <a:ln w="9525" cap="flat" cmpd="sng" algn="ctr">
              <a:solidFill>
                <a:srgbClr val="000000"/>
              </a:solidFill>
              <a:prstDash val="solid"/>
              <a:headEnd/>
              <a:tailEnd/>
            </a:ln>
            <a:effectLst/>
          </p:spPr>
          <p:txBody>
            <a:bodyPr vert="horz" wrap="square" lIns="36000" tIns="72000" rIns="36000" bIns="36000" numCol="1" anchor="ctr" anchorCtr="1" compatLnSpc="1">
              <a:prstTxWarp prst="textNoShape">
                <a:avLst/>
              </a:prstTxWarp>
            </a:bodyPr>
            <a:lstStyle/>
            <a:p>
              <a:pPr algn="ctr" defTabSz="914400">
                <a:defRPr/>
              </a:pPr>
              <a:endParaRPr lang="en-US" sz="1600" kern="0" baseline="-16000" dirty="0">
                <a:solidFill>
                  <a:sysClr val="windowText" lastClr="000000">
                    <a:lumMod val="95000"/>
                    <a:lumOff val="5000"/>
                  </a:sysClr>
                </a:solidFill>
                <a:latin typeface="Segoe Print" pitchFamily="2" charset="0"/>
                <a:cs typeface="Arial" pitchFamily="34" charset="0"/>
              </a:endParaRPr>
            </a:p>
          </p:txBody>
        </p:sp>
        <p:sp>
          <p:nvSpPr>
            <p:cNvPr id="139"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grpFill/>
            <a:ln w="9525">
              <a:solidFill>
                <a:srgbClr val="000000"/>
              </a:solidFill>
              <a:round/>
              <a:headEnd/>
              <a:tailEnd/>
            </a:ln>
          </p:spPr>
          <p:txBody>
            <a:bodyPr vert="horz" wrap="square" lIns="36000" tIns="72000" rIns="36000" bIns="36000" numCol="1" anchor="ctr" anchorCtr="1" compatLnSpc="1">
              <a:prstTxWarp prst="textNoShape">
                <a:avLst/>
              </a:prstTxWarp>
            </a:bodyPr>
            <a:lstStyle/>
            <a:p>
              <a:pPr defTabSz="914400">
                <a:defRPr/>
              </a:pPr>
              <a:endParaRPr lang="en-US" sz="1600" kern="0">
                <a:solidFill>
                  <a:sysClr val="windowText" lastClr="000000"/>
                </a:solidFill>
                <a:latin typeface="Segoe Print" pitchFamily="2" charset="0"/>
              </a:endParaRPr>
            </a:p>
          </p:txBody>
        </p:sp>
      </p:grpSp>
      <p:grpSp>
        <p:nvGrpSpPr>
          <p:cNvPr id="140" name="Grupa 57"/>
          <p:cNvGrpSpPr/>
          <p:nvPr/>
        </p:nvGrpSpPr>
        <p:grpSpPr>
          <a:xfrm>
            <a:off x="3896266" y="3370390"/>
            <a:ext cx="514604" cy="269709"/>
            <a:chOff x="5246340" y="1637308"/>
            <a:chExt cx="1384382" cy="936104"/>
          </a:xfrm>
          <a:solidFill>
            <a:schemeClr val="accent5"/>
          </a:solidFill>
        </p:grpSpPr>
        <p:sp>
          <p:nvSpPr>
            <p:cNvPr id="141"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pFill/>
            <a:ln w="9525" cap="flat" cmpd="sng" algn="ctr">
              <a:solidFill>
                <a:srgbClr val="000000"/>
              </a:solidFill>
              <a:prstDash val="solid"/>
              <a:headEnd/>
              <a:tailEnd/>
            </a:ln>
            <a:effectLst/>
          </p:spPr>
          <p:txBody>
            <a:bodyPr vert="horz" wrap="square" lIns="36000" tIns="72000" rIns="36000" bIns="36000" numCol="1" anchor="ctr" anchorCtr="1" compatLnSpc="1">
              <a:prstTxWarp prst="textNoShape">
                <a:avLst/>
              </a:prstTxWarp>
            </a:bodyPr>
            <a:lstStyle/>
            <a:p>
              <a:pPr algn="ctr" defTabSz="914400">
                <a:defRPr/>
              </a:pPr>
              <a:endParaRPr lang="en-US" sz="1600" kern="0" baseline="-16000" dirty="0">
                <a:solidFill>
                  <a:sysClr val="windowText" lastClr="000000">
                    <a:lumMod val="95000"/>
                    <a:lumOff val="5000"/>
                  </a:sysClr>
                </a:solidFill>
                <a:latin typeface="Segoe Print" pitchFamily="2" charset="0"/>
                <a:cs typeface="Arial" pitchFamily="34" charset="0"/>
              </a:endParaRPr>
            </a:p>
          </p:txBody>
        </p:sp>
        <p:sp>
          <p:nvSpPr>
            <p:cNvPr id="142"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grpFill/>
            <a:ln w="9525">
              <a:solidFill>
                <a:srgbClr val="000000"/>
              </a:solidFill>
              <a:round/>
              <a:headEnd/>
              <a:tailEnd/>
            </a:ln>
          </p:spPr>
          <p:txBody>
            <a:bodyPr vert="horz" wrap="square" lIns="36000" tIns="72000" rIns="36000" bIns="36000" numCol="1" anchor="ctr" anchorCtr="1" compatLnSpc="1">
              <a:prstTxWarp prst="textNoShape">
                <a:avLst/>
              </a:prstTxWarp>
            </a:bodyPr>
            <a:lstStyle/>
            <a:p>
              <a:pPr defTabSz="914400">
                <a:defRPr/>
              </a:pPr>
              <a:endParaRPr lang="en-US" sz="1600" kern="0">
                <a:solidFill>
                  <a:sysClr val="windowText" lastClr="000000"/>
                </a:solidFill>
                <a:latin typeface="Segoe Print" pitchFamily="2" charset="0"/>
              </a:endParaRPr>
            </a:p>
          </p:txBody>
        </p:sp>
      </p:grpSp>
      <p:grpSp>
        <p:nvGrpSpPr>
          <p:cNvPr id="158" name="Grupa 57"/>
          <p:cNvGrpSpPr/>
          <p:nvPr/>
        </p:nvGrpSpPr>
        <p:grpSpPr>
          <a:xfrm rot="351806">
            <a:off x="2509136" y="3507576"/>
            <a:ext cx="514605" cy="269710"/>
            <a:chOff x="5246340" y="1637308"/>
            <a:chExt cx="1384384" cy="936106"/>
          </a:xfrm>
          <a:solidFill>
            <a:schemeClr val="accent5">
              <a:lumMod val="60000"/>
              <a:lumOff val="40000"/>
            </a:schemeClr>
          </a:solidFill>
        </p:grpSpPr>
        <p:sp>
          <p:nvSpPr>
            <p:cNvPr id="159" name="Freeform 6"/>
            <p:cNvSpPr>
              <a:spLocks/>
            </p:cNvSpPr>
            <p:nvPr/>
          </p:nvSpPr>
          <p:spPr bwMode="auto">
            <a:xfrm>
              <a:off x="5287978" y="1637310"/>
              <a:ext cx="1342746"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pFill/>
            <a:ln w="9525" cap="flat" cmpd="sng" algn="ctr">
              <a:solidFill>
                <a:srgbClr val="000000"/>
              </a:solidFill>
              <a:prstDash val="solid"/>
              <a:headEnd/>
              <a:tailEnd/>
            </a:ln>
            <a:effectLst/>
          </p:spPr>
          <p:txBody>
            <a:bodyPr vert="horz" wrap="square" lIns="36000" tIns="72000" rIns="36000" bIns="36000" numCol="1" anchor="ctr" anchorCtr="1" compatLnSpc="1">
              <a:prstTxWarp prst="textNoShape">
                <a:avLst/>
              </a:prstTxWarp>
            </a:bodyPr>
            <a:lstStyle/>
            <a:p>
              <a:pPr algn="ctr" defTabSz="914400">
                <a:defRPr/>
              </a:pPr>
              <a:endParaRPr lang="en-US" sz="1600" kern="0" baseline="-16000" dirty="0">
                <a:solidFill>
                  <a:sysClr val="windowText" lastClr="000000">
                    <a:lumMod val="95000"/>
                    <a:lumOff val="5000"/>
                  </a:sysClr>
                </a:solidFill>
                <a:latin typeface="Segoe Print" pitchFamily="2" charset="0"/>
                <a:cs typeface="Arial" pitchFamily="34" charset="0"/>
              </a:endParaRPr>
            </a:p>
          </p:txBody>
        </p:sp>
        <p:sp>
          <p:nvSpPr>
            <p:cNvPr id="160"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grpFill/>
            <a:ln w="9525">
              <a:solidFill>
                <a:srgbClr val="000000"/>
              </a:solidFill>
              <a:round/>
              <a:headEnd/>
              <a:tailEnd/>
            </a:ln>
          </p:spPr>
          <p:txBody>
            <a:bodyPr vert="horz" wrap="square" lIns="36000" tIns="72000" rIns="36000" bIns="36000" numCol="1" anchor="ctr" anchorCtr="1" compatLnSpc="1">
              <a:prstTxWarp prst="textNoShape">
                <a:avLst/>
              </a:prstTxWarp>
            </a:bodyPr>
            <a:lstStyle/>
            <a:p>
              <a:pPr defTabSz="914400">
                <a:defRPr/>
              </a:pPr>
              <a:endParaRPr lang="en-US" sz="1600" kern="0">
                <a:solidFill>
                  <a:sysClr val="windowText" lastClr="000000"/>
                </a:solidFill>
                <a:latin typeface="Segoe Print" pitchFamily="2" charset="0"/>
              </a:endParaRPr>
            </a:p>
          </p:txBody>
        </p:sp>
      </p:grpSp>
      <p:grpSp>
        <p:nvGrpSpPr>
          <p:cNvPr id="170" name="Grupa 57"/>
          <p:cNvGrpSpPr/>
          <p:nvPr/>
        </p:nvGrpSpPr>
        <p:grpSpPr>
          <a:xfrm rot="20960138">
            <a:off x="2867787" y="3596649"/>
            <a:ext cx="514604" cy="269709"/>
            <a:chOff x="5246340" y="1637308"/>
            <a:chExt cx="1384382" cy="936104"/>
          </a:xfrm>
          <a:solidFill>
            <a:srgbClr val="18D3FF"/>
          </a:solidFill>
        </p:grpSpPr>
        <p:sp>
          <p:nvSpPr>
            <p:cNvPr id="171"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pFill/>
            <a:ln w="9525" cap="flat" cmpd="sng" algn="ctr">
              <a:solidFill>
                <a:srgbClr val="000000"/>
              </a:solidFill>
              <a:prstDash val="solid"/>
              <a:headEnd/>
              <a:tailEnd/>
            </a:ln>
            <a:effectLst/>
          </p:spPr>
          <p:txBody>
            <a:bodyPr vert="horz" wrap="square" lIns="36000" tIns="72000" rIns="36000" bIns="36000" numCol="1" anchor="ctr" anchorCtr="1" compatLnSpc="1">
              <a:prstTxWarp prst="textNoShape">
                <a:avLst/>
              </a:prstTxWarp>
            </a:bodyPr>
            <a:lstStyle/>
            <a:p>
              <a:pPr algn="ctr" defTabSz="914400">
                <a:defRPr/>
              </a:pPr>
              <a:endParaRPr lang="en-US" sz="1600" kern="0" baseline="-16000" dirty="0">
                <a:solidFill>
                  <a:sysClr val="windowText" lastClr="000000">
                    <a:lumMod val="95000"/>
                    <a:lumOff val="5000"/>
                  </a:sysClr>
                </a:solidFill>
                <a:latin typeface="Segoe Print" pitchFamily="2" charset="0"/>
                <a:cs typeface="Arial" pitchFamily="34" charset="0"/>
              </a:endParaRPr>
            </a:p>
          </p:txBody>
        </p:sp>
        <p:sp>
          <p:nvSpPr>
            <p:cNvPr id="172"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grpFill/>
            <a:ln w="9525">
              <a:solidFill>
                <a:srgbClr val="000000"/>
              </a:solidFill>
              <a:round/>
              <a:headEnd/>
              <a:tailEnd/>
            </a:ln>
          </p:spPr>
          <p:txBody>
            <a:bodyPr vert="horz" wrap="square" lIns="36000" tIns="72000" rIns="36000" bIns="36000" numCol="1" anchor="ctr" anchorCtr="1" compatLnSpc="1">
              <a:prstTxWarp prst="textNoShape">
                <a:avLst/>
              </a:prstTxWarp>
            </a:bodyPr>
            <a:lstStyle/>
            <a:p>
              <a:pPr defTabSz="914400">
                <a:defRPr/>
              </a:pPr>
              <a:endParaRPr lang="en-US" sz="1600" kern="0">
                <a:solidFill>
                  <a:sysClr val="windowText" lastClr="000000"/>
                </a:solidFill>
                <a:latin typeface="Segoe Print" pitchFamily="2" charset="0"/>
              </a:endParaRPr>
            </a:p>
          </p:txBody>
        </p:sp>
      </p:grpSp>
      <p:grpSp>
        <p:nvGrpSpPr>
          <p:cNvPr id="174" name="Grupa 57"/>
          <p:cNvGrpSpPr/>
          <p:nvPr/>
        </p:nvGrpSpPr>
        <p:grpSpPr>
          <a:xfrm rot="351806">
            <a:off x="2640322" y="3867670"/>
            <a:ext cx="514605" cy="269710"/>
            <a:chOff x="5246340" y="1637308"/>
            <a:chExt cx="1384384" cy="936106"/>
          </a:xfrm>
          <a:solidFill>
            <a:srgbClr val="18D3FF"/>
          </a:solidFill>
        </p:grpSpPr>
        <p:sp>
          <p:nvSpPr>
            <p:cNvPr id="175" name="Freeform 6"/>
            <p:cNvSpPr>
              <a:spLocks/>
            </p:cNvSpPr>
            <p:nvPr/>
          </p:nvSpPr>
          <p:spPr bwMode="auto">
            <a:xfrm>
              <a:off x="5287978" y="1637310"/>
              <a:ext cx="1342746"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pFill/>
            <a:ln w="9525" cap="flat" cmpd="sng" algn="ctr">
              <a:solidFill>
                <a:srgbClr val="000000"/>
              </a:solidFill>
              <a:prstDash val="solid"/>
              <a:headEnd/>
              <a:tailEnd/>
            </a:ln>
            <a:effectLst/>
          </p:spPr>
          <p:txBody>
            <a:bodyPr vert="horz" wrap="square" lIns="36000" tIns="72000" rIns="36000" bIns="36000" numCol="1" anchor="ctr" anchorCtr="1" compatLnSpc="1">
              <a:prstTxWarp prst="textNoShape">
                <a:avLst/>
              </a:prstTxWarp>
            </a:bodyPr>
            <a:lstStyle/>
            <a:p>
              <a:pPr algn="ctr" defTabSz="914400">
                <a:defRPr/>
              </a:pPr>
              <a:endParaRPr lang="en-US" sz="1600" kern="0" baseline="-16000" dirty="0">
                <a:solidFill>
                  <a:sysClr val="windowText" lastClr="000000">
                    <a:lumMod val="95000"/>
                    <a:lumOff val="5000"/>
                  </a:sysClr>
                </a:solidFill>
                <a:latin typeface="Segoe Print" pitchFamily="2" charset="0"/>
                <a:cs typeface="Arial" pitchFamily="34" charset="0"/>
              </a:endParaRPr>
            </a:p>
          </p:txBody>
        </p:sp>
        <p:sp>
          <p:nvSpPr>
            <p:cNvPr id="176"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grpFill/>
            <a:ln w="9525">
              <a:solidFill>
                <a:srgbClr val="000000"/>
              </a:solidFill>
              <a:round/>
              <a:headEnd/>
              <a:tailEnd/>
            </a:ln>
          </p:spPr>
          <p:txBody>
            <a:bodyPr vert="horz" wrap="square" lIns="36000" tIns="72000" rIns="36000" bIns="36000" numCol="1" anchor="ctr" anchorCtr="1" compatLnSpc="1">
              <a:prstTxWarp prst="textNoShape">
                <a:avLst/>
              </a:prstTxWarp>
            </a:bodyPr>
            <a:lstStyle/>
            <a:p>
              <a:pPr defTabSz="914400">
                <a:defRPr/>
              </a:pPr>
              <a:endParaRPr lang="en-US" sz="1600" kern="0">
                <a:solidFill>
                  <a:sysClr val="windowText" lastClr="000000"/>
                </a:solidFill>
                <a:latin typeface="Segoe Print" pitchFamily="2" charset="0"/>
              </a:endParaRPr>
            </a:p>
          </p:txBody>
        </p:sp>
      </p:grpSp>
      <p:grpSp>
        <p:nvGrpSpPr>
          <p:cNvPr id="81" name="Grupa 57"/>
          <p:cNvGrpSpPr/>
          <p:nvPr/>
        </p:nvGrpSpPr>
        <p:grpSpPr>
          <a:xfrm rot="351806">
            <a:off x="5082787" y="3715111"/>
            <a:ext cx="514605" cy="269710"/>
            <a:chOff x="5246340" y="1637308"/>
            <a:chExt cx="1384384" cy="936106"/>
          </a:xfrm>
          <a:solidFill>
            <a:schemeClr val="accent5">
              <a:lumMod val="60000"/>
              <a:lumOff val="40000"/>
            </a:schemeClr>
          </a:solidFill>
        </p:grpSpPr>
        <p:sp>
          <p:nvSpPr>
            <p:cNvPr id="85" name="Freeform 6"/>
            <p:cNvSpPr>
              <a:spLocks/>
            </p:cNvSpPr>
            <p:nvPr/>
          </p:nvSpPr>
          <p:spPr bwMode="auto">
            <a:xfrm>
              <a:off x="5287978" y="1637310"/>
              <a:ext cx="1342746"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pFill/>
            <a:ln w="9525" cap="flat" cmpd="sng" algn="ctr">
              <a:solidFill>
                <a:srgbClr val="000000"/>
              </a:solidFill>
              <a:prstDash val="solid"/>
              <a:headEnd/>
              <a:tailEnd/>
            </a:ln>
            <a:effectLst/>
          </p:spPr>
          <p:txBody>
            <a:bodyPr vert="horz" wrap="square" lIns="36000" tIns="72000" rIns="36000" bIns="36000" numCol="1" anchor="ctr" anchorCtr="1" compatLnSpc="1">
              <a:prstTxWarp prst="textNoShape">
                <a:avLst/>
              </a:prstTxWarp>
            </a:bodyPr>
            <a:lstStyle/>
            <a:p>
              <a:pPr algn="ctr" defTabSz="914400">
                <a:defRPr/>
              </a:pPr>
              <a:endParaRPr lang="en-US" sz="1600" kern="0" baseline="-16000" dirty="0">
                <a:solidFill>
                  <a:sysClr val="windowText" lastClr="000000">
                    <a:lumMod val="95000"/>
                    <a:lumOff val="5000"/>
                  </a:sysClr>
                </a:solidFill>
                <a:latin typeface="Segoe Print" pitchFamily="2" charset="0"/>
                <a:cs typeface="Arial" pitchFamily="34" charset="0"/>
              </a:endParaRPr>
            </a:p>
          </p:txBody>
        </p:sp>
        <p:sp>
          <p:nvSpPr>
            <p:cNvPr id="86"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grpFill/>
            <a:ln w="9525">
              <a:solidFill>
                <a:srgbClr val="000000"/>
              </a:solidFill>
              <a:round/>
              <a:headEnd/>
              <a:tailEnd/>
            </a:ln>
          </p:spPr>
          <p:txBody>
            <a:bodyPr vert="horz" wrap="square" lIns="36000" tIns="72000" rIns="36000" bIns="36000" numCol="1" anchor="ctr" anchorCtr="1" compatLnSpc="1">
              <a:prstTxWarp prst="textNoShape">
                <a:avLst/>
              </a:prstTxWarp>
            </a:bodyPr>
            <a:lstStyle/>
            <a:p>
              <a:pPr defTabSz="914400">
                <a:defRPr/>
              </a:pPr>
              <a:endParaRPr lang="en-US" sz="1600" kern="0">
                <a:solidFill>
                  <a:sysClr val="windowText" lastClr="000000"/>
                </a:solidFill>
                <a:latin typeface="Segoe Print" pitchFamily="2" charset="0"/>
              </a:endParaRPr>
            </a:p>
          </p:txBody>
        </p:sp>
      </p:grpSp>
      <p:grpSp>
        <p:nvGrpSpPr>
          <p:cNvPr id="87" name="Grupa 57"/>
          <p:cNvGrpSpPr/>
          <p:nvPr/>
        </p:nvGrpSpPr>
        <p:grpSpPr>
          <a:xfrm rot="351806">
            <a:off x="3748603" y="3666429"/>
            <a:ext cx="514605" cy="269710"/>
            <a:chOff x="5246340" y="1637308"/>
            <a:chExt cx="1384384" cy="936106"/>
          </a:xfrm>
          <a:solidFill>
            <a:schemeClr val="accent5">
              <a:lumMod val="60000"/>
              <a:lumOff val="40000"/>
            </a:schemeClr>
          </a:solidFill>
        </p:grpSpPr>
        <p:sp>
          <p:nvSpPr>
            <p:cNvPr id="88" name="Freeform 6"/>
            <p:cNvSpPr>
              <a:spLocks/>
            </p:cNvSpPr>
            <p:nvPr/>
          </p:nvSpPr>
          <p:spPr bwMode="auto">
            <a:xfrm>
              <a:off x="5287978" y="1637310"/>
              <a:ext cx="1342746"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pFill/>
            <a:ln w="9525" cap="flat" cmpd="sng" algn="ctr">
              <a:solidFill>
                <a:srgbClr val="000000"/>
              </a:solidFill>
              <a:prstDash val="solid"/>
              <a:headEnd/>
              <a:tailEnd/>
            </a:ln>
            <a:effectLst/>
          </p:spPr>
          <p:txBody>
            <a:bodyPr vert="horz" wrap="square" lIns="36000" tIns="72000" rIns="36000" bIns="36000" numCol="1" anchor="ctr" anchorCtr="1" compatLnSpc="1">
              <a:prstTxWarp prst="textNoShape">
                <a:avLst/>
              </a:prstTxWarp>
            </a:bodyPr>
            <a:lstStyle/>
            <a:p>
              <a:pPr algn="ctr" defTabSz="914400">
                <a:defRPr/>
              </a:pPr>
              <a:endParaRPr lang="en-US" sz="1600" kern="0" baseline="-16000" dirty="0">
                <a:solidFill>
                  <a:sysClr val="windowText" lastClr="000000">
                    <a:lumMod val="95000"/>
                    <a:lumOff val="5000"/>
                  </a:sysClr>
                </a:solidFill>
                <a:latin typeface="Segoe Print" pitchFamily="2" charset="0"/>
                <a:cs typeface="Arial" pitchFamily="34" charset="0"/>
              </a:endParaRPr>
            </a:p>
          </p:txBody>
        </p:sp>
        <p:sp>
          <p:nvSpPr>
            <p:cNvPr id="89"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grpFill/>
            <a:ln w="9525">
              <a:solidFill>
                <a:srgbClr val="000000"/>
              </a:solidFill>
              <a:round/>
              <a:headEnd/>
              <a:tailEnd/>
            </a:ln>
          </p:spPr>
          <p:txBody>
            <a:bodyPr vert="horz" wrap="square" lIns="36000" tIns="72000" rIns="36000" bIns="36000" numCol="1" anchor="ctr" anchorCtr="1" compatLnSpc="1">
              <a:prstTxWarp prst="textNoShape">
                <a:avLst/>
              </a:prstTxWarp>
            </a:bodyPr>
            <a:lstStyle/>
            <a:p>
              <a:pPr defTabSz="914400">
                <a:defRPr/>
              </a:pPr>
              <a:endParaRPr lang="en-US" sz="1600" kern="0">
                <a:solidFill>
                  <a:sysClr val="windowText" lastClr="000000"/>
                </a:solidFill>
                <a:latin typeface="Segoe Print" pitchFamily="2" charset="0"/>
              </a:endParaRPr>
            </a:p>
          </p:txBody>
        </p:sp>
      </p:grpSp>
      <p:grpSp>
        <p:nvGrpSpPr>
          <p:cNvPr id="91" name="Grupa 57"/>
          <p:cNvGrpSpPr/>
          <p:nvPr/>
        </p:nvGrpSpPr>
        <p:grpSpPr>
          <a:xfrm rot="351806">
            <a:off x="5950605" y="3445453"/>
            <a:ext cx="514605" cy="269710"/>
            <a:chOff x="5246340" y="1637308"/>
            <a:chExt cx="1384384" cy="936106"/>
          </a:xfrm>
          <a:solidFill>
            <a:schemeClr val="accent5">
              <a:lumMod val="60000"/>
              <a:lumOff val="40000"/>
            </a:schemeClr>
          </a:solidFill>
        </p:grpSpPr>
        <p:sp>
          <p:nvSpPr>
            <p:cNvPr id="92" name="Freeform 6"/>
            <p:cNvSpPr>
              <a:spLocks/>
            </p:cNvSpPr>
            <p:nvPr/>
          </p:nvSpPr>
          <p:spPr bwMode="auto">
            <a:xfrm>
              <a:off x="5287978" y="1637310"/>
              <a:ext cx="1342746"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pFill/>
            <a:ln w="9525" cap="flat" cmpd="sng" algn="ctr">
              <a:solidFill>
                <a:srgbClr val="000000"/>
              </a:solidFill>
              <a:prstDash val="solid"/>
              <a:headEnd/>
              <a:tailEnd/>
            </a:ln>
            <a:effectLst/>
          </p:spPr>
          <p:txBody>
            <a:bodyPr vert="horz" wrap="square" lIns="36000" tIns="72000" rIns="36000" bIns="36000" numCol="1" anchor="ctr" anchorCtr="1" compatLnSpc="1">
              <a:prstTxWarp prst="textNoShape">
                <a:avLst/>
              </a:prstTxWarp>
            </a:bodyPr>
            <a:lstStyle/>
            <a:p>
              <a:pPr algn="ctr" defTabSz="914400">
                <a:defRPr/>
              </a:pPr>
              <a:endParaRPr lang="en-US" sz="1600" kern="0" baseline="-16000" dirty="0">
                <a:solidFill>
                  <a:sysClr val="windowText" lastClr="000000">
                    <a:lumMod val="95000"/>
                    <a:lumOff val="5000"/>
                  </a:sysClr>
                </a:solidFill>
                <a:latin typeface="Segoe Print" pitchFamily="2" charset="0"/>
                <a:cs typeface="Arial" pitchFamily="34" charset="0"/>
              </a:endParaRPr>
            </a:p>
          </p:txBody>
        </p:sp>
        <p:sp>
          <p:nvSpPr>
            <p:cNvPr id="93"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grpFill/>
            <a:ln w="9525">
              <a:solidFill>
                <a:srgbClr val="000000"/>
              </a:solidFill>
              <a:round/>
              <a:headEnd/>
              <a:tailEnd/>
            </a:ln>
          </p:spPr>
          <p:txBody>
            <a:bodyPr vert="horz" wrap="square" lIns="36000" tIns="72000" rIns="36000" bIns="36000" numCol="1" anchor="ctr" anchorCtr="1" compatLnSpc="1">
              <a:prstTxWarp prst="textNoShape">
                <a:avLst/>
              </a:prstTxWarp>
            </a:bodyPr>
            <a:lstStyle/>
            <a:p>
              <a:pPr defTabSz="914400">
                <a:defRPr/>
              </a:pPr>
              <a:endParaRPr lang="en-US" sz="1600" kern="0">
                <a:solidFill>
                  <a:sysClr val="windowText" lastClr="000000"/>
                </a:solidFill>
                <a:latin typeface="Segoe Print" pitchFamily="2" charset="0"/>
              </a:endParaRPr>
            </a:p>
          </p:txBody>
        </p:sp>
      </p:grpSp>
      <p:sp>
        <p:nvSpPr>
          <p:cNvPr id="94" name="Title 1"/>
          <p:cNvSpPr>
            <a:spLocks noGrp="1"/>
          </p:cNvSpPr>
          <p:nvPr>
            <p:ph type="title"/>
          </p:nvPr>
        </p:nvSpPr>
        <p:spPr>
          <a:xfrm>
            <a:off x="0" y="4389489"/>
            <a:ext cx="9144000" cy="752636"/>
          </a:xfrm>
          <a:solidFill>
            <a:srgbClr val="FFFFFF"/>
          </a:solidFill>
        </p:spPr>
        <p:txBody>
          <a:bodyPr>
            <a:noAutofit/>
          </a:bodyPr>
          <a:lstStyle/>
          <a:p>
            <a:r>
              <a:rPr lang="en-US" sz="3000" dirty="0" smtClean="0">
                <a:solidFill>
                  <a:schemeClr val="tx1"/>
                </a:solidFill>
                <a:latin typeface="Gotham HTF Medium"/>
                <a:cs typeface="Gotham HTF Medium"/>
              </a:rPr>
              <a:t>Consider </a:t>
            </a:r>
            <a:r>
              <a:rPr lang="en-US" sz="2800" dirty="0" smtClean="0">
                <a:latin typeface="Gotham HTF Medium"/>
                <a:cs typeface="Gotham HTF Medium"/>
              </a:rPr>
              <a:t>WIP </a:t>
            </a:r>
            <a:r>
              <a:rPr lang="en-US" sz="2800" dirty="0">
                <a:latin typeface="Gotham HTF Medium"/>
                <a:cs typeface="Gotham HTF Medium"/>
              </a:rPr>
              <a:t>limits </a:t>
            </a:r>
            <a:r>
              <a:rPr lang="en-US" sz="2800" dirty="0" smtClean="0">
                <a:latin typeface="Gotham HTF Medium"/>
                <a:cs typeface="Gotham HTF Medium"/>
              </a:rPr>
              <a:t>by work type</a:t>
            </a:r>
            <a:endParaRPr lang="en-US" sz="2800" dirty="0">
              <a:latin typeface="Gotham HTF Medium"/>
              <a:cs typeface="Gotham HTF Medium"/>
            </a:endParaRPr>
          </a:p>
        </p:txBody>
      </p:sp>
      <p:pic>
        <p:nvPicPr>
          <p:cNvPr id="69" name="Picture 68"/>
          <p:cNvPicPr>
            <a:picLocks noChangeAspect="1"/>
          </p:cNvPicPr>
          <p:nvPr/>
        </p:nvPicPr>
        <p:blipFill>
          <a:blip r:embed="rId3"/>
          <a:stretch>
            <a:fillRect/>
          </a:stretch>
        </p:blipFill>
        <p:spPr>
          <a:xfrm>
            <a:off x="7483447" y="3329802"/>
            <a:ext cx="1347722" cy="946128"/>
          </a:xfrm>
          <a:prstGeom prst="rect">
            <a:avLst/>
          </a:prstGeom>
        </p:spPr>
      </p:pic>
      <p:sp>
        <p:nvSpPr>
          <p:cNvPr id="2" name="TextBox 1"/>
          <p:cNvSpPr txBox="1"/>
          <p:nvPr/>
        </p:nvSpPr>
        <p:spPr>
          <a:xfrm>
            <a:off x="2348572" y="2765266"/>
            <a:ext cx="5264198" cy="584776"/>
          </a:xfrm>
          <a:prstGeom prst="rect">
            <a:avLst/>
          </a:prstGeom>
          <a:solidFill>
            <a:schemeClr val="tx2"/>
          </a:solidFill>
        </p:spPr>
        <p:txBody>
          <a:bodyPr wrap="none" rtlCol="0">
            <a:spAutoFit/>
          </a:bodyPr>
          <a:lstStyle/>
          <a:p>
            <a:r>
              <a:rPr lang="en-US" sz="3200" dirty="0" smtClean="0">
                <a:solidFill>
                  <a:schemeClr val="bg1"/>
                </a:solidFill>
                <a:latin typeface="Gotham HTF Medium"/>
                <a:cs typeface="Gotham HTF Medium"/>
              </a:rPr>
              <a:t>----</a:t>
            </a:r>
            <a:r>
              <a:rPr lang="en-US" sz="3200" dirty="0" smtClean="0">
                <a:solidFill>
                  <a:schemeClr val="bg1"/>
                </a:solidFill>
                <a:latin typeface="Gotham HTF Medium"/>
                <a:cs typeface="Gotham HTF Medium"/>
                <a:sym typeface="Wingdings"/>
              </a:rPr>
              <a:t>£----£-----£---</a:t>
            </a:r>
            <a:endParaRPr lang="en-US" sz="3200" dirty="0">
              <a:solidFill>
                <a:schemeClr val="bg1"/>
              </a:solidFill>
              <a:latin typeface="Gotham HTF Medium"/>
              <a:cs typeface="Gotham HTF Medium"/>
            </a:endParaRPr>
          </a:p>
        </p:txBody>
      </p:sp>
    </p:spTree>
    <p:extLst>
      <p:ext uri="{BB962C8B-B14F-4D97-AF65-F5344CB8AC3E}">
        <p14:creationId xmlns:p14="http://schemas.microsoft.com/office/powerpoint/2010/main" val="2506735144"/>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3"/>
          </p:nvPr>
        </p:nvSpPr>
        <p:spPr/>
        <p:txBody>
          <a:bodyPr/>
          <a:lstStyle/>
          <a:p>
            <a:r>
              <a:rPr lang="en-US" dirty="0" smtClean="0">
                <a:solidFill>
                  <a:srgbClr val="9FA39B"/>
                </a:solidFill>
              </a:rPr>
              <a:t>@dominicad</a:t>
            </a:r>
          </a:p>
        </p:txBody>
      </p:sp>
      <p:pic>
        <p:nvPicPr>
          <p:cNvPr id="7" name="Picture 6" descr="IMG_Optimistic hand signal.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7801" y="0"/>
            <a:ext cx="6858000" cy="5143500"/>
          </a:xfrm>
          <a:prstGeom prst="rect">
            <a:avLst/>
          </a:prstGeom>
        </p:spPr>
      </p:pic>
      <p:sp>
        <p:nvSpPr>
          <p:cNvPr id="8" name="Rectangle 7"/>
          <p:cNvSpPr/>
          <p:nvPr/>
        </p:nvSpPr>
        <p:spPr>
          <a:xfrm>
            <a:off x="-101601" y="140384"/>
            <a:ext cx="9059333" cy="954107"/>
          </a:xfrm>
          <a:prstGeom prst="rect">
            <a:avLst/>
          </a:prstGeom>
        </p:spPr>
        <p:txBody>
          <a:bodyPr wrap="square">
            <a:spAutoFit/>
          </a:bodyPr>
          <a:lstStyle/>
          <a:p>
            <a:pPr algn="r"/>
            <a:r>
              <a:rPr lang="en-US" sz="2800" dirty="0" smtClean="0">
                <a:latin typeface="Gotham HTF Medium"/>
                <a:cs typeface="Gotham HTF Medium"/>
              </a:rPr>
              <a:t>Why do </a:t>
            </a:r>
            <a:r>
              <a:rPr lang="en-US" sz="2800" dirty="0">
                <a:latin typeface="Gotham HTF Medium"/>
                <a:cs typeface="Gotham HTF Medium"/>
              </a:rPr>
              <a:t>w</a:t>
            </a:r>
            <a:r>
              <a:rPr lang="en-US" sz="2800" dirty="0" smtClean="0">
                <a:latin typeface="Gotham HTF Medium"/>
                <a:cs typeface="Gotham HTF Medium"/>
              </a:rPr>
              <a:t>e </a:t>
            </a:r>
            <a:r>
              <a:rPr lang="en-US" sz="2800" dirty="0">
                <a:latin typeface="Gotham HTF Medium"/>
                <a:cs typeface="Gotham HTF Medium"/>
              </a:rPr>
              <a:t>think we can finish things faster than </a:t>
            </a:r>
            <a:r>
              <a:rPr lang="en-US" sz="2800" dirty="0" smtClean="0">
                <a:latin typeface="Gotham HTF Medium"/>
                <a:cs typeface="Gotham HTF Medium"/>
              </a:rPr>
              <a:t>we actually can?</a:t>
            </a:r>
            <a:endParaRPr lang="en-US" sz="2800" dirty="0">
              <a:latin typeface="Gotham HTF Medium"/>
              <a:cs typeface="Gotham HTF Medium"/>
            </a:endParaRPr>
          </a:p>
        </p:txBody>
      </p:sp>
      <p:pic>
        <p:nvPicPr>
          <p:cNvPr id="9" name="Picture 8"/>
          <p:cNvPicPr>
            <a:picLocks noChangeAspect="1"/>
          </p:cNvPicPr>
          <p:nvPr/>
        </p:nvPicPr>
        <p:blipFill>
          <a:blip r:embed="rId4"/>
          <a:stretch>
            <a:fillRect/>
          </a:stretch>
        </p:blipFill>
        <p:spPr>
          <a:xfrm>
            <a:off x="6680199" y="2531533"/>
            <a:ext cx="1355361" cy="1865900"/>
          </a:xfrm>
          <a:prstGeom prst="rect">
            <a:avLst/>
          </a:prstGeom>
        </p:spPr>
      </p:pic>
      <p:sp>
        <p:nvSpPr>
          <p:cNvPr id="2" name="TextBox 1"/>
          <p:cNvSpPr txBox="1"/>
          <p:nvPr/>
        </p:nvSpPr>
        <p:spPr>
          <a:xfrm>
            <a:off x="5936371" y="4681603"/>
            <a:ext cx="3108543" cy="461665"/>
          </a:xfrm>
          <a:prstGeom prst="rect">
            <a:avLst/>
          </a:prstGeom>
          <a:solidFill>
            <a:schemeClr val="bg1"/>
          </a:solidFill>
        </p:spPr>
        <p:txBody>
          <a:bodyPr wrap="none" rtlCol="0">
            <a:spAutoFit/>
          </a:bodyPr>
          <a:lstStyle/>
          <a:p>
            <a:r>
              <a:rPr lang="en-US" sz="1200" dirty="0" smtClean="0">
                <a:latin typeface="Gotham HTF Light"/>
                <a:cs typeface="Gotham HTF Light"/>
              </a:rPr>
              <a:t>Tend to underestimate # distractions</a:t>
            </a:r>
          </a:p>
          <a:p>
            <a:r>
              <a:rPr lang="en-US" sz="1200" dirty="0" smtClean="0">
                <a:latin typeface="Gotham HTF Light"/>
                <a:cs typeface="Gotham HTF Light"/>
              </a:rPr>
              <a:t>yes to requests that we should decline</a:t>
            </a:r>
            <a:endParaRPr lang="en-US" sz="1200" dirty="0">
              <a:latin typeface="Gotham HTF Light"/>
              <a:cs typeface="Gotham HTF Light"/>
            </a:endParaRPr>
          </a:p>
        </p:txBody>
      </p:sp>
    </p:spTree>
    <p:extLst>
      <p:ext uri="{BB962C8B-B14F-4D97-AF65-F5344CB8AC3E}">
        <p14:creationId xmlns:p14="http://schemas.microsoft.com/office/powerpoint/2010/main" val="2903206028"/>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3"/>
          </p:nvPr>
        </p:nvSpPr>
        <p:spPr>
          <a:solidFill>
            <a:schemeClr val="bg1"/>
          </a:solidFill>
        </p:spPr>
        <p:txBody>
          <a:bodyPr/>
          <a:lstStyle/>
          <a:p>
            <a:r>
              <a:rPr lang="en-US" dirty="0" smtClean="0"/>
              <a:t>@dominicad</a:t>
            </a:r>
            <a:endParaRPr lang="en-US" dirty="0"/>
          </a:p>
        </p:txBody>
      </p:sp>
      <p:sp>
        <p:nvSpPr>
          <p:cNvPr id="7" name="TextBox 6"/>
          <p:cNvSpPr txBox="1"/>
          <p:nvPr/>
        </p:nvSpPr>
        <p:spPr>
          <a:xfrm>
            <a:off x="877825" y="88675"/>
            <a:ext cx="8266175" cy="584775"/>
          </a:xfrm>
          <a:prstGeom prst="rect">
            <a:avLst/>
          </a:prstGeom>
          <a:noFill/>
        </p:spPr>
        <p:txBody>
          <a:bodyPr wrap="square" rtlCol="0">
            <a:spAutoFit/>
          </a:bodyPr>
          <a:lstStyle/>
          <a:p>
            <a:r>
              <a:rPr lang="en-US" sz="3200" dirty="0" smtClean="0">
                <a:latin typeface="Gotham HTF Light" charset="0"/>
                <a:ea typeface="Gotham HTF Light" charset="0"/>
                <a:cs typeface="Gotham HTF Light" charset="0"/>
              </a:rPr>
              <a:t> </a:t>
            </a:r>
            <a:r>
              <a:rPr lang="en-US" sz="3200" dirty="0" smtClean="0">
                <a:latin typeface="Gotham HTF Medium"/>
                <a:ea typeface="Gotham HTF Light" charset="0"/>
                <a:cs typeface="Gotham HTF Medium"/>
              </a:rPr>
              <a:t>Limit WIP to Find Problems</a:t>
            </a:r>
            <a:endParaRPr lang="en-US" sz="3200" dirty="0">
              <a:latin typeface="Gotham HTF Medium"/>
              <a:ea typeface="Gotham HTF Light" charset="0"/>
              <a:cs typeface="Gotham HTF Medium"/>
            </a:endParaRPr>
          </a:p>
        </p:txBody>
      </p:sp>
      <p:sp>
        <p:nvSpPr>
          <p:cNvPr id="5" name="TextBox 4"/>
          <p:cNvSpPr txBox="1"/>
          <p:nvPr/>
        </p:nvSpPr>
        <p:spPr>
          <a:xfrm>
            <a:off x="5141983" y="1986877"/>
            <a:ext cx="3029923" cy="2215991"/>
          </a:xfrm>
          <a:prstGeom prst="rect">
            <a:avLst/>
          </a:prstGeom>
          <a:noFill/>
        </p:spPr>
        <p:txBody>
          <a:bodyPr wrap="square" rtlCol="0">
            <a:spAutoFit/>
          </a:bodyPr>
          <a:lstStyle/>
          <a:p>
            <a:pPr algn="ctr"/>
            <a:r>
              <a:rPr lang="en-US" sz="2000" dirty="0" smtClean="0">
                <a:latin typeface="Gotham HTF Light"/>
                <a:cs typeface="Gotham HTF Light"/>
              </a:rPr>
              <a:t>Remove barriers of too much WIP,</a:t>
            </a:r>
          </a:p>
          <a:p>
            <a:pPr algn="ctr"/>
            <a:r>
              <a:rPr lang="en-US" sz="2000" dirty="0" smtClean="0">
                <a:latin typeface="Gotham HTF Light"/>
                <a:cs typeface="Gotham HTF Light"/>
              </a:rPr>
              <a:t>so people can deliver some value before starting something new.</a:t>
            </a:r>
          </a:p>
          <a:p>
            <a:endParaRPr lang="en-US" dirty="0"/>
          </a:p>
        </p:txBody>
      </p:sp>
      <p:pic>
        <p:nvPicPr>
          <p:cNvPr id="2" name="Picture 1" descr="File_000.png"/>
          <p:cNvPicPr>
            <a:picLocks noChangeAspect="1"/>
          </p:cNvPicPr>
          <p:nvPr/>
        </p:nvPicPr>
        <p:blipFill rotWithShape="1">
          <a:blip r:embed="rId3">
            <a:extLst>
              <a:ext uri="{28A0092B-C50C-407E-A947-70E740481C1C}">
                <a14:useLocalDpi xmlns:a14="http://schemas.microsoft.com/office/drawing/2010/main" val="0"/>
              </a:ext>
            </a:extLst>
          </a:blip>
          <a:srcRect l="18008" t="3840" r="11603"/>
          <a:stretch/>
        </p:blipFill>
        <p:spPr>
          <a:xfrm>
            <a:off x="1049565" y="910396"/>
            <a:ext cx="4013041" cy="4111713"/>
          </a:xfrm>
          <a:prstGeom prst="rect">
            <a:avLst/>
          </a:prstGeom>
        </p:spPr>
      </p:pic>
      <p:sp>
        <p:nvSpPr>
          <p:cNvPr id="10" name="Rectangle 9"/>
          <p:cNvSpPr/>
          <p:nvPr/>
        </p:nvSpPr>
        <p:spPr>
          <a:xfrm>
            <a:off x="4912667" y="934600"/>
            <a:ext cx="3620805" cy="769441"/>
          </a:xfrm>
          <a:prstGeom prst="rect">
            <a:avLst/>
          </a:prstGeom>
        </p:spPr>
        <p:txBody>
          <a:bodyPr wrap="square">
            <a:spAutoFit/>
          </a:bodyPr>
          <a:lstStyle/>
          <a:p>
            <a:r>
              <a:rPr lang="en-US" sz="2200" dirty="0" smtClean="0">
                <a:latin typeface="Gotham HTF Light"/>
                <a:cs typeface="Gotham HTF Light"/>
              </a:rPr>
              <a:t>Partially completed work results in unmet value</a:t>
            </a:r>
            <a:r>
              <a:rPr lang="en-US" sz="2000" dirty="0" smtClean="0">
                <a:latin typeface="Gotham HTF Light"/>
                <a:cs typeface="Gotham HTF Light"/>
              </a:rPr>
              <a:t>. </a:t>
            </a:r>
            <a:endParaRPr lang="en-US" sz="2000" dirty="0">
              <a:latin typeface="Gotham HTF Light"/>
              <a:cs typeface="Gotham HTF Light"/>
            </a:endParaRPr>
          </a:p>
        </p:txBody>
      </p:sp>
      <p:sp>
        <p:nvSpPr>
          <p:cNvPr id="9" name="Freeform 145"/>
          <p:cNvSpPr>
            <a:spLocks/>
          </p:cNvSpPr>
          <p:nvPr/>
        </p:nvSpPr>
        <p:spPr bwMode="auto">
          <a:xfrm>
            <a:off x="0" y="857205"/>
            <a:ext cx="9143999" cy="45719"/>
          </a:xfrm>
          <a:custGeom>
            <a:avLst/>
            <a:gdLst/>
            <a:ahLst/>
            <a:cxnLst>
              <a:cxn ang="0">
                <a:pos x="543" y="15"/>
              </a:cxn>
              <a:cxn ang="0">
                <a:pos x="525" y="15"/>
              </a:cxn>
              <a:cxn ang="0">
                <a:pos x="488" y="18"/>
              </a:cxn>
              <a:cxn ang="0">
                <a:pos x="475" y="17"/>
              </a:cxn>
              <a:cxn ang="0">
                <a:pos x="436" y="15"/>
              </a:cxn>
              <a:cxn ang="0">
                <a:pos x="423" y="15"/>
              </a:cxn>
              <a:cxn ang="0">
                <a:pos x="401" y="16"/>
              </a:cxn>
              <a:cxn ang="0">
                <a:pos x="382" y="15"/>
              </a:cxn>
              <a:cxn ang="0">
                <a:pos x="372" y="14"/>
              </a:cxn>
              <a:cxn ang="0">
                <a:pos x="363" y="16"/>
              </a:cxn>
              <a:cxn ang="0">
                <a:pos x="341" y="18"/>
              </a:cxn>
              <a:cxn ang="0">
                <a:pos x="329" y="17"/>
              </a:cxn>
              <a:cxn ang="0">
                <a:pos x="316" y="19"/>
              </a:cxn>
              <a:cxn ang="0">
                <a:pos x="300" y="17"/>
              </a:cxn>
              <a:cxn ang="0">
                <a:pos x="282" y="17"/>
              </a:cxn>
              <a:cxn ang="0">
                <a:pos x="259" y="16"/>
              </a:cxn>
              <a:cxn ang="0">
                <a:pos x="250" y="17"/>
              </a:cxn>
              <a:cxn ang="0">
                <a:pos x="241" y="15"/>
              </a:cxn>
              <a:cxn ang="0">
                <a:pos x="233" y="17"/>
              </a:cxn>
              <a:cxn ang="0">
                <a:pos x="230" y="17"/>
              </a:cxn>
              <a:cxn ang="0">
                <a:pos x="219" y="17"/>
              </a:cxn>
              <a:cxn ang="0">
                <a:pos x="188" y="17"/>
              </a:cxn>
              <a:cxn ang="0">
                <a:pos x="176" y="17"/>
              </a:cxn>
              <a:cxn ang="0">
                <a:pos x="166" y="17"/>
              </a:cxn>
              <a:cxn ang="0">
                <a:pos x="140" y="16"/>
              </a:cxn>
              <a:cxn ang="0">
                <a:pos x="134" y="12"/>
              </a:cxn>
              <a:cxn ang="0">
                <a:pos x="125" y="16"/>
              </a:cxn>
              <a:cxn ang="0">
                <a:pos x="118" y="20"/>
              </a:cxn>
              <a:cxn ang="0">
                <a:pos x="106" y="18"/>
              </a:cxn>
              <a:cxn ang="0">
                <a:pos x="102" y="20"/>
              </a:cxn>
              <a:cxn ang="0">
                <a:pos x="97" y="18"/>
              </a:cxn>
              <a:cxn ang="0">
                <a:pos x="88" y="15"/>
              </a:cxn>
              <a:cxn ang="0">
                <a:pos x="78" y="18"/>
              </a:cxn>
              <a:cxn ang="0">
                <a:pos x="73" y="16"/>
              </a:cxn>
              <a:cxn ang="0">
                <a:pos x="65" y="18"/>
              </a:cxn>
              <a:cxn ang="0">
                <a:pos x="56" y="18"/>
              </a:cxn>
              <a:cxn ang="0">
                <a:pos x="60" y="13"/>
              </a:cxn>
              <a:cxn ang="0">
                <a:pos x="44" y="16"/>
              </a:cxn>
              <a:cxn ang="0">
                <a:pos x="22" y="9"/>
              </a:cxn>
              <a:cxn ang="0">
                <a:pos x="15" y="8"/>
              </a:cxn>
              <a:cxn ang="0">
                <a:pos x="0" y="8"/>
              </a:cxn>
              <a:cxn ang="0">
                <a:pos x="6" y="5"/>
              </a:cxn>
              <a:cxn ang="0">
                <a:pos x="20" y="8"/>
              </a:cxn>
              <a:cxn ang="0">
                <a:pos x="46" y="4"/>
              </a:cxn>
              <a:cxn ang="0">
                <a:pos x="89" y="3"/>
              </a:cxn>
              <a:cxn ang="0">
                <a:pos x="137" y="2"/>
              </a:cxn>
              <a:cxn ang="0">
                <a:pos x="176" y="2"/>
              </a:cxn>
              <a:cxn ang="0">
                <a:pos x="204" y="1"/>
              </a:cxn>
              <a:cxn ang="0">
                <a:pos x="263" y="3"/>
              </a:cxn>
              <a:cxn ang="0">
                <a:pos x="294" y="5"/>
              </a:cxn>
              <a:cxn ang="0">
                <a:pos x="334" y="7"/>
              </a:cxn>
              <a:cxn ang="0">
                <a:pos x="467" y="4"/>
              </a:cxn>
              <a:cxn ang="0">
                <a:pos x="502" y="5"/>
              </a:cxn>
              <a:cxn ang="0">
                <a:pos x="604" y="17"/>
              </a:cxn>
            </a:cxnLst>
            <a:rect l="0" t="0" r="r" b="b"/>
            <a:pathLst>
              <a:path w="613" h="21">
                <a:moveTo>
                  <a:pt x="604" y="17"/>
                </a:moveTo>
                <a:cubicBezTo>
                  <a:pt x="597" y="21"/>
                  <a:pt x="587" y="16"/>
                  <a:pt x="579" y="18"/>
                </a:cubicBezTo>
                <a:cubicBezTo>
                  <a:pt x="578" y="19"/>
                  <a:pt x="580" y="16"/>
                  <a:pt x="577" y="17"/>
                </a:cubicBezTo>
                <a:cubicBezTo>
                  <a:pt x="570" y="20"/>
                  <a:pt x="557" y="17"/>
                  <a:pt x="548" y="15"/>
                </a:cubicBezTo>
                <a:cubicBezTo>
                  <a:pt x="549" y="14"/>
                  <a:pt x="549" y="14"/>
                  <a:pt x="549" y="14"/>
                </a:cubicBezTo>
                <a:cubicBezTo>
                  <a:pt x="547" y="13"/>
                  <a:pt x="545" y="15"/>
                  <a:pt x="543" y="15"/>
                </a:cubicBezTo>
                <a:cubicBezTo>
                  <a:pt x="543" y="15"/>
                  <a:pt x="543" y="14"/>
                  <a:pt x="543" y="14"/>
                </a:cubicBezTo>
                <a:cubicBezTo>
                  <a:pt x="542" y="15"/>
                  <a:pt x="539" y="14"/>
                  <a:pt x="539" y="15"/>
                </a:cubicBezTo>
                <a:cubicBezTo>
                  <a:pt x="538" y="15"/>
                  <a:pt x="538" y="14"/>
                  <a:pt x="537" y="13"/>
                </a:cubicBezTo>
                <a:cubicBezTo>
                  <a:pt x="536" y="15"/>
                  <a:pt x="536" y="15"/>
                  <a:pt x="536" y="15"/>
                </a:cubicBezTo>
                <a:cubicBezTo>
                  <a:pt x="533" y="18"/>
                  <a:pt x="529" y="14"/>
                  <a:pt x="524" y="16"/>
                </a:cubicBezTo>
                <a:cubicBezTo>
                  <a:pt x="525" y="16"/>
                  <a:pt x="525" y="15"/>
                  <a:pt x="525" y="15"/>
                </a:cubicBezTo>
                <a:cubicBezTo>
                  <a:pt x="518" y="17"/>
                  <a:pt x="510" y="16"/>
                  <a:pt x="502" y="17"/>
                </a:cubicBezTo>
                <a:cubicBezTo>
                  <a:pt x="503" y="16"/>
                  <a:pt x="503" y="15"/>
                  <a:pt x="502" y="15"/>
                </a:cubicBezTo>
                <a:cubicBezTo>
                  <a:pt x="502" y="16"/>
                  <a:pt x="500" y="17"/>
                  <a:pt x="498" y="17"/>
                </a:cubicBezTo>
                <a:cubicBezTo>
                  <a:pt x="497" y="15"/>
                  <a:pt x="494" y="18"/>
                  <a:pt x="492" y="17"/>
                </a:cubicBezTo>
                <a:cubicBezTo>
                  <a:pt x="492" y="17"/>
                  <a:pt x="492" y="17"/>
                  <a:pt x="492" y="17"/>
                </a:cubicBezTo>
                <a:cubicBezTo>
                  <a:pt x="490" y="19"/>
                  <a:pt x="490" y="16"/>
                  <a:pt x="488" y="18"/>
                </a:cubicBezTo>
                <a:cubicBezTo>
                  <a:pt x="487" y="17"/>
                  <a:pt x="487" y="17"/>
                  <a:pt x="487" y="17"/>
                </a:cubicBezTo>
                <a:cubicBezTo>
                  <a:pt x="486" y="19"/>
                  <a:pt x="485" y="16"/>
                  <a:pt x="483" y="17"/>
                </a:cubicBezTo>
                <a:cubicBezTo>
                  <a:pt x="483" y="17"/>
                  <a:pt x="483" y="17"/>
                  <a:pt x="483" y="17"/>
                </a:cubicBezTo>
                <a:cubicBezTo>
                  <a:pt x="482" y="18"/>
                  <a:pt x="481" y="16"/>
                  <a:pt x="480" y="17"/>
                </a:cubicBezTo>
                <a:cubicBezTo>
                  <a:pt x="480" y="17"/>
                  <a:pt x="480" y="17"/>
                  <a:pt x="480" y="17"/>
                </a:cubicBezTo>
                <a:cubicBezTo>
                  <a:pt x="477" y="17"/>
                  <a:pt x="475" y="16"/>
                  <a:pt x="475" y="17"/>
                </a:cubicBezTo>
                <a:cubicBezTo>
                  <a:pt x="474" y="16"/>
                  <a:pt x="478" y="17"/>
                  <a:pt x="477" y="15"/>
                </a:cubicBezTo>
                <a:cubicBezTo>
                  <a:pt x="467" y="16"/>
                  <a:pt x="457" y="16"/>
                  <a:pt x="447" y="16"/>
                </a:cubicBezTo>
                <a:cubicBezTo>
                  <a:pt x="446" y="15"/>
                  <a:pt x="446" y="15"/>
                  <a:pt x="445" y="14"/>
                </a:cubicBezTo>
                <a:cubicBezTo>
                  <a:pt x="444" y="15"/>
                  <a:pt x="442" y="14"/>
                  <a:pt x="441" y="15"/>
                </a:cubicBezTo>
                <a:cubicBezTo>
                  <a:pt x="441" y="15"/>
                  <a:pt x="440" y="14"/>
                  <a:pt x="440" y="14"/>
                </a:cubicBezTo>
                <a:cubicBezTo>
                  <a:pt x="438" y="14"/>
                  <a:pt x="438" y="16"/>
                  <a:pt x="436" y="15"/>
                </a:cubicBezTo>
                <a:cubicBezTo>
                  <a:pt x="437" y="15"/>
                  <a:pt x="437" y="14"/>
                  <a:pt x="437" y="14"/>
                </a:cubicBezTo>
                <a:cubicBezTo>
                  <a:pt x="435" y="15"/>
                  <a:pt x="433" y="15"/>
                  <a:pt x="431" y="15"/>
                </a:cubicBezTo>
                <a:cubicBezTo>
                  <a:pt x="431" y="15"/>
                  <a:pt x="432" y="15"/>
                  <a:pt x="431" y="14"/>
                </a:cubicBezTo>
                <a:cubicBezTo>
                  <a:pt x="429" y="16"/>
                  <a:pt x="428" y="14"/>
                  <a:pt x="426" y="15"/>
                </a:cubicBezTo>
                <a:cubicBezTo>
                  <a:pt x="426" y="14"/>
                  <a:pt x="426" y="14"/>
                  <a:pt x="426" y="14"/>
                </a:cubicBezTo>
                <a:cubicBezTo>
                  <a:pt x="423" y="12"/>
                  <a:pt x="426" y="16"/>
                  <a:pt x="423" y="15"/>
                </a:cubicBezTo>
                <a:cubicBezTo>
                  <a:pt x="424" y="15"/>
                  <a:pt x="423" y="14"/>
                  <a:pt x="423" y="14"/>
                </a:cubicBezTo>
                <a:cubicBezTo>
                  <a:pt x="421" y="16"/>
                  <a:pt x="417" y="15"/>
                  <a:pt x="415" y="16"/>
                </a:cubicBezTo>
                <a:cubicBezTo>
                  <a:pt x="415" y="15"/>
                  <a:pt x="415" y="15"/>
                  <a:pt x="415" y="15"/>
                </a:cubicBezTo>
                <a:cubicBezTo>
                  <a:pt x="412" y="15"/>
                  <a:pt x="409" y="15"/>
                  <a:pt x="406" y="15"/>
                </a:cubicBezTo>
                <a:cubicBezTo>
                  <a:pt x="405" y="15"/>
                  <a:pt x="407" y="13"/>
                  <a:pt x="404" y="13"/>
                </a:cubicBezTo>
                <a:cubicBezTo>
                  <a:pt x="404" y="15"/>
                  <a:pt x="399" y="14"/>
                  <a:pt x="401" y="16"/>
                </a:cubicBezTo>
                <a:cubicBezTo>
                  <a:pt x="399" y="16"/>
                  <a:pt x="395" y="15"/>
                  <a:pt x="393" y="16"/>
                </a:cubicBezTo>
                <a:cubicBezTo>
                  <a:pt x="394" y="15"/>
                  <a:pt x="392" y="13"/>
                  <a:pt x="394" y="13"/>
                </a:cubicBezTo>
                <a:cubicBezTo>
                  <a:pt x="393" y="12"/>
                  <a:pt x="393" y="12"/>
                  <a:pt x="393" y="12"/>
                </a:cubicBezTo>
                <a:cubicBezTo>
                  <a:pt x="393" y="11"/>
                  <a:pt x="394" y="12"/>
                  <a:pt x="394" y="11"/>
                </a:cubicBezTo>
                <a:cubicBezTo>
                  <a:pt x="393" y="11"/>
                  <a:pt x="390" y="12"/>
                  <a:pt x="389" y="12"/>
                </a:cubicBezTo>
                <a:cubicBezTo>
                  <a:pt x="387" y="13"/>
                  <a:pt x="385" y="15"/>
                  <a:pt x="382" y="15"/>
                </a:cubicBezTo>
                <a:cubicBezTo>
                  <a:pt x="384" y="15"/>
                  <a:pt x="382" y="13"/>
                  <a:pt x="383" y="13"/>
                </a:cubicBezTo>
                <a:cubicBezTo>
                  <a:pt x="378" y="17"/>
                  <a:pt x="378" y="17"/>
                  <a:pt x="378" y="17"/>
                </a:cubicBezTo>
                <a:cubicBezTo>
                  <a:pt x="377" y="17"/>
                  <a:pt x="378" y="15"/>
                  <a:pt x="377" y="16"/>
                </a:cubicBezTo>
                <a:cubicBezTo>
                  <a:pt x="377" y="16"/>
                  <a:pt x="376" y="16"/>
                  <a:pt x="376" y="17"/>
                </a:cubicBezTo>
                <a:cubicBezTo>
                  <a:pt x="375" y="17"/>
                  <a:pt x="372" y="17"/>
                  <a:pt x="371" y="15"/>
                </a:cubicBezTo>
                <a:cubicBezTo>
                  <a:pt x="371" y="15"/>
                  <a:pt x="373" y="15"/>
                  <a:pt x="372" y="14"/>
                </a:cubicBezTo>
                <a:cubicBezTo>
                  <a:pt x="370" y="14"/>
                  <a:pt x="370" y="15"/>
                  <a:pt x="368" y="15"/>
                </a:cubicBezTo>
                <a:cubicBezTo>
                  <a:pt x="368" y="15"/>
                  <a:pt x="368" y="15"/>
                  <a:pt x="368" y="15"/>
                </a:cubicBezTo>
                <a:cubicBezTo>
                  <a:pt x="367" y="14"/>
                  <a:pt x="364" y="15"/>
                  <a:pt x="366" y="16"/>
                </a:cubicBezTo>
                <a:cubicBezTo>
                  <a:pt x="366" y="17"/>
                  <a:pt x="365" y="15"/>
                  <a:pt x="367" y="16"/>
                </a:cubicBezTo>
                <a:cubicBezTo>
                  <a:pt x="366" y="17"/>
                  <a:pt x="364" y="17"/>
                  <a:pt x="362" y="17"/>
                </a:cubicBezTo>
                <a:cubicBezTo>
                  <a:pt x="362" y="17"/>
                  <a:pt x="362" y="16"/>
                  <a:pt x="363" y="16"/>
                </a:cubicBezTo>
                <a:cubicBezTo>
                  <a:pt x="360" y="17"/>
                  <a:pt x="357" y="18"/>
                  <a:pt x="355" y="18"/>
                </a:cubicBezTo>
                <a:cubicBezTo>
                  <a:pt x="355" y="19"/>
                  <a:pt x="356" y="17"/>
                  <a:pt x="356" y="17"/>
                </a:cubicBezTo>
                <a:cubicBezTo>
                  <a:pt x="353" y="16"/>
                  <a:pt x="349" y="19"/>
                  <a:pt x="346" y="17"/>
                </a:cubicBezTo>
                <a:cubicBezTo>
                  <a:pt x="346" y="17"/>
                  <a:pt x="346" y="18"/>
                  <a:pt x="346" y="18"/>
                </a:cubicBezTo>
                <a:cubicBezTo>
                  <a:pt x="344" y="18"/>
                  <a:pt x="345" y="17"/>
                  <a:pt x="343" y="17"/>
                </a:cubicBezTo>
                <a:cubicBezTo>
                  <a:pt x="343" y="16"/>
                  <a:pt x="342" y="17"/>
                  <a:pt x="341" y="18"/>
                </a:cubicBezTo>
                <a:cubicBezTo>
                  <a:pt x="340" y="18"/>
                  <a:pt x="341" y="17"/>
                  <a:pt x="342" y="17"/>
                </a:cubicBezTo>
                <a:cubicBezTo>
                  <a:pt x="340" y="18"/>
                  <a:pt x="334" y="19"/>
                  <a:pt x="330" y="18"/>
                </a:cubicBezTo>
                <a:cubicBezTo>
                  <a:pt x="330" y="18"/>
                  <a:pt x="328" y="20"/>
                  <a:pt x="327" y="19"/>
                </a:cubicBezTo>
                <a:cubicBezTo>
                  <a:pt x="327" y="18"/>
                  <a:pt x="327" y="18"/>
                  <a:pt x="327" y="18"/>
                </a:cubicBezTo>
                <a:cubicBezTo>
                  <a:pt x="327" y="17"/>
                  <a:pt x="324" y="18"/>
                  <a:pt x="324" y="17"/>
                </a:cubicBezTo>
                <a:cubicBezTo>
                  <a:pt x="322" y="19"/>
                  <a:pt x="331" y="16"/>
                  <a:pt x="329" y="17"/>
                </a:cubicBezTo>
                <a:cubicBezTo>
                  <a:pt x="328" y="16"/>
                  <a:pt x="325" y="19"/>
                  <a:pt x="326" y="17"/>
                </a:cubicBezTo>
                <a:cubicBezTo>
                  <a:pt x="324" y="17"/>
                  <a:pt x="323" y="19"/>
                  <a:pt x="321" y="18"/>
                </a:cubicBezTo>
                <a:cubicBezTo>
                  <a:pt x="321" y="18"/>
                  <a:pt x="322" y="16"/>
                  <a:pt x="321" y="16"/>
                </a:cubicBezTo>
                <a:cubicBezTo>
                  <a:pt x="319" y="16"/>
                  <a:pt x="320" y="17"/>
                  <a:pt x="318" y="17"/>
                </a:cubicBezTo>
                <a:cubicBezTo>
                  <a:pt x="317" y="17"/>
                  <a:pt x="317" y="17"/>
                  <a:pt x="317" y="17"/>
                </a:cubicBezTo>
                <a:cubicBezTo>
                  <a:pt x="317" y="19"/>
                  <a:pt x="315" y="17"/>
                  <a:pt x="316" y="19"/>
                </a:cubicBezTo>
                <a:cubicBezTo>
                  <a:pt x="316" y="18"/>
                  <a:pt x="312" y="19"/>
                  <a:pt x="313" y="17"/>
                </a:cubicBezTo>
                <a:cubicBezTo>
                  <a:pt x="313" y="16"/>
                  <a:pt x="313" y="16"/>
                  <a:pt x="313" y="16"/>
                </a:cubicBezTo>
                <a:cubicBezTo>
                  <a:pt x="312" y="16"/>
                  <a:pt x="311" y="17"/>
                  <a:pt x="310" y="18"/>
                </a:cubicBezTo>
                <a:cubicBezTo>
                  <a:pt x="310" y="18"/>
                  <a:pt x="310" y="17"/>
                  <a:pt x="310" y="17"/>
                </a:cubicBezTo>
                <a:cubicBezTo>
                  <a:pt x="310" y="20"/>
                  <a:pt x="308" y="17"/>
                  <a:pt x="306" y="19"/>
                </a:cubicBezTo>
                <a:cubicBezTo>
                  <a:pt x="304" y="18"/>
                  <a:pt x="301" y="19"/>
                  <a:pt x="300" y="17"/>
                </a:cubicBezTo>
                <a:cubicBezTo>
                  <a:pt x="298" y="18"/>
                  <a:pt x="297" y="19"/>
                  <a:pt x="295" y="18"/>
                </a:cubicBezTo>
                <a:cubicBezTo>
                  <a:pt x="295" y="18"/>
                  <a:pt x="296" y="18"/>
                  <a:pt x="296" y="17"/>
                </a:cubicBezTo>
                <a:cubicBezTo>
                  <a:pt x="295" y="17"/>
                  <a:pt x="294" y="17"/>
                  <a:pt x="293" y="18"/>
                </a:cubicBezTo>
                <a:cubicBezTo>
                  <a:pt x="293" y="17"/>
                  <a:pt x="291" y="16"/>
                  <a:pt x="289" y="15"/>
                </a:cubicBezTo>
                <a:cubicBezTo>
                  <a:pt x="288" y="16"/>
                  <a:pt x="288" y="17"/>
                  <a:pt x="288" y="18"/>
                </a:cubicBezTo>
                <a:cubicBezTo>
                  <a:pt x="287" y="16"/>
                  <a:pt x="283" y="20"/>
                  <a:pt x="282" y="17"/>
                </a:cubicBezTo>
                <a:cubicBezTo>
                  <a:pt x="282" y="17"/>
                  <a:pt x="284" y="16"/>
                  <a:pt x="283" y="16"/>
                </a:cubicBezTo>
                <a:cubicBezTo>
                  <a:pt x="281" y="13"/>
                  <a:pt x="280" y="17"/>
                  <a:pt x="277" y="16"/>
                </a:cubicBezTo>
                <a:cubicBezTo>
                  <a:pt x="278" y="18"/>
                  <a:pt x="278" y="18"/>
                  <a:pt x="278" y="18"/>
                </a:cubicBezTo>
                <a:cubicBezTo>
                  <a:pt x="277" y="17"/>
                  <a:pt x="274" y="19"/>
                  <a:pt x="274" y="17"/>
                </a:cubicBezTo>
                <a:cubicBezTo>
                  <a:pt x="273" y="18"/>
                  <a:pt x="271" y="17"/>
                  <a:pt x="272" y="18"/>
                </a:cubicBezTo>
                <a:cubicBezTo>
                  <a:pt x="268" y="17"/>
                  <a:pt x="262" y="19"/>
                  <a:pt x="259" y="16"/>
                </a:cubicBezTo>
                <a:cubicBezTo>
                  <a:pt x="259" y="16"/>
                  <a:pt x="257" y="16"/>
                  <a:pt x="258" y="17"/>
                </a:cubicBezTo>
                <a:cubicBezTo>
                  <a:pt x="259" y="18"/>
                  <a:pt x="259" y="16"/>
                  <a:pt x="259" y="17"/>
                </a:cubicBezTo>
                <a:cubicBezTo>
                  <a:pt x="259" y="17"/>
                  <a:pt x="259" y="17"/>
                  <a:pt x="259" y="18"/>
                </a:cubicBezTo>
                <a:cubicBezTo>
                  <a:pt x="257" y="17"/>
                  <a:pt x="256" y="17"/>
                  <a:pt x="258" y="15"/>
                </a:cubicBezTo>
                <a:cubicBezTo>
                  <a:pt x="255" y="14"/>
                  <a:pt x="255" y="19"/>
                  <a:pt x="251" y="18"/>
                </a:cubicBezTo>
                <a:cubicBezTo>
                  <a:pt x="251" y="17"/>
                  <a:pt x="251" y="17"/>
                  <a:pt x="250" y="17"/>
                </a:cubicBezTo>
                <a:cubicBezTo>
                  <a:pt x="248" y="18"/>
                  <a:pt x="248" y="18"/>
                  <a:pt x="248" y="18"/>
                </a:cubicBezTo>
                <a:cubicBezTo>
                  <a:pt x="246" y="18"/>
                  <a:pt x="247" y="16"/>
                  <a:pt x="247" y="15"/>
                </a:cubicBezTo>
                <a:cubicBezTo>
                  <a:pt x="246" y="15"/>
                  <a:pt x="244" y="15"/>
                  <a:pt x="243" y="16"/>
                </a:cubicBezTo>
                <a:cubicBezTo>
                  <a:pt x="242" y="14"/>
                  <a:pt x="242" y="14"/>
                  <a:pt x="242" y="14"/>
                </a:cubicBezTo>
                <a:cubicBezTo>
                  <a:pt x="243" y="16"/>
                  <a:pt x="241" y="15"/>
                  <a:pt x="240" y="16"/>
                </a:cubicBezTo>
                <a:cubicBezTo>
                  <a:pt x="241" y="15"/>
                  <a:pt x="241" y="15"/>
                  <a:pt x="241" y="15"/>
                </a:cubicBezTo>
                <a:cubicBezTo>
                  <a:pt x="241" y="15"/>
                  <a:pt x="239" y="15"/>
                  <a:pt x="239" y="15"/>
                </a:cubicBezTo>
                <a:cubicBezTo>
                  <a:pt x="239" y="16"/>
                  <a:pt x="240" y="16"/>
                  <a:pt x="241" y="17"/>
                </a:cubicBezTo>
                <a:cubicBezTo>
                  <a:pt x="240" y="17"/>
                  <a:pt x="239" y="17"/>
                  <a:pt x="239" y="18"/>
                </a:cubicBezTo>
                <a:cubicBezTo>
                  <a:pt x="239" y="16"/>
                  <a:pt x="237" y="17"/>
                  <a:pt x="236" y="17"/>
                </a:cubicBezTo>
                <a:cubicBezTo>
                  <a:pt x="235" y="16"/>
                  <a:pt x="234" y="18"/>
                  <a:pt x="234" y="18"/>
                </a:cubicBezTo>
                <a:cubicBezTo>
                  <a:pt x="234" y="17"/>
                  <a:pt x="232" y="18"/>
                  <a:pt x="233" y="17"/>
                </a:cubicBezTo>
                <a:cubicBezTo>
                  <a:pt x="233" y="16"/>
                  <a:pt x="234" y="17"/>
                  <a:pt x="235" y="17"/>
                </a:cubicBezTo>
                <a:cubicBezTo>
                  <a:pt x="234" y="16"/>
                  <a:pt x="234" y="15"/>
                  <a:pt x="232" y="16"/>
                </a:cubicBezTo>
                <a:cubicBezTo>
                  <a:pt x="231" y="16"/>
                  <a:pt x="233" y="18"/>
                  <a:pt x="231" y="18"/>
                </a:cubicBezTo>
                <a:cubicBezTo>
                  <a:pt x="231" y="17"/>
                  <a:pt x="231" y="17"/>
                  <a:pt x="232" y="16"/>
                </a:cubicBezTo>
                <a:cubicBezTo>
                  <a:pt x="230" y="16"/>
                  <a:pt x="230" y="16"/>
                  <a:pt x="230" y="16"/>
                </a:cubicBezTo>
                <a:cubicBezTo>
                  <a:pt x="230" y="17"/>
                  <a:pt x="230" y="17"/>
                  <a:pt x="230" y="17"/>
                </a:cubicBezTo>
                <a:cubicBezTo>
                  <a:pt x="229" y="16"/>
                  <a:pt x="229" y="16"/>
                  <a:pt x="229" y="16"/>
                </a:cubicBezTo>
                <a:cubicBezTo>
                  <a:pt x="229" y="17"/>
                  <a:pt x="226" y="17"/>
                  <a:pt x="226" y="18"/>
                </a:cubicBezTo>
                <a:cubicBezTo>
                  <a:pt x="225" y="18"/>
                  <a:pt x="224" y="17"/>
                  <a:pt x="223" y="17"/>
                </a:cubicBezTo>
                <a:cubicBezTo>
                  <a:pt x="223" y="17"/>
                  <a:pt x="223" y="17"/>
                  <a:pt x="223" y="17"/>
                </a:cubicBezTo>
                <a:cubicBezTo>
                  <a:pt x="222" y="16"/>
                  <a:pt x="220" y="17"/>
                  <a:pt x="219" y="17"/>
                </a:cubicBezTo>
                <a:cubicBezTo>
                  <a:pt x="219" y="17"/>
                  <a:pt x="219" y="17"/>
                  <a:pt x="219" y="17"/>
                </a:cubicBezTo>
                <a:cubicBezTo>
                  <a:pt x="218" y="17"/>
                  <a:pt x="217" y="17"/>
                  <a:pt x="216" y="18"/>
                </a:cubicBezTo>
                <a:cubicBezTo>
                  <a:pt x="214" y="17"/>
                  <a:pt x="215" y="13"/>
                  <a:pt x="214" y="15"/>
                </a:cubicBezTo>
                <a:cubicBezTo>
                  <a:pt x="212" y="15"/>
                  <a:pt x="211" y="17"/>
                  <a:pt x="212" y="18"/>
                </a:cubicBezTo>
                <a:cubicBezTo>
                  <a:pt x="209" y="17"/>
                  <a:pt x="205" y="19"/>
                  <a:pt x="202" y="17"/>
                </a:cubicBezTo>
                <a:cubicBezTo>
                  <a:pt x="202" y="17"/>
                  <a:pt x="202" y="18"/>
                  <a:pt x="201" y="18"/>
                </a:cubicBezTo>
                <a:cubicBezTo>
                  <a:pt x="197" y="17"/>
                  <a:pt x="192" y="19"/>
                  <a:pt x="188" y="17"/>
                </a:cubicBezTo>
                <a:cubicBezTo>
                  <a:pt x="190" y="16"/>
                  <a:pt x="188" y="16"/>
                  <a:pt x="188" y="15"/>
                </a:cubicBezTo>
                <a:cubicBezTo>
                  <a:pt x="187" y="16"/>
                  <a:pt x="187" y="14"/>
                  <a:pt x="187" y="16"/>
                </a:cubicBezTo>
                <a:cubicBezTo>
                  <a:pt x="187" y="17"/>
                  <a:pt x="187" y="17"/>
                  <a:pt x="188" y="18"/>
                </a:cubicBezTo>
                <a:cubicBezTo>
                  <a:pt x="185" y="18"/>
                  <a:pt x="181" y="18"/>
                  <a:pt x="180" y="17"/>
                </a:cubicBezTo>
                <a:cubicBezTo>
                  <a:pt x="181" y="18"/>
                  <a:pt x="180" y="18"/>
                  <a:pt x="179" y="18"/>
                </a:cubicBezTo>
                <a:cubicBezTo>
                  <a:pt x="180" y="17"/>
                  <a:pt x="178" y="16"/>
                  <a:pt x="176" y="17"/>
                </a:cubicBezTo>
                <a:cubicBezTo>
                  <a:pt x="176" y="18"/>
                  <a:pt x="176" y="18"/>
                  <a:pt x="176" y="18"/>
                </a:cubicBezTo>
                <a:cubicBezTo>
                  <a:pt x="175" y="17"/>
                  <a:pt x="175" y="17"/>
                  <a:pt x="175" y="17"/>
                </a:cubicBezTo>
                <a:cubicBezTo>
                  <a:pt x="174" y="17"/>
                  <a:pt x="174" y="19"/>
                  <a:pt x="173" y="18"/>
                </a:cubicBezTo>
                <a:cubicBezTo>
                  <a:pt x="172" y="17"/>
                  <a:pt x="172" y="17"/>
                  <a:pt x="172" y="17"/>
                </a:cubicBezTo>
                <a:cubicBezTo>
                  <a:pt x="171" y="18"/>
                  <a:pt x="169" y="19"/>
                  <a:pt x="167" y="18"/>
                </a:cubicBezTo>
                <a:cubicBezTo>
                  <a:pt x="166" y="17"/>
                  <a:pt x="166" y="17"/>
                  <a:pt x="166" y="17"/>
                </a:cubicBezTo>
                <a:cubicBezTo>
                  <a:pt x="165" y="17"/>
                  <a:pt x="164" y="18"/>
                  <a:pt x="165" y="18"/>
                </a:cubicBezTo>
                <a:cubicBezTo>
                  <a:pt x="162" y="17"/>
                  <a:pt x="160" y="17"/>
                  <a:pt x="160" y="16"/>
                </a:cubicBezTo>
                <a:cubicBezTo>
                  <a:pt x="155" y="19"/>
                  <a:pt x="147" y="19"/>
                  <a:pt x="142" y="19"/>
                </a:cubicBezTo>
                <a:cubicBezTo>
                  <a:pt x="142" y="18"/>
                  <a:pt x="142" y="18"/>
                  <a:pt x="142" y="18"/>
                </a:cubicBezTo>
                <a:cubicBezTo>
                  <a:pt x="140" y="17"/>
                  <a:pt x="141" y="19"/>
                  <a:pt x="140" y="19"/>
                </a:cubicBezTo>
                <a:cubicBezTo>
                  <a:pt x="141" y="18"/>
                  <a:pt x="139" y="17"/>
                  <a:pt x="140" y="16"/>
                </a:cubicBezTo>
                <a:cubicBezTo>
                  <a:pt x="138" y="15"/>
                  <a:pt x="137" y="17"/>
                  <a:pt x="136" y="18"/>
                </a:cubicBezTo>
                <a:cubicBezTo>
                  <a:pt x="136" y="19"/>
                  <a:pt x="137" y="17"/>
                  <a:pt x="137" y="18"/>
                </a:cubicBezTo>
                <a:cubicBezTo>
                  <a:pt x="137" y="19"/>
                  <a:pt x="134" y="18"/>
                  <a:pt x="133" y="19"/>
                </a:cubicBezTo>
                <a:cubicBezTo>
                  <a:pt x="133" y="18"/>
                  <a:pt x="133" y="17"/>
                  <a:pt x="134" y="17"/>
                </a:cubicBezTo>
                <a:cubicBezTo>
                  <a:pt x="132" y="17"/>
                  <a:pt x="132" y="17"/>
                  <a:pt x="132" y="17"/>
                </a:cubicBezTo>
                <a:cubicBezTo>
                  <a:pt x="131" y="16"/>
                  <a:pt x="136" y="14"/>
                  <a:pt x="134" y="12"/>
                </a:cubicBezTo>
                <a:cubicBezTo>
                  <a:pt x="133" y="12"/>
                  <a:pt x="133" y="12"/>
                  <a:pt x="133" y="12"/>
                </a:cubicBezTo>
                <a:cubicBezTo>
                  <a:pt x="132" y="11"/>
                  <a:pt x="136" y="10"/>
                  <a:pt x="133" y="10"/>
                </a:cubicBezTo>
                <a:cubicBezTo>
                  <a:pt x="132" y="11"/>
                  <a:pt x="131" y="13"/>
                  <a:pt x="132" y="14"/>
                </a:cubicBezTo>
                <a:cubicBezTo>
                  <a:pt x="129" y="14"/>
                  <a:pt x="131" y="17"/>
                  <a:pt x="128" y="17"/>
                </a:cubicBezTo>
                <a:cubicBezTo>
                  <a:pt x="127" y="16"/>
                  <a:pt x="130" y="17"/>
                  <a:pt x="129" y="16"/>
                </a:cubicBezTo>
                <a:cubicBezTo>
                  <a:pt x="128" y="14"/>
                  <a:pt x="127" y="16"/>
                  <a:pt x="125" y="16"/>
                </a:cubicBezTo>
                <a:cubicBezTo>
                  <a:pt x="127" y="16"/>
                  <a:pt x="126" y="18"/>
                  <a:pt x="125" y="18"/>
                </a:cubicBezTo>
                <a:cubicBezTo>
                  <a:pt x="123" y="17"/>
                  <a:pt x="126" y="17"/>
                  <a:pt x="124" y="17"/>
                </a:cubicBezTo>
                <a:cubicBezTo>
                  <a:pt x="123" y="17"/>
                  <a:pt x="121" y="18"/>
                  <a:pt x="123" y="19"/>
                </a:cubicBezTo>
                <a:cubicBezTo>
                  <a:pt x="122" y="21"/>
                  <a:pt x="121" y="18"/>
                  <a:pt x="119" y="20"/>
                </a:cubicBezTo>
                <a:cubicBezTo>
                  <a:pt x="119" y="18"/>
                  <a:pt x="122" y="16"/>
                  <a:pt x="119" y="16"/>
                </a:cubicBezTo>
                <a:cubicBezTo>
                  <a:pt x="120" y="17"/>
                  <a:pt x="116" y="17"/>
                  <a:pt x="118" y="20"/>
                </a:cubicBezTo>
                <a:cubicBezTo>
                  <a:pt x="117" y="19"/>
                  <a:pt x="117" y="18"/>
                  <a:pt x="117" y="17"/>
                </a:cubicBezTo>
                <a:cubicBezTo>
                  <a:pt x="116" y="16"/>
                  <a:pt x="114" y="20"/>
                  <a:pt x="114" y="17"/>
                </a:cubicBezTo>
                <a:cubicBezTo>
                  <a:pt x="113" y="18"/>
                  <a:pt x="113" y="18"/>
                  <a:pt x="113" y="18"/>
                </a:cubicBezTo>
                <a:cubicBezTo>
                  <a:pt x="113" y="18"/>
                  <a:pt x="112" y="18"/>
                  <a:pt x="111" y="17"/>
                </a:cubicBezTo>
                <a:cubicBezTo>
                  <a:pt x="110" y="17"/>
                  <a:pt x="108" y="19"/>
                  <a:pt x="108" y="16"/>
                </a:cubicBezTo>
                <a:cubicBezTo>
                  <a:pt x="107" y="17"/>
                  <a:pt x="105" y="17"/>
                  <a:pt x="106" y="18"/>
                </a:cubicBezTo>
                <a:cubicBezTo>
                  <a:pt x="107" y="19"/>
                  <a:pt x="108" y="17"/>
                  <a:pt x="109" y="19"/>
                </a:cubicBezTo>
                <a:cubicBezTo>
                  <a:pt x="107" y="17"/>
                  <a:pt x="106" y="19"/>
                  <a:pt x="105" y="20"/>
                </a:cubicBezTo>
                <a:cubicBezTo>
                  <a:pt x="105" y="19"/>
                  <a:pt x="105" y="19"/>
                  <a:pt x="105" y="19"/>
                </a:cubicBezTo>
                <a:cubicBezTo>
                  <a:pt x="105" y="19"/>
                  <a:pt x="103" y="19"/>
                  <a:pt x="103" y="20"/>
                </a:cubicBezTo>
                <a:cubicBezTo>
                  <a:pt x="103" y="19"/>
                  <a:pt x="103" y="19"/>
                  <a:pt x="103" y="19"/>
                </a:cubicBezTo>
                <a:cubicBezTo>
                  <a:pt x="102" y="20"/>
                  <a:pt x="102" y="20"/>
                  <a:pt x="102" y="20"/>
                </a:cubicBezTo>
                <a:cubicBezTo>
                  <a:pt x="100" y="20"/>
                  <a:pt x="101" y="18"/>
                  <a:pt x="99" y="18"/>
                </a:cubicBezTo>
                <a:cubicBezTo>
                  <a:pt x="101" y="17"/>
                  <a:pt x="101" y="17"/>
                  <a:pt x="101" y="17"/>
                </a:cubicBezTo>
                <a:cubicBezTo>
                  <a:pt x="101" y="17"/>
                  <a:pt x="100" y="16"/>
                  <a:pt x="99" y="16"/>
                </a:cubicBezTo>
                <a:cubicBezTo>
                  <a:pt x="98" y="18"/>
                  <a:pt x="97" y="19"/>
                  <a:pt x="97" y="20"/>
                </a:cubicBezTo>
                <a:cubicBezTo>
                  <a:pt x="96" y="20"/>
                  <a:pt x="97" y="19"/>
                  <a:pt x="95" y="20"/>
                </a:cubicBezTo>
                <a:cubicBezTo>
                  <a:pt x="97" y="18"/>
                  <a:pt x="97" y="18"/>
                  <a:pt x="97" y="18"/>
                </a:cubicBezTo>
                <a:cubicBezTo>
                  <a:pt x="97" y="18"/>
                  <a:pt x="96" y="16"/>
                  <a:pt x="94" y="16"/>
                </a:cubicBezTo>
                <a:cubicBezTo>
                  <a:pt x="93" y="17"/>
                  <a:pt x="91" y="18"/>
                  <a:pt x="93" y="19"/>
                </a:cubicBezTo>
                <a:cubicBezTo>
                  <a:pt x="92" y="19"/>
                  <a:pt x="91" y="18"/>
                  <a:pt x="92" y="18"/>
                </a:cubicBezTo>
                <a:cubicBezTo>
                  <a:pt x="90" y="18"/>
                  <a:pt x="92" y="19"/>
                  <a:pt x="90" y="19"/>
                </a:cubicBezTo>
                <a:cubicBezTo>
                  <a:pt x="90" y="19"/>
                  <a:pt x="87" y="18"/>
                  <a:pt x="86" y="16"/>
                </a:cubicBezTo>
                <a:cubicBezTo>
                  <a:pt x="88" y="15"/>
                  <a:pt x="88" y="15"/>
                  <a:pt x="88" y="15"/>
                </a:cubicBezTo>
                <a:cubicBezTo>
                  <a:pt x="87" y="15"/>
                  <a:pt x="87" y="15"/>
                  <a:pt x="87" y="15"/>
                </a:cubicBezTo>
                <a:cubicBezTo>
                  <a:pt x="88" y="13"/>
                  <a:pt x="86" y="13"/>
                  <a:pt x="87" y="12"/>
                </a:cubicBezTo>
                <a:cubicBezTo>
                  <a:pt x="86" y="12"/>
                  <a:pt x="85" y="12"/>
                  <a:pt x="84" y="12"/>
                </a:cubicBezTo>
                <a:cubicBezTo>
                  <a:pt x="87" y="15"/>
                  <a:pt x="82" y="16"/>
                  <a:pt x="82" y="18"/>
                </a:cubicBezTo>
                <a:cubicBezTo>
                  <a:pt x="79" y="19"/>
                  <a:pt x="81" y="13"/>
                  <a:pt x="77" y="16"/>
                </a:cubicBezTo>
                <a:cubicBezTo>
                  <a:pt x="78" y="17"/>
                  <a:pt x="76" y="19"/>
                  <a:pt x="78" y="18"/>
                </a:cubicBezTo>
                <a:cubicBezTo>
                  <a:pt x="76" y="18"/>
                  <a:pt x="77" y="20"/>
                  <a:pt x="74" y="19"/>
                </a:cubicBezTo>
                <a:cubicBezTo>
                  <a:pt x="76" y="18"/>
                  <a:pt x="73" y="17"/>
                  <a:pt x="75" y="15"/>
                </a:cubicBezTo>
                <a:cubicBezTo>
                  <a:pt x="75" y="16"/>
                  <a:pt x="76" y="16"/>
                  <a:pt x="77" y="16"/>
                </a:cubicBezTo>
                <a:cubicBezTo>
                  <a:pt x="76" y="15"/>
                  <a:pt x="77" y="13"/>
                  <a:pt x="75" y="13"/>
                </a:cubicBezTo>
                <a:cubicBezTo>
                  <a:pt x="74" y="14"/>
                  <a:pt x="72" y="14"/>
                  <a:pt x="72" y="15"/>
                </a:cubicBezTo>
                <a:cubicBezTo>
                  <a:pt x="72" y="16"/>
                  <a:pt x="74" y="15"/>
                  <a:pt x="73" y="16"/>
                </a:cubicBezTo>
                <a:cubicBezTo>
                  <a:pt x="71" y="17"/>
                  <a:pt x="71" y="15"/>
                  <a:pt x="70" y="17"/>
                </a:cubicBezTo>
                <a:cubicBezTo>
                  <a:pt x="71" y="17"/>
                  <a:pt x="71" y="18"/>
                  <a:pt x="71" y="19"/>
                </a:cubicBezTo>
                <a:cubicBezTo>
                  <a:pt x="70" y="20"/>
                  <a:pt x="70" y="20"/>
                  <a:pt x="70" y="20"/>
                </a:cubicBezTo>
                <a:cubicBezTo>
                  <a:pt x="70" y="19"/>
                  <a:pt x="70" y="19"/>
                  <a:pt x="70" y="19"/>
                </a:cubicBezTo>
                <a:cubicBezTo>
                  <a:pt x="67" y="18"/>
                  <a:pt x="69" y="20"/>
                  <a:pt x="66" y="20"/>
                </a:cubicBezTo>
                <a:cubicBezTo>
                  <a:pt x="65" y="18"/>
                  <a:pt x="65" y="18"/>
                  <a:pt x="65" y="18"/>
                </a:cubicBezTo>
                <a:cubicBezTo>
                  <a:pt x="66" y="17"/>
                  <a:pt x="69" y="19"/>
                  <a:pt x="69" y="16"/>
                </a:cubicBezTo>
                <a:cubicBezTo>
                  <a:pt x="67" y="16"/>
                  <a:pt x="66" y="18"/>
                  <a:pt x="64" y="17"/>
                </a:cubicBezTo>
                <a:cubicBezTo>
                  <a:pt x="66" y="16"/>
                  <a:pt x="66" y="16"/>
                  <a:pt x="66" y="16"/>
                </a:cubicBezTo>
                <a:cubicBezTo>
                  <a:pt x="65" y="16"/>
                  <a:pt x="65" y="13"/>
                  <a:pt x="62" y="15"/>
                </a:cubicBezTo>
                <a:cubicBezTo>
                  <a:pt x="61" y="16"/>
                  <a:pt x="62" y="16"/>
                  <a:pt x="61" y="17"/>
                </a:cubicBezTo>
                <a:cubicBezTo>
                  <a:pt x="59" y="17"/>
                  <a:pt x="58" y="18"/>
                  <a:pt x="56" y="18"/>
                </a:cubicBezTo>
                <a:cubicBezTo>
                  <a:pt x="56" y="16"/>
                  <a:pt x="52" y="18"/>
                  <a:pt x="55" y="16"/>
                </a:cubicBezTo>
                <a:cubicBezTo>
                  <a:pt x="55" y="17"/>
                  <a:pt x="60" y="17"/>
                  <a:pt x="61" y="15"/>
                </a:cubicBezTo>
                <a:cubicBezTo>
                  <a:pt x="60" y="13"/>
                  <a:pt x="63" y="16"/>
                  <a:pt x="64" y="13"/>
                </a:cubicBezTo>
                <a:cubicBezTo>
                  <a:pt x="61" y="13"/>
                  <a:pt x="62" y="11"/>
                  <a:pt x="61" y="10"/>
                </a:cubicBezTo>
                <a:cubicBezTo>
                  <a:pt x="61" y="10"/>
                  <a:pt x="60" y="10"/>
                  <a:pt x="60" y="11"/>
                </a:cubicBezTo>
                <a:cubicBezTo>
                  <a:pt x="59" y="12"/>
                  <a:pt x="60" y="12"/>
                  <a:pt x="60" y="13"/>
                </a:cubicBezTo>
                <a:cubicBezTo>
                  <a:pt x="57" y="13"/>
                  <a:pt x="55" y="13"/>
                  <a:pt x="53" y="15"/>
                </a:cubicBezTo>
                <a:cubicBezTo>
                  <a:pt x="53" y="14"/>
                  <a:pt x="53" y="13"/>
                  <a:pt x="54" y="13"/>
                </a:cubicBezTo>
                <a:cubicBezTo>
                  <a:pt x="51" y="13"/>
                  <a:pt x="48" y="13"/>
                  <a:pt x="45" y="12"/>
                </a:cubicBezTo>
                <a:cubicBezTo>
                  <a:pt x="46" y="14"/>
                  <a:pt x="41" y="13"/>
                  <a:pt x="43" y="15"/>
                </a:cubicBezTo>
                <a:cubicBezTo>
                  <a:pt x="44" y="15"/>
                  <a:pt x="45" y="17"/>
                  <a:pt x="45" y="18"/>
                </a:cubicBezTo>
                <a:cubicBezTo>
                  <a:pt x="44" y="17"/>
                  <a:pt x="45" y="17"/>
                  <a:pt x="44" y="16"/>
                </a:cubicBezTo>
                <a:cubicBezTo>
                  <a:pt x="43" y="17"/>
                  <a:pt x="42" y="14"/>
                  <a:pt x="41" y="16"/>
                </a:cubicBezTo>
                <a:cubicBezTo>
                  <a:pt x="44" y="15"/>
                  <a:pt x="42" y="13"/>
                  <a:pt x="42" y="12"/>
                </a:cubicBezTo>
                <a:cubicBezTo>
                  <a:pt x="40" y="13"/>
                  <a:pt x="42" y="11"/>
                  <a:pt x="40" y="11"/>
                </a:cubicBezTo>
                <a:cubicBezTo>
                  <a:pt x="38" y="11"/>
                  <a:pt x="36" y="12"/>
                  <a:pt x="33" y="12"/>
                </a:cubicBezTo>
                <a:cubicBezTo>
                  <a:pt x="31" y="11"/>
                  <a:pt x="26" y="12"/>
                  <a:pt x="24" y="12"/>
                </a:cubicBezTo>
                <a:cubicBezTo>
                  <a:pt x="22" y="11"/>
                  <a:pt x="23" y="10"/>
                  <a:pt x="22" y="9"/>
                </a:cubicBezTo>
                <a:cubicBezTo>
                  <a:pt x="20" y="9"/>
                  <a:pt x="23" y="11"/>
                  <a:pt x="20" y="10"/>
                </a:cubicBezTo>
                <a:cubicBezTo>
                  <a:pt x="21" y="10"/>
                  <a:pt x="21" y="10"/>
                  <a:pt x="21" y="10"/>
                </a:cubicBezTo>
                <a:cubicBezTo>
                  <a:pt x="20" y="10"/>
                  <a:pt x="16" y="9"/>
                  <a:pt x="15" y="11"/>
                </a:cubicBezTo>
                <a:cubicBezTo>
                  <a:pt x="16" y="9"/>
                  <a:pt x="16" y="9"/>
                  <a:pt x="16" y="9"/>
                </a:cubicBezTo>
                <a:cubicBezTo>
                  <a:pt x="16" y="9"/>
                  <a:pt x="15" y="9"/>
                  <a:pt x="15" y="10"/>
                </a:cubicBezTo>
                <a:cubicBezTo>
                  <a:pt x="15" y="9"/>
                  <a:pt x="14" y="8"/>
                  <a:pt x="15" y="8"/>
                </a:cubicBezTo>
                <a:cubicBezTo>
                  <a:pt x="14" y="7"/>
                  <a:pt x="12" y="8"/>
                  <a:pt x="10" y="8"/>
                </a:cubicBezTo>
                <a:cubicBezTo>
                  <a:pt x="11" y="9"/>
                  <a:pt x="11" y="9"/>
                  <a:pt x="11" y="9"/>
                </a:cubicBezTo>
                <a:cubicBezTo>
                  <a:pt x="8" y="10"/>
                  <a:pt x="6" y="9"/>
                  <a:pt x="4" y="9"/>
                </a:cubicBezTo>
                <a:cubicBezTo>
                  <a:pt x="4" y="8"/>
                  <a:pt x="4" y="8"/>
                  <a:pt x="4" y="8"/>
                </a:cubicBezTo>
                <a:cubicBezTo>
                  <a:pt x="2" y="9"/>
                  <a:pt x="2" y="9"/>
                  <a:pt x="2" y="9"/>
                </a:cubicBezTo>
                <a:cubicBezTo>
                  <a:pt x="2" y="8"/>
                  <a:pt x="1" y="7"/>
                  <a:pt x="0" y="8"/>
                </a:cubicBezTo>
                <a:cubicBezTo>
                  <a:pt x="4" y="5"/>
                  <a:pt x="4" y="5"/>
                  <a:pt x="4" y="5"/>
                </a:cubicBezTo>
                <a:cubicBezTo>
                  <a:pt x="6" y="6"/>
                  <a:pt x="3" y="6"/>
                  <a:pt x="4" y="8"/>
                </a:cubicBezTo>
                <a:cubicBezTo>
                  <a:pt x="4" y="9"/>
                  <a:pt x="7" y="8"/>
                  <a:pt x="8" y="7"/>
                </a:cubicBezTo>
                <a:cubicBezTo>
                  <a:pt x="7" y="7"/>
                  <a:pt x="6" y="7"/>
                  <a:pt x="6" y="8"/>
                </a:cubicBezTo>
                <a:cubicBezTo>
                  <a:pt x="5" y="6"/>
                  <a:pt x="7" y="6"/>
                  <a:pt x="8" y="5"/>
                </a:cubicBezTo>
                <a:cubicBezTo>
                  <a:pt x="7" y="5"/>
                  <a:pt x="6" y="5"/>
                  <a:pt x="6" y="5"/>
                </a:cubicBezTo>
                <a:cubicBezTo>
                  <a:pt x="7" y="4"/>
                  <a:pt x="8" y="4"/>
                  <a:pt x="10" y="4"/>
                </a:cubicBezTo>
                <a:cubicBezTo>
                  <a:pt x="9" y="5"/>
                  <a:pt x="11" y="5"/>
                  <a:pt x="10" y="6"/>
                </a:cubicBezTo>
                <a:cubicBezTo>
                  <a:pt x="10" y="4"/>
                  <a:pt x="12" y="4"/>
                  <a:pt x="14" y="4"/>
                </a:cubicBezTo>
                <a:cubicBezTo>
                  <a:pt x="16" y="6"/>
                  <a:pt x="18" y="4"/>
                  <a:pt x="20" y="4"/>
                </a:cubicBezTo>
                <a:cubicBezTo>
                  <a:pt x="19" y="5"/>
                  <a:pt x="18" y="7"/>
                  <a:pt x="17" y="7"/>
                </a:cubicBezTo>
                <a:cubicBezTo>
                  <a:pt x="18" y="8"/>
                  <a:pt x="18" y="7"/>
                  <a:pt x="20" y="8"/>
                </a:cubicBezTo>
                <a:cubicBezTo>
                  <a:pt x="21" y="7"/>
                  <a:pt x="21" y="5"/>
                  <a:pt x="23" y="5"/>
                </a:cubicBezTo>
                <a:cubicBezTo>
                  <a:pt x="23" y="6"/>
                  <a:pt x="23" y="6"/>
                  <a:pt x="23" y="6"/>
                </a:cubicBezTo>
                <a:cubicBezTo>
                  <a:pt x="25" y="5"/>
                  <a:pt x="25" y="4"/>
                  <a:pt x="27" y="4"/>
                </a:cubicBezTo>
                <a:cubicBezTo>
                  <a:pt x="31" y="5"/>
                  <a:pt x="35" y="5"/>
                  <a:pt x="38" y="5"/>
                </a:cubicBezTo>
                <a:cubicBezTo>
                  <a:pt x="38" y="6"/>
                  <a:pt x="38" y="6"/>
                  <a:pt x="38" y="6"/>
                </a:cubicBezTo>
                <a:cubicBezTo>
                  <a:pt x="40" y="4"/>
                  <a:pt x="44" y="5"/>
                  <a:pt x="46" y="4"/>
                </a:cubicBezTo>
                <a:cubicBezTo>
                  <a:pt x="50" y="5"/>
                  <a:pt x="55" y="3"/>
                  <a:pt x="57" y="5"/>
                </a:cubicBezTo>
                <a:cubicBezTo>
                  <a:pt x="63" y="4"/>
                  <a:pt x="69" y="4"/>
                  <a:pt x="76" y="4"/>
                </a:cubicBezTo>
                <a:cubicBezTo>
                  <a:pt x="75" y="6"/>
                  <a:pt x="75" y="6"/>
                  <a:pt x="75" y="6"/>
                </a:cubicBezTo>
                <a:cubicBezTo>
                  <a:pt x="76" y="5"/>
                  <a:pt x="76" y="7"/>
                  <a:pt x="77" y="7"/>
                </a:cubicBezTo>
                <a:cubicBezTo>
                  <a:pt x="76" y="5"/>
                  <a:pt x="79" y="5"/>
                  <a:pt x="80" y="4"/>
                </a:cubicBezTo>
                <a:cubicBezTo>
                  <a:pt x="83" y="5"/>
                  <a:pt x="87" y="4"/>
                  <a:pt x="89" y="3"/>
                </a:cubicBezTo>
                <a:cubicBezTo>
                  <a:pt x="90" y="4"/>
                  <a:pt x="90" y="4"/>
                  <a:pt x="90" y="4"/>
                </a:cubicBezTo>
                <a:cubicBezTo>
                  <a:pt x="92" y="2"/>
                  <a:pt x="96" y="4"/>
                  <a:pt x="99" y="4"/>
                </a:cubicBezTo>
                <a:cubicBezTo>
                  <a:pt x="100" y="5"/>
                  <a:pt x="100" y="6"/>
                  <a:pt x="101" y="6"/>
                </a:cubicBezTo>
                <a:cubicBezTo>
                  <a:pt x="103" y="4"/>
                  <a:pt x="104" y="4"/>
                  <a:pt x="107" y="3"/>
                </a:cubicBezTo>
                <a:cubicBezTo>
                  <a:pt x="109" y="3"/>
                  <a:pt x="112" y="4"/>
                  <a:pt x="114" y="4"/>
                </a:cubicBezTo>
                <a:cubicBezTo>
                  <a:pt x="122" y="2"/>
                  <a:pt x="130" y="4"/>
                  <a:pt x="137" y="2"/>
                </a:cubicBezTo>
                <a:cubicBezTo>
                  <a:pt x="138" y="3"/>
                  <a:pt x="138" y="3"/>
                  <a:pt x="138" y="3"/>
                </a:cubicBezTo>
                <a:cubicBezTo>
                  <a:pt x="146" y="1"/>
                  <a:pt x="155" y="3"/>
                  <a:pt x="162" y="2"/>
                </a:cubicBezTo>
                <a:cubicBezTo>
                  <a:pt x="161" y="4"/>
                  <a:pt x="161" y="4"/>
                  <a:pt x="161" y="4"/>
                </a:cubicBezTo>
                <a:cubicBezTo>
                  <a:pt x="163" y="5"/>
                  <a:pt x="166" y="4"/>
                  <a:pt x="165" y="2"/>
                </a:cubicBezTo>
                <a:cubicBezTo>
                  <a:pt x="167" y="3"/>
                  <a:pt x="170" y="1"/>
                  <a:pt x="172" y="3"/>
                </a:cubicBezTo>
                <a:cubicBezTo>
                  <a:pt x="174" y="4"/>
                  <a:pt x="174" y="2"/>
                  <a:pt x="176" y="2"/>
                </a:cubicBezTo>
                <a:cubicBezTo>
                  <a:pt x="180" y="3"/>
                  <a:pt x="182" y="3"/>
                  <a:pt x="186" y="2"/>
                </a:cubicBezTo>
                <a:cubicBezTo>
                  <a:pt x="185" y="2"/>
                  <a:pt x="185" y="2"/>
                  <a:pt x="185" y="2"/>
                </a:cubicBezTo>
                <a:cubicBezTo>
                  <a:pt x="184" y="3"/>
                  <a:pt x="184" y="3"/>
                  <a:pt x="185" y="4"/>
                </a:cubicBezTo>
                <a:cubicBezTo>
                  <a:pt x="187" y="3"/>
                  <a:pt x="190" y="4"/>
                  <a:pt x="189" y="2"/>
                </a:cubicBezTo>
                <a:cubicBezTo>
                  <a:pt x="193" y="3"/>
                  <a:pt x="199" y="1"/>
                  <a:pt x="203" y="3"/>
                </a:cubicBezTo>
                <a:cubicBezTo>
                  <a:pt x="203" y="2"/>
                  <a:pt x="204" y="2"/>
                  <a:pt x="204" y="1"/>
                </a:cubicBezTo>
                <a:cubicBezTo>
                  <a:pt x="208" y="1"/>
                  <a:pt x="212" y="3"/>
                  <a:pt x="215" y="2"/>
                </a:cubicBezTo>
                <a:cubicBezTo>
                  <a:pt x="215" y="2"/>
                  <a:pt x="214" y="3"/>
                  <a:pt x="215" y="3"/>
                </a:cubicBezTo>
                <a:cubicBezTo>
                  <a:pt x="216" y="3"/>
                  <a:pt x="215" y="2"/>
                  <a:pt x="216" y="2"/>
                </a:cubicBezTo>
                <a:cubicBezTo>
                  <a:pt x="222" y="0"/>
                  <a:pt x="229" y="3"/>
                  <a:pt x="234" y="3"/>
                </a:cubicBezTo>
                <a:cubicBezTo>
                  <a:pt x="244" y="2"/>
                  <a:pt x="254" y="3"/>
                  <a:pt x="263" y="3"/>
                </a:cubicBezTo>
                <a:cubicBezTo>
                  <a:pt x="263" y="3"/>
                  <a:pt x="263" y="3"/>
                  <a:pt x="263" y="3"/>
                </a:cubicBezTo>
                <a:cubicBezTo>
                  <a:pt x="266" y="1"/>
                  <a:pt x="270" y="5"/>
                  <a:pt x="273" y="2"/>
                </a:cubicBezTo>
                <a:cubicBezTo>
                  <a:pt x="274" y="3"/>
                  <a:pt x="276" y="2"/>
                  <a:pt x="275" y="3"/>
                </a:cubicBezTo>
                <a:cubicBezTo>
                  <a:pt x="278" y="2"/>
                  <a:pt x="282" y="5"/>
                  <a:pt x="286" y="3"/>
                </a:cubicBezTo>
                <a:cubicBezTo>
                  <a:pt x="285" y="3"/>
                  <a:pt x="285" y="3"/>
                  <a:pt x="285" y="3"/>
                </a:cubicBezTo>
                <a:cubicBezTo>
                  <a:pt x="288" y="5"/>
                  <a:pt x="292" y="3"/>
                  <a:pt x="295" y="4"/>
                </a:cubicBezTo>
                <a:cubicBezTo>
                  <a:pt x="295" y="4"/>
                  <a:pt x="294" y="5"/>
                  <a:pt x="294" y="5"/>
                </a:cubicBezTo>
                <a:cubicBezTo>
                  <a:pt x="296" y="6"/>
                  <a:pt x="298" y="3"/>
                  <a:pt x="298" y="5"/>
                </a:cubicBezTo>
                <a:cubicBezTo>
                  <a:pt x="299" y="5"/>
                  <a:pt x="299" y="4"/>
                  <a:pt x="299" y="4"/>
                </a:cubicBezTo>
                <a:cubicBezTo>
                  <a:pt x="307" y="5"/>
                  <a:pt x="316" y="4"/>
                  <a:pt x="325" y="3"/>
                </a:cubicBezTo>
                <a:cubicBezTo>
                  <a:pt x="331" y="5"/>
                  <a:pt x="325" y="8"/>
                  <a:pt x="330" y="6"/>
                </a:cubicBezTo>
                <a:cubicBezTo>
                  <a:pt x="330" y="6"/>
                  <a:pt x="330" y="5"/>
                  <a:pt x="330" y="5"/>
                </a:cubicBezTo>
                <a:cubicBezTo>
                  <a:pt x="332" y="5"/>
                  <a:pt x="333" y="8"/>
                  <a:pt x="334" y="7"/>
                </a:cubicBezTo>
                <a:cubicBezTo>
                  <a:pt x="334" y="5"/>
                  <a:pt x="335" y="6"/>
                  <a:pt x="335" y="5"/>
                </a:cubicBezTo>
                <a:cubicBezTo>
                  <a:pt x="339" y="6"/>
                  <a:pt x="340" y="8"/>
                  <a:pt x="343" y="7"/>
                </a:cubicBezTo>
                <a:cubicBezTo>
                  <a:pt x="343" y="7"/>
                  <a:pt x="343" y="7"/>
                  <a:pt x="343" y="7"/>
                </a:cubicBezTo>
                <a:cubicBezTo>
                  <a:pt x="346" y="5"/>
                  <a:pt x="350" y="6"/>
                  <a:pt x="353" y="4"/>
                </a:cubicBezTo>
                <a:cubicBezTo>
                  <a:pt x="373" y="4"/>
                  <a:pt x="392" y="3"/>
                  <a:pt x="411" y="3"/>
                </a:cubicBezTo>
                <a:cubicBezTo>
                  <a:pt x="429" y="3"/>
                  <a:pt x="448" y="3"/>
                  <a:pt x="467" y="4"/>
                </a:cubicBezTo>
                <a:cubicBezTo>
                  <a:pt x="471" y="7"/>
                  <a:pt x="472" y="6"/>
                  <a:pt x="476" y="6"/>
                </a:cubicBezTo>
                <a:cubicBezTo>
                  <a:pt x="476" y="6"/>
                  <a:pt x="476" y="6"/>
                  <a:pt x="476" y="6"/>
                </a:cubicBezTo>
                <a:cubicBezTo>
                  <a:pt x="477" y="5"/>
                  <a:pt x="480" y="6"/>
                  <a:pt x="480" y="5"/>
                </a:cubicBezTo>
                <a:cubicBezTo>
                  <a:pt x="487" y="5"/>
                  <a:pt x="494" y="5"/>
                  <a:pt x="501" y="5"/>
                </a:cubicBezTo>
                <a:cubicBezTo>
                  <a:pt x="500" y="5"/>
                  <a:pt x="499" y="7"/>
                  <a:pt x="501" y="7"/>
                </a:cubicBezTo>
                <a:cubicBezTo>
                  <a:pt x="502" y="5"/>
                  <a:pt x="502" y="5"/>
                  <a:pt x="502" y="5"/>
                </a:cubicBezTo>
                <a:cubicBezTo>
                  <a:pt x="502" y="6"/>
                  <a:pt x="502" y="6"/>
                  <a:pt x="502" y="6"/>
                </a:cubicBezTo>
                <a:cubicBezTo>
                  <a:pt x="503" y="6"/>
                  <a:pt x="504" y="5"/>
                  <a:pt x="503" y="4"/>
                </a:cubicBezTo>
                <a:cubicBezTo>
                  <a:pt x="522" y="3"/>
                  <a:pt x="539" y="7"/>
                  <a:pt x="557" y="7"/>
                </a:cubicBezTo>
                <a:cubicBezTo>
                  <a:pt x="562" y="8"/>
                  <a:pt x="568" y="8"/>
                  <a:pt x="572" y="7"/>
                </a:cubicBezTo>
                <a:cubicBezTo>
                  <a:pt x="586" y="10"/>
                  <a:pt x="598" y="13"/>
                  <a:pt x="613" y="12"/>
                </a:cubicBezTo>
                <a:cubicBezTo>
                  <a:pt x="613" y="12"/>
                  <a:pt x="610" y="17"/>
                  <a:pt x="604" y="17"/>
                </a:cubicBezTo>
                <a:close/>
              </a:path>
            </a:pathLst>
          </a:custGeom>
          <a:solidFill>
            <a:schemeClr val="tx1"/>
          </a:solidFill>
          <a:ln w="9525">
            <a:noFill/>
            <a:round/>
            <a:headEnd/>
            <a:tailEnd/>
          </a:ln>
        </p:spPr>
        <p:txBody>
          <a:bodyPr vert="horz" wrap="square" lIns="91440" tIns="45720" rIns="91440" bIns="45720" numCol="1" anchor="t" anchorCtr="0" compatLnSpc="1">
            <a:prstTxWarp prst="textNoShape">
              <a:avLst/>
            </a:prstTxWarp>
          </a:bodyPr>
          <a:lstStyle/>
          <a:p>
            <a:pPr algn="ctr" defTabSz="457200"/>
            <a:endParaRPr lang="en-US" sz="1600">
              <a:solidFill>
                <a:prstClr val="black"/>
              </a:solidFill>
              <a:latin typeface="Calibri"/>
            </a:endParaRPr>
          </a:p>
        </p:txBody>
      </p:sp>
    </p:spTree>
    <p:extLst>
      <p:ext uri="{BB962C8B-B14F-4D97-AF65-F5344CB8AC3E}">
        <p14:creationId xmlns:p14="http://schemas.microsoft.com/office/powerpoint/2010/main" val="2918979695"/>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3"/>
          </p:nvPr>
        </p:nvSpPr>
        <p:spPr>
          <a:solidFill>
            <a:schemeClr val="bg1"/>
          </a:solidFill>
        </p:spPr>
        <p:txBody>
          <a:bodyPr/>
          <a:lstStyle/>
          <a:p>
            <a:r>
              <a:rPr lang="en-US" dirty="0" smtClean="0"/>
              <a:t>@dominicad</a:t>
            </a:r>
            <a:endParaRPr lang="en-US" dirty="0"/>
          </a:p>
        </p:txBody>
      </p:sp>
      <p:sp>
        <p:nvSpPr>
          <p:cNvPr id="7" name="TextBox 6"/>
          <p:cNvSpPr txBox="1"/>
          <p:nvPr/>
        </p:nvSpPr>
        <p:spPr>
          <a:xfrm>
            <a:off x="146538" y="88675"/>
            <a:ext cx="8880231" cy="523220"/>
          </a:xfrm>
          <a:prstGeom prst="rect">
            <a:avLst/>
          </a:prstGeom>
          <a:noFill/>
        </p:spPr>
        <p:txBody>
          <a:bodyPr wrap="square" rtlCol="0">
            <a:spAutoFit/>
          </a:bodyPr>
          <a:lstStyle/>
          <a:p>
            <a:r>
              <a:rPr lang="en-US" sz="2800" dirty="0" smtClean="0">
                <a:latin typeface="Gotham HTF Medium"/>
                <a:ea typeface="Gotham HTF Light" charset="0"/>
                <a:cs typeface="Gotham HTF Medium"/>
              </a:rPr>
              <a:t>Make Work Visible to improve the Flow of value</a:t>
            </a:r>
            <a:endParaRPr lang="en-US" sz="2800" dirty="0">
              <a:latin typeface="Gotham HTF Medium"/>
              <a:ea typeface="Gotham HTF Light" charset="0"/>
              <a:cs typeface="Gotham HTF Medium"/>
            </a:endParaRPr>
          </a:p>
        </p:txBody>
      </p:sp>
      <p:sp>
        <p:nvSpPr>
          <p:cNvPr id="9" name="Freeform 145"/>
          <p:cNvSpPr>
            <a:spLocks/>
          </p:cNvSpPr>
          <p:nvPr/>
        </p:nvSpPr>
        <p:spPr bwMode="auto">
          <a:xfrm>
            <a:off x="0" y="940795"/>
            <a:ext cx="9143999" cy="45719"/>
          </a:xfrm>
          <a:custGeom>
            <a:avLst/>
            <a:gdLst/>
            <a:ahLst/>
            <a:cxnLst>
              <a:cxn ang="0">
                <a:pos x="543" y="15"/>
              </a:cxn>
              <a:cxn ang="0">
                <a:pos x="525" y="15"/>
              </a:cxn>
              <a:cxn ang="0">
                <a:pos x="488" y="18"/>
              </a:cxn>
              <a:cxn ang="0">
                <a:pos x="475" y="17"/>
              </a:cxn>
              <a:cxn ang="0">
                <a:pos x="436" y="15"/>
              </a:cxn>
              <a:cxn ang="0">
                <a:pos x="423" y="15"/>
              </a:cxn>
              <a:cxn ang="0">
                <a:pos x="401" y="16"/>
              </a:cxn>
              <a:cxn ang="0">
                <a:pos x="382" y="15"/>
              </a:cxn>
              <a:cxn ang="0">
                <a:pos x="372" y="14"/>
              </a:cxn>
              <a:cxn ang="0">
                <a:pos x="363" y="16"/>
              </a:cxn>
              <a:cxn ang="0">
                <a:pos x="341" y="18"/>
              </a:cxn>
              <a:cxn ang="0">
                <a:pos x="329" y="17"/>
              </a:cxn>
              <a:cxn ang="0">
                <a:pos x="316" y="19"/>
              </a:cxn>
              <a:cxn ang="0">
                <a:pos x="300" y="17"/>
              </a:cxn>
              <a:cxn ang="0">
                <a:pos x="282" y="17"/>
              </a:cxn>
              <a:cxn ang="0">
                <a:pos x="259" y="16"/>
              </a:cxn>
              <a:cxn ang="0">
                <a:pos x="250" y="17"/>
              </a:cxn>
              <a:cxn ang="0">
                <a:pos x="241" y="15"/>
              </a:cxn>
              <a:cxn ang="0">
                <a:pos x="233" y="17"/>
              </a:cxn>
              <a:cxn ang="0">
                <a:pos x="230" y="17"/>
              </a:cxn>
              <a:cxn ang="0">
                <a:pos x="219" y="17"/>
              </a:cxn>
              <a:cxn ang="0">
                <a:pos x="188" y="17"/>
              </a:cxn>
              <a:cxn ang="0">
                <a:pos x="176" y="17"/>
              </a:cxn>
              <a:cxn ang="0">
                <a:pos x="166" y="17"/>
              </a:cxn>
              <a:cxn ang="0">
                <a:pos x="140" y="16"/>
              </a:cxn>
              <a:cxn ang="0">
                <a:pos x="134" y="12"/>
              </a:cxn>
              <a:cxn ang="0">
                <a:pos x="125" y="16"/>
              </a:cxn>
              <a:cxn ang="0">
                <a:pos x="118" y="20"/>
              </a:cxn>
              <a:cxn ang="0">
                <a:pos x="106" y="18"/>
              </a:cxn>
              <a:cxn ang="0">
                <a:pos x="102" y="20"/>
              </a:cxn>
              <a:cxn ang="0">
                <a:pos x="97" y="18"/>
              </a:cxn>
              <a:cxn ang="0">
                <a:pos x="88" y="15"/>
              </a:cxn>
              <a:cxn ang="0">
                <a:pos x="78" y="18"/>
              </a:cxn>
              <a:cxn ang="0">
                <a:pos x="73" y="16"/>
              </a:cxn>
              <a:cxn ang="0">
                <a:pos x="65" y="18"/>
              </a:cxn>
              <a:cxn ang="0">
                <a:pos x="56" y="18"/>
              </a:cxn>
              <a:cxn ang="0">
                <a:pos x="60" y="13"/>
              </a:cxn>
              <a:cxn ang="0">
                <a:pos x="44" y="16"/>
              </a:cxn>
              <a:cxn ang="0">
                <a:pos x="22" y="9"/>
              </a:cxn>
              <a:cxn ang="0">
                <a:pos x="15" y="8"/>
              </a:cxn>
              <a:cxn ang="0">
                <a:pos x="0" y="8"/>
              </a:cxn>
              <a:cxn ang="0">
                <a:pos x="6" y="5"/>
              </a:cxn>
              <a:cxn ang="0">
                <a:pos x="20" y="8"/>
              </a:cxn>
              <a:cxn ang="0">
                <a:pos x="46" y="4"/>
              </a:cxn>
              <a:cxn ang="0">
                <a:pos x="89" y="3"/>
              </a:cxn>
              <a:cxn ang="0">
                <a:pos x="137" y="2"/>
              </a:cxn>
              <a:cxn ang="0">
                <a:pos x="176" y="2"/>
              </a:cxn>
              <a:cxn ang="0">
                <a:pos x="204" y="1"/>
              </a:cxn>
              <a:cxn ang="0">
                <a:pos x="263" y="3"/>
              </a:cxn>
              <a:cxn ang="0">
                <a:pos x="294" y="5"/>
              </a:cxn>
              <a:cxn ang="0">
                <a:pos x="334" y="7"/>
              </a:cxn>
              <a:cxn ang="0">
                <a:pos x="467" y="4"/>
              </a:cxn>
              <a:cxn ang="0">
                <a:pos x="502" y="5"/>
              </a:cxn>
              <a:cxn ang="0">
                <a:pos x="604" y="17"/>
              </a:cxn>
            </a:cxnLst>
            <a:rect l="0" t="0" r="r" b="b"/>
            <a:pathLst>
              <a:path w="613" h="21">
                <a:moveTo>
                  <a:pt x="604" y="17"/>
                </a:moveTo>
                <a:cubicBezTo>
                  <a:pt x="597" y="21"/>
                  <a:pt x="587" y="16"/>
                  <a:pt x="579" y="18"/>
                </a:cubicBezTo>
                <a:cubicBezTo>
                  <a:pt x="578" y="19"/>
                  <a:pt x="580" y="16"/>
                  <a:pt x="577" y="17"/>
                </a:cubicBezTo>
                <a:cubicBezTo>
                  <a:pt x="570" y="20"/>
                  <a:pt x="557" y="17"/>
                  <a:pt x="548" y="15"/>
                </a:cubicBezTo>
                <a:cubicBezTo>
                  <a:pt x="549" y="14"/>
                  <a:pt x="549" y="14"/>
                  <a:pt x="549" y="14"/>
                </a:cubicBezTo>
                <a:cubicBezTo>
                  <a:pt x="547" y="13"/>
                  <a:pt x="545" y="15"/>
                  <a:pt x="543" y="15"/>
                </a:cubicBezTo>
                <a:cubicBezTo>
                  <a:pt x="543" y="15"/>
                  <a:pt x="543" y="14"/>
                  <a:pt x="543" y="14"/>
                </a:cubicBezTo>
                <a:cubicBezTo>
                  <a:pt x="542" y="15"/>
                  <a:pt x="539" y="14"/>
                  <a:pt x="539" y="15"/>
                </a:cubicBezTo>
                <a:cubicBezTo>
                  <a:pt x="538" y="15"/>
                  <a:pt x="538" y="14"/>
                  <a:pt x="537" y="13"/>
                </a:cubicBezTo>
                <a:cubicBezTo>
                  <a:pt x="536" y="15"/>
                  <a:pt x="536" y="15"/>
                  <a:pt x="536" y="15"/>
                </a:cubicBezTo>
                <a:cubicBezTo>
                  <a:pt x="533" y="18"/>
                  <a:pt x="529" y="14"/>
                  <a:pt x="524" y="16"/>
                </a:cubicBezTo>
                <a:cubicBezTo>
                  <a:pt x="525" y="16"/>
                  <a:pt x="525" y="15"/>
                  <a:pt x="525" y="15"/>
                </a:cubicBezTo>
                <a:cubicBezTo>
                  <a:pt x="518" y="17"/>
                  <a:pt x="510" y="16"/>
                  <a:pt x="502" y="17"/>
                </a:cubicBezTo>
                <a:cubicBezTo>
                  <a:pt x="503" y="16"/>
                  <a:pt x="503" y="15"/>
                  <a:pt x="502" y="15"/>
                </a:cubicBezTo>
                <a:cubicBezTo>
                  <a:pt x="502" y="16"/>
                  <a:pt x="500" y="17"/>
                  <a:pt x="498" y="17"/>
                </a:cubicBezTo>
                <a:cubicBezTo>
                  <a:pt x="497" y="15"/>
                  <a:pt x="494" y="18"/>
                  <a:pt x="492" y="17"/>
                </a:cubicBezTo>
                <a:cubicBezTo>
                  <a:pt x="492" y="17"/>
                  <a:pt x="492" y="17"/>
                  <a:pt x="492" y="17"/>
                </a:cubicBezTo>
                <a:cubicBezTo>
                  <a:pt x="490" y="19"/>
                  <a:pt x="490" y="16"/>
                  <a:pt x="488" y="18"/>
                </a:cubicBezTo>
                <a:cubicBezTo>
                  <a:pt x="487" y="17"/>
                  <a:pt x="487" y="17"/>
                  <a:pt x="487" y="17"/>
                </a:cubicBezTo>
                <a:cubicBezTo>
                  <a:pt x="486" y="19"/>
                  <a:pt x="485" y="16"/>
                  <a:pt x="483" y="17"/>
                </a:cubicBezTo>
                <a:cubicBezTo>
                  <a:pt x="483" y="17"/>
                  <a:pt x="483" y="17"/>
                  <a:pt x="483" y="17"/>
                </a:cubicBezTo>
                <a:cubicBezTo>
                  <a:pt x="482" y="18"/>
                  <a:pt x="481" y="16"/>
                  <a:pt x="480" y="17"/>
                </a:cubicBezTo>
                <a:cubicBezTo>
                  <a:pt x="480" y="17"/>
                  <a:pt x="480" y="17"/>
                  <a:pt x="480" y="17"/>
                </a:cubicBezTo>
                <a:cubicBezTo>
                  <a:pt x="477" y="17"/>
                  <a:pt x="475" y="16"/>
                  <a:pt x="475" y="17"/>
                </a:cubicBezTo>
                <a:cubicBezTo>
                  <a:pt x="474" y="16"/>
                  <a:pt x="478" y="17"/>
                  <a:pt x="477" y="15"/>
                </a:cubicBezTo>
                <a:cubicBezTo>
                  <a:pt x="467" y="16"/>
                  <a:pt x="457" y="16"/>
                  <a:pt x="447" y="16"/>
                </a:cubicBezTo>
                <a:cubicBezTo>
                  <a:pt x="446" y="15"/>
                  <a:pt x="446" y="15"/>
                  <a:pt x="445" y="14"/>
                </a:cubicBezTo>
                <a:cubicBezTo>
                  <a:pt x="444" y="15"/>
                  <a:pt x="442" y="14"/>
                  <a:pt x="441" y="15"/>
                </a:cubicBezTo>
                <a:cubicBezTo>
                  <a:pt x="441" y="15"/>
                  <a:pt x="440" y="14"/>
                  <a:pt x="440" y="14"/>
                </a:cubicBezTo>
                <a:cubicBezTo>
                  <a:pt x="438" y="14"/>
                  <a:pt x="438" y="16"/>
                  <a:pt x="436" y="15"/>
                </a:cubicBezTo>
                <a:cubicBezTo>
                  <a:pt x="437" y="15"/>
                  <a:pt x="437" y="14"/>
                  <a:pt x="437" y="14"/>
                </a:cubicBezTo>
                <a:cubicBezTo>
                  <a:pt x="435" y="15"/>
                  <a:pt x="433" y="15"/>
                  <a:pt x="431" y="15"/>
                </a:cubicBezTo>
                <a:cubicBezTo>
                  <a:pt x="431" y="15"/>
                  <a:pt x="432" y="15"/>
                  <a:pt x="431" y="14"/>
                </a:cubicBezTo>
                <a:cubicBezTo>
                  <a:pt x="429" y="16"/>
                  <a:pt x="428" y="14"/>
                  <a:pt x="426" y="15"/>
                </a:cubicBezTo>
                <a:cubicBezTo>
                  <a:pt x="426" y="14"/>
                  <a:pt x="426" y="14"/>
                  <a:pt x="426" y="14"/>
                </a:cubicBezTo>
                <a:cubicBezTo>
                  <a:pt x="423" y="12"/>
                  <a:pt x="426" y="16"/>
                  <a:pt x="423" y="15"/>
                </a:cubicBezTo>
                <a:cubicBezTo>
                  <a:pt x="424" y="15"/>
                  <a:pt x="423" y="14"/>
                  <a:pt x="423" y="14"/>
                </a:cubicBezTo>
                <a:cubicBezTo>
                  <a:pt x="421" y="16"/>
                  <a:pt x="417" y="15"/>
                  <a:pt x="415" y="16"/>
                </a:cubicBezTo>
                <a:cubicBezTo>
                  <a:pt x="415" y="15"/>
                  <a:pt x="415" y="15"/>
                  <a:pt x="415" y="15"/>
                </a:cubicBezTo>
                <a:cubicBezTo>
                  <a:pt x="412" y="15"/>
                  <a:pt x="409" y="15"/>
                  <a:pt x="406" y="15"/>
                </a:cubicBezTo>
                <a:cubicBezTo>
                  <a:pt x="405" y="15"/>
                  <a:pt x="407" y="13"/>
                  <a:pt x="404" y="13"/>
                </a:cubicBezTo>
                <a:cubicBezTo>
                  <a:pt x="404" y="15"/>
                  <a:pt x="399" y="14"/>
                  <a:pt x="401" y="16"/>
                </a:cubicBezTo>
                <a:cubicBezTo>
                  <a:pt x="399" y="16"/>
                  <a:pt x="395" y="15"/>
                  <a:pt x="393" y="16"/>
                </a:cubicBezTo>
                <a:cubicBezTo>
                  <a:pt x="394" y="15"/>
                  <a:pt x="392" y="13"/>
                  <a:pt x="394" y="13"/>
                </a:cubicBezTo>
                <a:cubicBezTo>
                  <a:pt x="393" y="12"/>
                  <a:pt x="393" y="12"/>
                  <a:pt x="393" y="12"/>
                </a:cubicBezTo>
                <a:cubicBezTo>
                  <a:pt x="393" y="11"/>
                  <a:pt x="394" y="12"/>
                  <a:pt x="394" y="11"/>
                </a:cubicBezTo>
                <a:cubicBezTo>
                  <a:pt x="393" y="11"/>
                  <a:pt x="390" y="12"/>
                  <a:pt x="389" y="12"/>
                </a:cubicBezTo>
                <a:cubicBezTo>
                  <a:pt x="387" y="13"/>
                  <a:pt x="385" y="15"/>
                  <a:pt x="382" y="15"/>
                </a:cubicBezTo>
                <a:cubicBezTo>
                  <a:pt x="384" y="15"/>
                  <a:pt x="382" y="13"/>
                  <a:pt x="383" y="13"/>
                </a:cubicBezTo>
                <a:cubicBezTo>
                  <a:pt x="378" y="17"/>
                  <a:pt x="378" y="17"/>
                  <a:pt x="378" y="17"/>
                </a:cubicBezTo>
                <a:cubicBezTo>
                  <a:pt x="377" y="17"/>
                  <a:pt x="378" y="15"/>
                  <a:pt x="377" y="16"/>
                </a:cubicBezTo>
                <a:cubicBezTo>
                  <a:pt x="377" y="16"/>
                  <a:pt x="376" y="16"/>
                  <a:pt x="376" y="17"/>
                </a:cubicBezTo>
                <a:cubicBezTo>
                  <a:pt x="375" y="17"/>
                  <a:pt x="372" y="17"/>
                  <a:pt x="371" y="15"/>
                </a:cubicBezTo>
                <a:cubicBezTo>
                  <a:pt x="371" y="15"/>
                  <a:pt x="373" y="15"/>
                  <a:pt x="372" y="14"/>
                </a:cubicBezTo>
                <a:cubicBezTo>
                  <a:pt x="370" y="14"/>
                  <a:pt x="370" y="15"/>
                  <a:pt x="368" y="15"/>
                </a:cubicBezTo>
                <a:cubicBezTo>
                  <a:pt x="368" y="15"/>
                  <a:pt x="368" y="15"/>
                  <a:pt x="368" y="15"/>
                </a:cubicBezTo>
                <a:cubicBezTo>
                  <a:pt x="367" y="14"/>
                  <a:pt x="364" y="15"/>
                  <a:pt x="366" y="16"/>
                </a:cubicBezTo>
                <a:cubicBezTo>
                  <a:pt x="366" y="17"/>
                  <a:pt x="365" y="15"/>
                  <a:pt x="367" y="16"/>
                </a:cubicBezTo>
                <a:cubicBezTo>
                  <a:pt x="366" y="17"/>
                  <a:pt x="364" y="17"/>
                  <a:pt x="362" y="17"/>
                </a:cubicBezTo>
                <a:cubicBezTo>
                  <a:pt x="362" y="17"/>
                  <a:pt x="362" y="16"/>
                  <a:pt x="363" y="16"/>
                </a:cubicBezTo>
                <a:cubicBezTo>
                  <a:pt x="360" y="17"/>
                  <a:pt x="357" y="18"/>
                  <a:pt x="355" y="18"/>
                </a:cubicBezTo>
                <a:cubicBezTo>
                  <a:pt x="355" y="19"/>
                  <a:pt x="356" y="17"/>
                  <a:pt x="356" y="17"/>
                </a:cubicBezTo>
                <a:cubicBezTo>
                  <a:pt x="353" y="16"/>
                  <a:pt x="349" y="19"/>
                  <a:pt x="346" y="17"/>
                </a:cubicBezTo>
                <a:cubicBezTo>
                  <a:pt x="346" y="17"/>
                  <a:pt x="346" y="18"/>
                  <a:pt x="346" y="18"/>
                </a:cubicBezTo>
                <a:cubicBezTo>
                  <a:pt x="344" y="18"/>
                  <a:pt x="345" y="17"/>
                  <a:pt x="343" y="17"/>
                </a:cubicBezTo>
                <a:cubicBezTo>
                  <a:pt x="343" y="16"/>
                  <a:pt x="342" y="17"/>
                  <a:pt x="341" y="18"/>
                </a:cubicBezTo>
                <a:cubicBezTo>
                  <a:pt x="340" y="18"/>
                  <a:pt x="341" y="17"/>
                  <a:pt x="342" y="17"/>
                </a:cubicBezTo>
                <a:cubicBezTo>
                  <a:pt x="340" y="18"/>
                  <a:pt x="334" y="19"/>
                  <a:pt x="330" y="18"/>
                </a:cubicBezTo>
                <a:cubicBezTo>
                  <a:pt x="330" y="18"/>
                  <a:pt x="328" y="20"/>
                  <a:pt x="327" y="19"/>
                </a:cubicBezTo>
                <a:cubicBezTo>
                  <a:pt x="327" y="18"/>
                  <a:pt x="327" y="18"/>
                  <a:pt x="327" y="18"/>
                </a:cubicBezTo>
                <a:cubicBezTo>
                  <a:pt x="327" y="17"/>
                  <a:pt x="324" y="18"/>
                  <a:pt x="324" y="17"/>
                </a:cubicBezTo>
                <a:cubicBezTo>
                  <a:pt x="322" y="19"/>
                  <a:pt x="331" y="16"/>
                  <a:pt x="329" y="17"/>
                </a:cubicBezTo>
                <a:cubicBezTo>
                  <a:pt x="328" y="16"/>
                  <a:pt x="325" y="19"/>
                  <a:pt x="326" y="17"/>
                </a:cubicBezTo>
                <a:cubicBezTo>
                  <a:pt x="324" y="17"/>
                  <a:pt x="323" y="19"/>
                  <a:pt x="321" y="18"/>
                </a:cubicBezTo>
                <a:cubicBezTo>
                  <a:pt x="321" y="18"/>
                  <a:pt x="322" y="16"/>
                  <a:pt x="321" y="16"/>
                </a:cubicBezTo>
                <a:cubicBezTo>
                  <a:pt x="319" y="16"/>
                  <a:pt x="320" y="17"/>
                  <a:pt x="318" y="17"/>
                </a:cubicBezTo>
                <a:cubicBezTo>
                  <a:pt x="317" y="17"/>
                  <a:pt x="317" y="17"/>
                  <a:pt x="317" y="17"/>
                </a:cubicBezTo>
                <a:cubicBezTo>
                  <a:pt x="317" y="19"/>
                  <a:pt x="315" y="17"/>
                  <a:pt x="316" y="19"/>
                </a:cubicBezTo>
                <a:cubicBezTo>
                  <a:pt x="316" y="18"/>
                  <a:pt x="312" y="19"/>
                  <a:pt x="313" y="17"/>
                </a:cubicBezTo>
                <a:cubicBezTo>
                  <a:pt x="313" y="16"/>
                  <a:pt x="313" y="16"/>
                  <a:pt x="313" y="16"/>
                </a:cubicBezTo>
                <a:cubicBezTo>
                  <a:pt x="312" y="16"/>
                  <a:pt x="311" y="17"/>
                  <a:pt x="310" y="18"/>
                </a:cubicBezTo>
                <a:cubicBezTo>
                  <a:pt x="310" y="18"/>
                  <a:pt x="310" y="17"/>
                  <a:pt x="310" y="17"/>
                </a:cubicBezTo>
                <a:cubicBezTo>
                  <a:pt x="310" y="20"/>
                  <a:pt x="308" y="17"/>
                  <a:pt x="306" y="19"/>
                </a:cubicBezTo>
                <a:cubicBezTo>
                  <a:pt x="304" y="18"/>
                  <a:pt x="301" y="19"/>
                  <a:pt x="300" y="17"/>
                </a:cubicBezTo>
                <a:cubicBezTo>
                  <a:pt x="298" y="18"/>
                  <a:pt x="297" y="19"/>
                  <a:pt x="295" y="18"/>
                </a:cubicBezTo>
                <a:cubicBezTo>
                  <a:pt x="295" y="18"/>
                  <a:pt x="296" y="18"/>
                  <a:pt x="296" y="17"/>
                </a:cubicBezTo>
                <a:cubicBezTo>
                  <a:pt x="295" y="17"/>
                  <a:pt x="294" y="17"/>
                  <a:pt x="293" y="18"/>
                </a:cubicBezTo>
                <a:cubicBezTo>
                  <a:pt x="293" y="17"/>
                  <a:pt x="291" y="16"/>
                  <a:pt x="289" y="15"/>
                </a:cubicBezTo>
                <a:cubicBezTo>
                  <a:pt x="288" y="16"/>
                  <a:pt x="288" y="17"/>
                  <a:pt x="288" y="18"/>
                </a:cubicBezTo>
                <a:cubicBezTo>
                  <a:pt x="287" y="16"/>
                  <a:pt x="283" y="20"/>
                  <a:pt x="282" y="17"/>
                </a:cubicBezTo>
                <a:cubicBezTo>
                  <a:pt x="282" y="17"/>
                  <a:pt x="284" y="16"/>
                  <a:pt x="283" y="16"/>
                </a:cubicBezTo>
                <a:cubicBezTo>
                  <a:pt x="281" y="13"/>
                  <a:pt x="280" y="17"/>
                  <a:pt x="277" y="16"/>
                </a:cubicBezTo>
                <a:cubicBezTo>
                  <a:pt x="278" y="18"/>
                  <a:pt x="278" y="18"/>
                  <a:pt x="278" y="18"/>
                </a:cubicBezTo>
                <a:cubicBezTo>
                  <a:pt x="277" y="17"/>
                  <a:pt x="274" y="19"/>
                  <a:pt x="274" y="17"/>
                </a:cubicBezTo>
                <a:cubicBezTo>
                  <a:pt x="273" y="18"/>
                  <a:pt x="271" y="17"/>
                  <a:pt x="272" y="18"/>
                </a:cubicBezTo>
                <a:cubicBezTo>
                  <a:pt x="268" y="17"/>
                  <a:pt x="262" y="19"/>
                  <a:pt x="259" y="16"/>
                </a:cubicBezTo>
                <a:cubicBezTo>
                  <a:pt x="259" y="16"/>
                  <a:pt x="257" y="16"/>
                  <a:pt x="258" y="17"/>
                </a:cubicBezTo>
                <a:cubicBezTo>
                  <a:pt x="259" y="18"/>
                  <a:pt x="259" y="16"/>
                  <a:pt x="259" y="17"/>
                </a:cubicBezTo>
                <a:cubicBezTo>
                  <a:pt x="259" y="17"/>
                  <a:pt x="259" y="17"/>
                  <a:pt x="259" y="18"/>
                </a:cubicBezTo>
                <a:cubicBezTo>
                  <a:pt x="257" y="17"/>
                  <a:pt x="256" y="17"/>
                  <a:pt x="258" y="15"/>
                </a:cubicBezTo>
                <a:cubicBezTo>
                  <a:pt x="255" y="14"/>
                  <a:pt x="255" y="19"/>
                  <a:pt x="251" y="18"/>
                </a:cubicBezTo>
                <a:cubicBezTo>
                  <a:pt x="251" y="17"/>
                  <a:pt x="251" y="17"/>
                  <a:pt x="250" y="17"/>
                </a:cubicBezTo>
                <a:cubicBezTo>
                  <a:pt x="248" y="18"/>
                  <a:pt x="248" y="18"/>
                  <a:pt x="248" y="18"/>
                </a:cubicBezTo>
                <a:cubicBezTo>
                  <a:pt x="246" y="18"/>
                  <a:pt x="247" y="16"/>
                  <a:pt x="247" y="15"/>
                </a:cubicBezTo>
                <a:cubicBezTo>
                  <a:pt x="246" y="15"/>
                  <a:pt x="244" y="15"/>
                  <a:pt x="243" y="16"/>
                </a:cubicBezTo>
                <a:cubicBezTo>
                  <a:pt x="242" y="14"/>
                  <a:pt x="242" y="14"/>
                  <a:pt x="242" y="14"/>
                </a:cubicBezTo>
                <a:cubicBezTo>
                  <a:pt x="243" y="16"/>
                  <a:pt x="241" y="15"/>
                  <a:pt x="240" y="16"/>
                </a:cubicBezTo>
                <a:cubicBezTo>
                  <a:pt x="241" y="15"/>
                  <a:pt x="241" y="15"/>
                  <a:pt x="241" y="15"/>
                </a:cubicBezTo>
                <a:cubicBezTo>
                  <a:pt x="241" y="15"/>
                  <a:pt x="239" y="15"/>
                  <a:pt x="239" y="15"/>
                </a:cubicBezTo>
                <a:cubicBezTo>
                  <a:pt x="239" y="16"/>
                  <a:pt x="240" y="16"/>
                  <a:pt x="241" y="17"/>
                </a:cubicBezTo>
                <a:cubicBezTo>
                  <a:pt x="240" y="17"/>
                  <a:pt x="239" y="17"/>
                  <a:pt x="239" y="18"/>
                </a:cubicBezTo>
                <a:cubicBezTo>
                  <a:pt x="239" y="16"/>
                  <a:pt x="237" y="17"/>
                  <a:pt x="236" y="17"/>
                </a:cubicBezTo>
                <a:cubicBezTo>
                  <a:pt x="235" y="16"/>
                  <a:pt x="234" y="18"/>
                  <a:pt x="234" y="18"/>
                </a:cubicBezTo>
                <a:cubicBezTo>
                  <a:pt x="234" y="17"/>
                  <a:pt x="232" y="18"/>
                  <a:pt x="233" y="17"/>
                </a:cubicBezTo>
                <a:cubicBezTo>
                  <a:pt x="233" y="16"/>
                  <a:pt x="234" y="17"/>
                  <a:pt x="235" y="17"/>
                </a:cubicBezTo>
                <a:cubicBezTo>
                  <a:pt x="234" y="16"/>
                  <a:pt x="234" y="15"/>
                  <a:pt x="232" y="16"/>
                </a:cubicBezTo>
                <a:cubicBezTo>
                  <a:pt x="231" y="16"/>
                  <a:pt x="233" y="18"/>
                  <a:pt x="231" y="18"/>
                </a:cubicBezTo>
                <a:cubicBezTo>
                  <a:pt x="231" y="17"/>
                  <a:pt x="231" y="17"/>
                  <a:pt x="232" y="16"/>
                </a:cubicBezTo>
                <a:cubicBezTo>
                  <a:pt x="230" y="16"/>
                  <a:pt x="230" y="16"/>
                  <a:pt x="230" y="16"/>
                </a:cubicBezTo>
                <a:cubicBezTo>
                  <a:pt x="230" y="17"/>
                  <a:pt x="230" y="17"/>
                  <a:pt x="230" y="17"/>
                </a:cubicBezTo>
                <a:cubicBezTo>
                  <a:pt x="229" y="16"/>
                  <a:pt x="229" y="16"/>
                  <a:pt x="229" y="16"/>
                </a:cubicBezTo>
                <a:cubicBezTo>
                  <a:pt x="229" y="17"/>
                  <a:pt x="226" y="17"/>
                  <a:pt x="226" y="18"/>
                </a:cubicBezTo>
                <a:cubicBezTo>
                  <a:pt x="225" y="18"/>
                  <a:pt x="224" y="17"/>
                  <a:pt x="223" y="17"/>
                </a:cubicBezTo>
                <a:cubicBezTo>
                  <a:pt x="223" y="17"/>
                  <a:pt x="223" y="17"/>
                  <a:pt x="223" y="17"/>
                </a:cubicBezTo>
                <a:cubicBezTo>
                  <a:pt x="222" y="16"/>
                  <a:pt x="220" y="17"/>
                  <a:pt x="219" y="17"/>
                </a:cubicBezTo>
                <a:cubicBezTo>
                  <a:pt x="219" y="17"/>
                  <a:pt x="219" y="17"/>
                  <a:pt x="219" y="17"/>
                </a:cubicBezTo>
                <a:cubicBezTo>
                  <a:pt x="218" y="17"/>
                  <a:pt x="217" y="17"/>
                  <a:pt x="216" y="18"/>
                </a:cubicBezTo>
                <a:cubicBezTo>
                  <a:pt x="214" y="17"/>
                  <a:pt x="215" y="13"/>
                  <a:pt x="214" y="15"/>
                </a:cubicBezTo>
                <a:cubicBezTo>
                  <a:pt x="212" y="15"/>
                  <a:pt x="211" y="17"/>
                  <a:pt x="212" y="18"/>
                </a:cubicBezTo>
                <a:cubicBezTo>
                  <a:pt x="209" y="17"/>
                  <a:pt x="205" y="19"/>
                  <a:pt x="202" y="17"/>
                </a:cubicBezTo>
                <a:cubicBezTo>
                  <a:pt x="202" y="17"/>
                  <a:pt x="202" y="18"/>
                  <a:pt x="201" y="18"/>
                </a:cubicBezTo>
                <a:cubicBezTo>
                  <a:pt x="197" y="17"/>
                  <a:pt x="192" y="19"/>
                  <a:pt x="188" y="17"/>
                </a:cubicBezTo>
                <a:cubicBezTo>
                  <a:pt x="190" y="16"/>
                  <a:pt x="188" y="16"/>
                  <a:pt x="188" y="15"/>
                </a:cubicBezTo>
                <a:cubicBezTo>
                  <a:pt x="187" y="16"/>
                  <a:pt x="187" y="14"/>
                  <a:pt x="187" y="16"/>
                </a:cubicBezTo>
                <a:cubicBezTo>
                  <a:pt x="187" y="17"/>
                  <a:pt x="187" y="17"/>
                  <a:pt x="188" y="18"/>
                </a:cubicBezTo>
                <a:cubicBezTo>
                  <a:pt x="185" y="18"/>
                  <a:pt x="181" y="18"/>
                  <a:pt x="180" y="17"/>
                </a:cubicBezTo>
                <a:cubicBezTo>
                  <a:pt x="181" y="18"/>
                  <a:pt x="180" y="18"/>
                  <a:pt x="179" y="18"/>
                </a:cubicBezTo>
                <a:cubicBezTo>
                  <a:pt x="180" y="17"/>
                  <a:pt x="178" y="16"/>
                  <a:pt x="176" y="17"/>
                </a:cubicBezTo>
                <a:cubicBezTo>
                  <a:pt x="176" y="18"/>
                  <a:pt x="176" y="18"/>
                  <a:pt x="176" y="18"/>
                </a:cubicBezTo>
                <a:cubicBezTo>
                  <a:pt x="175" y="17"/>
                  <a:pt x="175" y="17"/>
                  <a:pt x="175" y="17"/>
                </a:cubicBezTo>
                <a:cubicBezTo>
                  <a:pt x="174" y="17"/>
                  <a:pt x="174" y="19"/>
                  <a:pt x="173" y="18"/>
                </a:cubicBezTo>
                <a:cubicBezTo>
                  <a:pt x="172" y="17"/>
                  <a:pt x="172" y="17"/>
                  <a:pt x="172" y="17"/>
                </a:cubicBezTo>
                <a:cubicBezTo>
                  <a:pt x="171" y="18"/>
                  <a:pt x="169" y="19"/>
                  <a:pt x="167" y="18"/>
                </a:cubicBezTo>
                <a:cubicBezTo>
                  <a:pt x="166" y="17"/>
                  <a:pt x="166" y="17"/>
                  <a:pt x="166" y="17"/>
                </a:cubicBezTo>
                <a:cubicBezTo>
                  <a:pt x="165" y="17"/>
                  <a:pt x="164" y="18"/>
                  <a:pt x="165" y="18"/>
                </a:cubicBezTo>
                <a:cubicBezTo>
                  <a:pt x="162" y="17"/>
                  <a:pt x="160" y="17"/>
                  <a:pt x="160" y="16"/>
                </a:cubicBezTo>
                <a:cubicBezTo>
                  <a:pt x="155" y="19"/>
                  <a:pt x="147" y="19"/>
                  <a:pt x="142" y="19"/>
                </a:cubicBezTo>
                <a:cubicBezTo>
                  <a:pt x="142" y="18"/>
                  <a:pt x="142" y="18"/>
                  <a:pt x="142" y="18"/>
                </a:cubicBezTo>
                <a:cubicBezTo>
                  <a:pt x="140" y="17"/>
                  <a:pt x="141" y="19"/>
                  <a:pt x="140" y="19"/>
                </a:cubicBezTo>
                <a:cubicBezTo>
                  <a:pt x="141" y="18"/>
                  <a:pt x="139" y="17"/>
                  <a:pt x="140" y="16"/>
                </a:cubicBezTo>
                <a:cubicBezTo>
                  <a:pt x="138" y="15"/>
                  <a:pt x="137" y="17"/>
                  <a:pt x="136" y="18"/>
                </a:cubicBezTo>
                <a:cubicBezTo>
                  <a:pt x="136" y="19"/>
                  <a:pt x="137" y="17"/>
                  <a:pt x="137" y="18"/>
                </a:cubicBezTo>
                <a:cubicBezTo>
                  <a:pt x="137" y="19"/>
                  <a:pt x="134" y="18"/>
                  <a:pt x="133" y="19"/>
                </a:cubicBezTo>
                <a:cubicBezTo>
                  <a:pt x="133" y="18"/>
                  <a:pt x="133" y="17"/>
                  <a:pt x="134" y="17"/>
                </a:cubicBezTo>
                <a:cubicBezTo>
                  <a:pt x="132" y="17"/>
                  <a:pt x="132" y="17"/>
                  <a:pt x="132" y="17"/>
                </a:cubicBezTo>
                <a:cubicBezTo>
                  <a:pt x="131" y="16"/>
                  <a:pt x="136" y="14"/>
                  <a:pt x="134" y="12"/>
                </a:cubicBezTo>
                <a:cubicBezTo>
                  <a:pt x="133" y="12"/>
                  <a:pt x="133" y="12"/>
                  <a:pt x="133" y="12"/>
                </a:cubicBezTo>
                <a:cubicBezTo>
                  <a:pt x="132" y="11"/>
                  <a:pt x="136" y="10"/>
                  <a:pt x="133" y="10"/>
                </a:cubicBezTo>
                <a:cubicBezTo>
                  <a:pt x="132" y="11"/>
                  <a:pt x="131" y="13"/>
                  <a:pt x="132" y="14"/>
                </a:cubicBezTo>
                <a:cubicBezTo>
                  <a:pt x="129" y="14"/>
                  <a:pt x="131" y="17"/>
                  <a:pt x="128" y="17"/>
                </a:cubicBezTo>
                <a:cubicBezTo>
                  <a:pt x="127" y="16"/>
                  <a:pt x="130" y="17"/>
                  <a:pt x="129" y="16"/>
                </a:cubicBezTo>
                <a:cubicBezTo>
                  <a:pt x="128" y="14"/>
                  <a:pt x="127" y="16"/>
                  <a:pt x="125" y="16"/>
                </a:cubicBezTo>
                <a:cubicBezTo>
                  <a:pt x="127" y="16"/>
                  <a:pt x="126" y="18"/>
                  <a:pt x="125" y="18"/>
                </a:cubicBezTo>
                <a:cubicBezTo>
                  <a:pt x="123" y="17"/>
                  <a:pt x="126" y="17"/>
                  <a:pt x="124" y="17"/>
                </a:cubicBezTo>
                <a:cubicBezTo>
                  <a:pt x="123" y="17"/>
                  <a:pt x="121" y="18"/>
                  <a:pt x="123" y="19"/>
                </a:cubicBezTo>
                <a:cubicBezTo>
                  <a:pt x="122" y="21"/>
                  <a:pt x="121" y="18"/>
                  <a:pt x="119" y="20"/>
                </a:cubicBezTo>
                <a:cubicBezTo>
                  <a:pt x="119" y="18"/>
                  <a:pt x="122" y="16"/>
                  <a:pt x="119" y="16"/>
                </a:cubicBezTo>
                <a:cubicBezTo>
                  <a:pt x="120" y="17"/>
                  <a:pt x="116" y="17"/>
                  <a:pt x="118" y="20"/>
                </a:cubicBezTo>
                <a:cubicBezTo>
                  <a:pt x="117" y="19"/>
                  <a:pt x="117" y="18"/>
                  <a:pt x="117" y="17"/>
                </a:cubicBezTo>
                <a:cubicBezTo>
                  <a:pt x="116" y="16"/>
                  <a:pt x="114" y="20"/>
                  <a:pt x="114" y="17"/>
                </a:cubicBezTo>
                <a:cubicBezTo>
                  <a:pt x="113" y="18"/>
                  <a:pt x="113" y="18"/>
                  <a:pt x="113" y="18"/>
                </a:cubicBezTo>
                <a:cubicBezTo>
                  <a:pt x="113" y="18"/>
                  <a:pt x="112" y="18"/>
                  <a:pt x="111" y="17"/>
                </a:cubicBezTo>
                <a:cubicBezTo>
                  <a:pt x="110" y="17"/>
                  <a:pt x="108" y="19"/>
                  <a:pt x="108" y="16"/>
                </a:cubicBezTo>
                <a:cubicBezTo>
                  <a:pt x="107" y="17"/>
                  <a:pt x="105" y="17"/>
                  <a:pt x="106" y="18"/>
                </a:cubicBezTo>
                <a:cubicBezTo>
                  <a:pt x="107" y="19"/>
                  <a:pt x="108" y="17"/>
                  <a:pt x="109" y="19"/>
                </a:cubicBezTo>
                <a:cubicBezTo>
                  <a:pt x="107" y="17"/>
                  <a:pt x="106" y="19"/>
                  <a:pt x="105" y="20"/>
                </a:cubicBezTo>
                <a:cubicBezTo>
                  <a:pt x="105" y="19"/>
                  <a:pt x="105" y="19"/>
                  <a:pt x="105" y="19"/>
                </a:cubicBezTo>
                <a:cubicBezTo>
                  <a:pt x="105" y="19"/>
                  <a:pt x="103" y="19"/>
                  <a:pt x="103" y="20"/>
                </a:cubicBezTo>
                <a:cubicBezTo>
                  <a:pt x="103" y="19"/>
                  <a:pt x="103" y="19"/>
                  <a:pt x="103" y="19"/>
                </a:cubicBezTo>
                <a:cubicBezTo>
                  <a:pt x="102" y="20"/>
                  <a:pt x="102" y="20"/>
                  <a:pt x="102" y="20"/>
                </a:cubicBezTo>
                <a:cubicBezTo>
                  <a:pt x="100" y="20"/>
                  <a:pt x="101" y="18"/>
                  <a:pt x="99" y="18"/>
                </a:cubicBezTo>
                <a:cubicBezTo>
                  <a:pt x="101" y="17"/>
                  <a:pt x="101" y="17"/>
                  <a:pt x="101" y="17"/>
                </a:cubicBezTo>
                <a:cubicBezTo>
                  <a:pt x="101" y="17"/>
                  <a:pt x="100" y="16"/>
                  <a:pt x="99" y="16"/>
                </a:cubicBezTo>
                <a:cubicBezTo>
                  <a:pt x="98" y="18"/>
                  <a:pt x="97" y="19"/>
                  <a:pt x="97" y="20"/>
                </a:cubicBezTo>
                <a:cubicBezTo>
                  <a:pt x="96" y="20"/>
                  <a:pt x="97" y="19"/>
                  <a:pt x="95" y="20"/>
                </a:cubicBezTo>
                <a:cubicBezTo>
                  <a:pt x="97" y="18"/>
                  <a:pt x="97" y="18"/>
                  <a:pt x="97" y="18"/>
                </a:cubicBezTo>
                <a:cubicBezTo>
                  <a:pt x="97" y="18"/>
                  <a:pt x="96" y="16"/>
                  <a:pt x="94" y="16"/>
                </a:cubicBezTo>
                <a:cubicBezTo>
                  <a:pt x="93" y="17"/>
                  <a:pt x="91" y="18"/>
                  <a:pt x="93" y="19"/>
                </a:cubicBezTo>
                <a:cubicBezTo>
                  <a:pt x="92" y="19"/>
                  <a:pt x="91" y="18"/>
                  <a:pt x="92" y="18"/>
                </a:cubicBezTo>
                <a:cubicBezTo>
                  <a:pt x="90" y="18"/>
                  <a:pt x="92" y="19"/>
                  <a:pt x="90" y="19"/>
                </a:cubicBezTo>
                <a:cubicBezTo>
                  <a:pt x="90" y="19"/>
                  <a:pt x="87" y="18"/>
                  <a:pt x="86" y="16"/>
                </a:cubicBezTo>
                <a:cubicBezTo>
                  <a:pt x="88" y="15"/>
                  <a:pt x="88" y="15"/>
                  <a:pt x="88" y="15"/>
                </a:cubicBezTo>
                <a:cubicBezTo>
                  <a:pt x="87" y="15"/>
                  <a:pt x="87" y="15"/>
                  <a:pt x="87" y="15"/>
                </a:cubicBezTo>
                <a:cubicBezTo>
                  <a:pt x="88" y="13"/>
                  <a:pt x="86" y="13"/>
                  <a:pt x="87" y="12"/>
                </a:cubicBezTo>
                <a:cubicBezTo>
                  <a:pt x="86" y="12"/>
                  <a:pt x="85" y="12"/>
                  <a:pt x="84" y="12"/>
                </a:cubicBezTo>
                <a:cubicBezTo>
                  <a:pt x="87" y="15"/>
                  <a:pt x="82" y="16"/>
                  <a:pt x="82" y="18"/>
                </a:cubicBezTo>
                <a:cubicBezTo>
                  <a:pt x="79" y="19"/>
                  <a:pt x="81" y="13"/>
                  <a:pt x="77" y="16"/>
                </a:cubicBezTo>
                <a:cubicBezTo>
                  <a:pt x="78" y="17"/>
                  <a:pt x="76" y="19"/>
                  <a:pt x="78" y="18"/>
                </a:cubicBezTo>
                <a:cubicBezTo>
                  <a:pt x="76" y="18"/>
                  <a:pt x="77" y="20"/>
                  <a:pt x="74" y="19"/>
                </a:cubicBezTo>
                <a:cubicBezTo>
                  <a:pt x="76" y="18"/>
                  <a:pt x="73" y="17"/>
                  <a:pt x="75" y="15"/>
                </a:cubicBezTo>
                <a:cubicBezTo>
                  <a:pt x="75" y="16"/>
                  <a:pt x="76" y="16"/>
                  <a:pt x="77" y="16"/>
                </a:cubicBezTo>
                <a:cubicBezTo>
                  <a:pt x="76" y="15"/>
                  <a:pt x="77" y="13"/>
                  <a:pt x="75" y="13"/>
                </a:cubicBezTo>
                <a:cubicBezTo>
                  <a:pt x="74" y="14"/>
                  <a:pt x="72" y="14"/>
                  <a:pt x="72" y="15"/>
                </a:cubicBezTo>
                <a:cubicBezTo>
                  <a:pt x="72" y="16"/>
                  <a:pt x="74" y="15"/>
                  <a:pt x="73" y="16"/>
                </a:cubicBezTo>
                <a:cubicBezTo>
                  <a:pt x="71" y="17"/>
                  <a:pt x="71" y="15"/>
                  <a:pt x="70" y="17"/>
                </a:cubicBezTo>
                <a:cubicBezTo>
                  <a:pt x="71" y="17"/>
                  <a:pt x="71" y="18"/>
                  <a:pt x="71" y="19"/>
                </a:cubicBezTo>
                <a:cubicBezTo>
                  <a:pt x="70" y="20"/>
                  <a:pt x="70" y="20"/>
                  <a:pt x="70" y="20"/>
                </a:cubicBezTo>
                <a:cubicBezTo>
                  <a:pt x="70" y="19"/>
                  <a:pt x="70" y="19"/>
                  <a:pt x="70" y="19"/>
                </a:cubicBezTo>
                <a:cubicBezTo>
                  <a:pt x="67" y="18"/>
                  <a:pt x="69" y="20"/>
                  <a:pt x="66" y="20"/>
                </a:cubicBezTo>
                <a:cubicBezTo>
                  <a:pt x="65" y="18"/>
                  <a:pt x="65" y="18"/>
                  <a:pt x="65" y="18"/>
                </a:cubicBezTo>
                <a:cubicBezTo>
                  <a:pt x="66" y="17"/>
                  <a:pt x="69" y="19"/>
                  <a:pt x="69" y="16"/>
                </a:cubicBezTo>
                <a:cubicBezTo>
                  <a:pt x="67" y="16"/>
                  <a:pt x="66" y="18"/>
                  <a:pt x="64" y="17"/>
                </a:cubicBezTo>
                <a:cubicBezTo>
                  <a:pt x="66" y="16"/>
                  <a:pt x="66" y="16"/>
                  <a:pt x="66" y="16"/>
                </a:cubicBezTo>
                <a:cubicBezTo>
                  <a:pt x="65" y="16"/>
                  <a:pt x="65" y="13"/>
                  <a:pt x="62" y="15"/>
                </a:cubicBezTo>
                <a:cubicBezTo>
                  <a:pt x="61" y="16"/>
                  <a:pt x="62" y="16"/>
                  <a:pt x="61" y="17"/>
                </a:cubicBezTo>
                <a:cubicBezTo>
                  <a:pt x="59" y="17"/>
                  <a:pt x="58" y="18"/>
                  <a:pt x="56" y="18"/>
                </a:cubicBezTo>
                <a:cubicBezTo>
                  <a:pt x="56" y="16"/>
                  <a:pt x="52" y="18"/>
                  <a:pt x="55" y="16"/>
                </a:cubicBezTo>
                <a:cubicBezTo>
                  <a:pt x="55" y="17"/>
                  <a:pt x="60" y="17"/>
                  <a:pt x="61" y="15"/>
                </a:cubicBezTo>
                <a:cubicBezTo>
                  <a:pt x="60" y="13"/>
                  <a:pt x="63" y="16"/>
                  <a:pt x="64" y="13"/>
                </a:cubicBezTo>
                <a:cubicBezTo>
                  <a:pt x="61" y="13"/>
                  <a:pt x="62" y="11"/>
                  <a:pt x="61" y="10"/>
                </a:cubicBezTo>
                <a:cubicBezTo>
                  <a:pt x="61" y="10"/>
                  <a:pt x="60" y="10"/>
                  <a:pt x="60" y="11"/>
                </a:cubicBezTo>
                <a:cubicBezTo>
                  <a:pt x="59" y="12"/>
                  <a:pt x="60" y="12"/>
                  <a:pt x="60" y="13"/>
                </a:cubicBezTo>
                <a:cubicBezTo>
                  <a:pt x="57" y="13"/>
                  <a:pt x="55" y="13"/>
                  <a:pt x="53" y="15"/>
                </a:cubicBezTo>
                <a:cubicBezTo>
                  <a:pt x="53" y="14"/>
                  <a:pt x="53" y="13"/>
                  <a:pt x="54" y="13"/>
                </a:cubicBezTo>
                <a:cubicBezTo>
                  <a:pt x="51" y="13"/>
                  <a:pt x="48" y="13"/>
                  <a:pt x="45" y="12"/>
                </a:cubicBezTo>
                <a:cubicBezTo>
                  <a:pt x="46" y="14"/>
                  <a:pt x="41" y="13"/>
                  <a:pt x="43" y="15"/>
                </a:cubicBezTo>
                <a:cubicBezTo>
                  <a:pt x="44" y="15"/>
                  <a:pt x="45" y="17"/>
                  <a:pt x="45" y="18"/>
                </a:cubicBezTo>
                <a:cubicBezTo>
                  <a:pt x="44" y="17"/>
                  <a:pt x="45" y="17"/>
                  <a:pt x="44" y="16"/>
                </a:cubicBezTo>
                <a:cubicBezTo>
                  <a:pt x="43" y="17"/>
                  <a:pt x="42" y="14"/>
                  <a:pt x="41" y="16"/>
                </a:cubicBezTo>
                <a:cubicBezTo>
                  <a:pt x="44" y="15"/>
                  <a:pt x="42" y="13"/>
                  <a:pt x="42" y="12"/>
                </a:cubicBezTo>
                <a:cubicBezTo>
                  <a:pt x="40" y="13"/>
                  <a:pt x="42" y="11"/>
                  <a:pt x="40" y="11"/>
                </a:cubicBezTo>
                <a:cubicBezTo>
                  <a:pt x="38" y="11"/>
                  <a:pt x="36" y="12"/>
                  <a:pt x="33" y="12"/>
                </a:cubicBezTo>
                <a:cubicBezTo>
                  <a:pt x="31" y="11"/>
                  <a:pt x="26" y="12"/>
                  <a:pt x="24" y="12"/>
                </a:cubicBezTo>
                <a:cubicBezTo>
                  <a:pt x="22" y="11"/>
                  <a:pt x="23" y="10"/>
                  <a:pt x="22" y="9"/>
                </a:cubicBezTo>
                <a:cubicBezTo>
                  <a:pt x="20" y="9"/>
                  <a:pt x="23" y="11"/>
                  <a:pt x="20" y="10"/>
                </a:cubicBezTo>
                <a:cubicBezTo>
                  <a:pt x="21" y="10"/>
                  <a:pt x="21" y="10"/>
                  <a:pt x="21" y="10"/>
                </a:cubicBezTo>
                <a:cubicBezTo>
                  <a:pt x="20" y="10"/>
                  <a:pt x="16" y="9"/>
                  <a:pt x="15" y="11"/>
                </a:cubicBezTo>
                <a:cubicBezTo>
                  <a:pt x="16" y="9"/>
                  <a:pt x="16" y="9"/>
                  <a:pt x="16" y="9"/>
                </a:cubicBezTo>
                <a:cubicBezTo>
                  <a:pt x="16" y="9"/>
                  <a:pt x="15" y="9"/>
                  <a:pt x="15" y="10"/>
                </a:cubicBezTo>
                <a:cubicBezTo>
                  <a:pt x="15" y="9"/>
                  <a:pt x="14" y="8"/>
                  <a:pt x="15" y="8"/>
                </a:cubicBezTo>
                <a:cubicBezTo>
                  <a:pt x="14" y="7"/>
                  <a:pt x="12" y="8"/>
                  <a:pt x="10" y="8"/>
                </a:cubicBezTo>
                <a:cubicBezTo>
                  <a:pt x="11" y="9"/>
                  <a:pt x="11" y="9"/>
                  <a:pt x="11" y="9"/>
                </a:cubicBezTo>
                <a:cubicBezTo>
                  <a:pt x="8" y="10"/>
                  <a:pt x="6" y="9"/>
                  <a:pt x="4" y="9"/>
                </a:cubicBezTo>
                <a:cubicBezTo>
                  <a:pt x="4" y="8"/>
                  <a:pt x="4" y="8"/>
                  <a:pt x="4" y="8"/>
                </a:cubicBezTo>
                <a:cubicBezTo>
                  <a:pt x="2" y="9"/>
                  <a:pt x="2" y="9"/>
                  <a:pt x="2" y="9"/>
                </a:cubicBezTo>
                <a:cubicBezTo>
                  <a:pt x="2" y="8"/>
                  <a:pt x="1" y="7"/>
                  <a:pt x="0" y="8"/>
                </a:cubicBezTo>
                <a:cubicBezTo>
                  <a:pt x="4" y="5"/>
                  <a:pt x="4" y="5"/>
                  <a:pt x="4" y="5"/>
                </a:cubicBezTo>
                <a:cubicBezTo>
                  <a:pt x="6" y="6"/>
                  <a:pt x="3" y="6"/>
                  <a:pt x="4" y="8"/>
                </a:cubicBezTo>
                <a:cubicBezTo>
                  <a:pt x="4" y="9"/>
                  <a:pt x="7" y="8"/>
                  <a:pt x="8" y="7"/>
                </a:cubicBezTo>
                <a:cubicBezTo>
                  <a:pt x="7" y="7"/>
                  <a:pt x="6" y="7"/>
                  <a:pt x="6" y="8"/>
                </a:cubicBezTo>
                <a:cubicBezTo>
                  <a:pt x="5" y="6"/>
                  <a:pt x="7" y="6"/>
                  <a:pt x="8" y="5"/>
                </a:cubicBezTo>
                <a:cubicBezTo>
                  <a:pt x="7" y="5"/>
                  <a:pt x="6" y="5"/>
                  <a:pt x="6" y="5"/>
                </a:cubicBezTo>
                <a:cubicBezTo>
                  <a:pt x="7" y="4"/>
                  <a:pt x="8" y="4"/>
                  <a:pt x="10" y="4"/>
                </a:cubicBezTo>
                <a:cubicBezTo>
                  <a:pt x="9" y="5"/>
                  <a:pt x="11" y="5"/>
                  <a:pt x="10" y="6"/>
                </a:cubicBezTo>
                <a:cubicBezTo>
                  <a:pt x="10" y="4"/>
                  <a:pt x="12" y="4"/>
                  <a:pt x="14" y="4"/>
                </a:cubicBezTo>
                <a:cubicBezTo>
                  <a:pt x="16" y="6"/>
                  <a:pt x="18" y="4"/>
                  <a:pt x="20" y="4"/>
                </a:cubicBezTo>
                <a:cubicBezTo>
                  <a:pt x="19" y="5"/>
                  <a:pt x="18" y="7"/>
                  <a:pt x="17" y="7"/>
                </a:cubicBezTo>
                <a:cubicBezTo>
                  <a:pt x="18" y="8"/>
                  <a:pt x="18" y="7"/>
                  <a:pt x="20" y="8"/>
                </a:cubicBezTo>
                <a:cubicBezTo>
                  <a:pt x="21" y="7"/>
                  <a:pt x="21" y="5"/>
                  <a:pt x="23" y="5"/>
                </a:cubicBezTo>
                <a:cubicBezTo>
                  <a:pt x="23" y="6"/>
                  <a:pt x="23" y="6"/>
                  <a:pt x="23" y="6"/>
                </a:cubicBezTo>
                <a:cubicBezTo>
                  <a:pt x="25" y="5"/>
                  <a:pt x="25" y="4"/>
                  <a:pt x="27" y="4"/>
                </a:cubicBezTo>
                <a:cubicBezTo>
                  <a:pt x="31" y="5"/>
                  <a:pt x="35" y="5"/>
                  <a:pt x="38" y="5"/>
                </a:cubicBezTo>
                <a:cubicBezTo>
                  <a:pt x="38" y="6"/>
                  <a:pt x="38" y="6"/>
                  <a:pt x="38" y="6"/>
                </a:cubicBezTo>
                <a:cubicBezTo>
                  <a:pt x="40" y="4"/>
                  <a:pt x="44" y="5"/>
                  <a:pt x="46" y="4"/>
                </a:cubicBezTo>
                <a:cubicBezTo>
                  <a:pt x="50" y="5"/>
                  <a:pt x="55" y="3"/>
                  <a:pt x="57" y="5"/>
                </a:cubicBezTo>
                <a:cubicBezTo>
                  <a:pt x="63" y="4"/>
                  <a:pt x="69" y="4"/>
                  <a:pt x="76" y="4"/>
                </a:cubicBezTo>
                <a:cubicBezTo>
                  <a:pt x="75" y="6"/>
                  <a:pt x="75" y="6"/>
                  <a:pt x="75" y="6"/>
                </a:cubicBezTo>
                <a:cubicBezTo>
                  <a:pt x="76" y="5"/>
                  <a:pt x="76" y="7"/>
                  <a:pt x="77" y="7"/>
                </a:cubicBezTo>
                <a:cubicBezTo>
                  <a:pt x="76" y="5"/>
                  <a:pt x="79" y="5"/>
                  <a:pt x="80" y="4"/>
                </a:cubicBezTo>
                <a:cubicBezTo>
                  <a:pt x="83" y="5"/>
                  <a:pt x="87" y="4"/>
                  <a:pt x="89" y="3"/>
                </a:cubicBezTo>
                <a:cubicBezTo>
                  <a:pt x="90" y="4"/>
                  <a:pt x="90" y="4"/>
                  <a:pt x="90" y="4"/>
                </a:cubicBezTo>
                <a:cubicBezTo>
                  <a:pt x="92" y="2"/>
                  <a:pt x="96" y="4"/>
                  <a:pt x="99" y="4"/>
                </a:cubicBezTo>
                <a:cubicBezTo>
                  <a:pt x="100" y="5"/>
                  <a:pt x="100" y="6"/>
                  <a:pt x="101" y="6"/>
                </a:cubicBezTo>
                <a:cubicBezTo>
                  <a:pt x="103" y="4"/>
                  <a:pt x="104" y="4"/>
                  <a:pt x="107" y="3"/>
                </a:cubicBezTo>
                <a:cubicBezTo>
                  <a:pt x="109" y="3"/>
                  <a:pt x="112" y="4"/>
                  <a:pt x="114" y="4"/>
                </a:cubicBezTo>
                <a:cubicBezTo>
                  <a:pt x="122" y="2"/>
                  <a:pt x="130" y="4"/>
                  <a:pt x="137" y="2"/>
                </a:cubicBezTo>
                <a:cubicBezTo>
                  <a:pt x="138" y="3"/>
                  <a:pt x="138" y="3"/>
                  <a:pt x="138" y="3"/>
                </a:cubicBezTo>
                <a:cubicBezTo>
                  <a:pt x="146" y="1"/>
                  <a:pt x="155" y="3"/>
                  <a:pt x="162" y="2"/>
                </a:cubicBezTo>
                <a:cubicBezTo>
                  <a:pt x="161" y="4"/>
                  <a:pt x="161" y="4"/>
                  <a:pt x="161" y="4"/>
                </a:cubicBezTo>
                <a:cubicBezTo>
                  <a:pt x="163" y="5"/>
                  <a:pt x="166" y="4"/>
                  <a:pt x="165" y="2"/>
                </a:cubicBezTo>
                <a:cubicBezTo>
                  <a:pt x="167" y="3"/>
                  <a:pt x="170" y="1"/>
                  <a:pt x="172" y="3"/>
                </a:cubicBezTo>
                <a:cubicBezTo>
                  <a:pt x="174" y="4"/>
                  <a:pt x="174" y="2"/>
                  <a:pt x="176" y="2"/>
                </a:cubicBezTo>
                <a:cubicBezTo>
                  <a:pt x="180" y="3"/>
                  <a:pt x="182" y="3"/>
                  <a:pt x="186" y="2"/>
                </a:cubicBezTo>
                <a:cubicBezTo>
                  <a:pt x="185" y="2"/>
                  <a:pt x="185" y="2"/>
                  <a:pt x="185" y="2"/>
                </a:cubicBezTo>
                <a:cubicBezTo>
                  <a:pt x="184" y="3"/>
                  <a:pt x="184" y="3"/>
                  <a:pt x="185" y="4"/>
                </a:cubicBezTo>
                <a:cubicBezTo>
                  <a:pt x="187" y="3"/>
                  <a:pt x="190" y="4"/>
                  <a:pt x="189" y="2"/>
                </a:cubicBezTo>
                <a:cubicBezTo>
                  <a:pt x="193" y="3"/>
                  <a:pt x="199" y="1"/>
                  <a:pt x="203" y="3"/>
                </a:cubicBezTo>
                <a:cubicBezTo>
                  <a:pt x="203" y="2"/>
                  <a:pt x="204" y="2"/>
                  <a:pt x="204" y="1"/>
                </a:cubicBezTo>
                <a:cubicBezTo>
                  <a:pt x="208" y="1"/>
                  <a:pt x="212" y="3"/>
                  <a:pt x="215" y="2"/>
                </a:cubicBezTo>
                <a:cubicBezTo>
                  <a:pt x="215" y="2"/>
                  <a:pt x="214" y="3"/>
                  <a:pt x="215" y="3"/>
                </a:cubicBezTo>
                <a:cubicBezTo>
                  <a:pt x="216" y="3"/>
                  <a:pt x="215" y="2"/>
                  <a:pt x="216" y="2"/>
                </a:cubicBezTo>
                <a:cubicBezTo>
                  <a:pt x="222" y="0"/>
                  <a:pt x="229" y="3"/>
                  <a:pt x="234" y="3"/>
                </a:cubicBezTo>
                <a:cubicBezTo>
                  <a:pt x="244" y="2"/>
                  <a:pt x="254" y="3"/>
                  <a:pt x="263" y="3"/>
                </a:cubicBezTo>
                <a:cubicBezTo>
                  <a:pt x="263" y="3"/>
                  <a:pt x="263" y="3"/>
                  <a:pt x="263" y="3"/>
                </a:cubicBezTo>
                <a:cubicBezTo>
                  <a:pt x="266" y="1"/>
                  <a:pt x="270" y="5"/>
                  <a:pt x="273" y="2"/>
                </a:cubicBezTo>
                <a:cubicBezTo>
                  <a:pt x="274" y="3"/>
                  <a:pt x="276" y="2"/>
                  <a:pt x="275" y="3"/>
                </a:cubicBezTo>
                <a:cubicBezTo>
                  <a:pt x="278" y="2"/>
                  <a:pt x="282" y="5"/>
                  <a:pt x="286" y="3"/>
                </a:cubicBezTo>
                <a:cubicBezTo>
                  <a:pt x="285" y="3"/>
                  <a:pt x="285" y="3"/>
                  <a:pt x="285" y="3"/>
                </a:cubicBezTo>
                <a:cubicBezTo>
                  <a:pt x="288" y="5"/>
                  <a:pt x="292" y="3"/>
                  <a:pt x="295" y="4"/>
                </a:cubicBezTo>
                <a:cubicBezTo>
                  <a:pt x="295" y="4"/>
                  <a:pt x="294" y="5"/>
                  <a:pt x="294" y="5"/>
                </a:cubicBezTo>
                <a:cubicBezTo>
                  <a:pt x="296" y="6"/>
                  <a:pt x="298" y="3"/>
                  <a:pt x="298" y="5"/>
                </a:cubicBezTo>
                <a:cubicBezTo>
                  <a:pt x="299" y="5"/>
                  <a:pt x="299" y="4"/>
                  <a:pt x="299" y="4"/>
                </a:cubicBezTo>
                <a:cubicBezTo>
                  <a:pt x="307" y="5"/>
                  <a:pt x="316" y="4"/>
                  <a:pt x="325" y="3"/>
                </a:cubicBezTo>
                <a:cubicBezTo>
                  <a:pt x="331" y="5"/>
                  <a:pt x="325" y="8"/>
                  <a:pt x="330" y="6"/>
                </a:cubicBezTo>
                <a:cubicBezTo>
                  <a:pt x="330" y="6"/>
                  <a:pt x="330" y="5"/>
                  <a:pt x="330" y="5"/>
                </a:cubicBezTo>
                <a:cubicBezTo>
                  <a:pt x="332" y="5"/>
                  <a:pt x="333" y="8"/>
                  <a:pt x="334" y="7"/>
                </a:cubicBezTo>
                <a:cubicBezTo>
                  <a:pt x="334" y="5"/>
                  <a:pt x="335" y="6"/>
                  <a:pt x="335" y="5"/>
                </a:cubicBezTo>
                <a:cubicBezTo>
                  <a:pt x="339" y="6"/>
                  <a:pt x="340" y="8"/>
                  <a:pt x="343" y="7"/>
                </a:cubicBezTo>
                <a:cubicBezTo>
                  <a:pt x="343" y="7"/>
                  <a:pt x="343" y="7"/>
                  <a:pt x="343" y="7"/>
                </a:cubicBezTo>
                <a:cubicBezTo>
                  <a:pt x="346" y="5"/>
                  <a:pt x="350" y="6"/>
                  <a:pt x="353" y="4"/>
                </a:cubicBezTo>
                <a:cubicBezTo>
                  <a:pt x="373" y="4"/>
                  <a:pt x="392" y="3"/>
                  <a:pt x="411" y="3"/>
                </a:cubicBezTo>
                <a:cubicBezTo>
                  <a:pt x="429" y="3"/>
                  <a:pt x="448" y="3"/>
                  <a:pt x="467" y="4"/>
                </a:cubicBezTo>
                <a:cubicBezTo>
                  <a:pt x="471" y="7"/>
                  <a:pt x="472" y="6"/>
                  <a:pt x="476" y="6"/>
                </a:cubicBezTo>
                <a:cubicBezTo>
                  <a:pt x="476" y="6"/>
                  <a:pt x="476" y="6"/>
                  <a:pt x="476" y="6"/>
                </a:cubicBezTo>
                <a:cubicBezTo>
                  <a:pt x="477" y="5"/>
                  <a:pt x="480" y="6"/>
                  <a:pt x="480" y="5"/>
                </a:cubicBezTo>
                <a:cubicBezTo>
                  <a:pt x="487" y="5"/>
                  <a:pt x="494" y="5"/>
                  <a:pt x="501" y="5"/>
                </a:cubicBezTo>
                <a:cubicBezTo>
                  <a:pt x="500" y="5"/>
                  <a:pt x="499" y="7"/>
                  <a:pt x="501" y="7"/>
                </a:cubicBezTo>
                <a:cubicBezTo>
                  <a:pt x="502" y="5"/>
                  <a:pt x="502" y="5"/>
                  <a:pt x="502" y="5"/>
                </a:cubicBezTo>
                <a:cubicBezTo>
                  <a:pt x="502" y="6"/>
                  <a:pt x="502" y="6"/>
                  <a:pt x="502" y="6"/>
                </a:cubicBezTo>
                <a:cubicBezTo>
                  <a:pt x="503" y="6"/>
                  <a:pt x="504" y="5"/>
                  <a:pt x="503" y="4"/>
                </a:cubicBezTo>
                <a:cubicBezTo>
                  <a:pt x="522" y="3"/>
                  <a:pt x="539" y="7"/>
                  <a:pt x="557" y="7"/>
                </a:cubicBezTo>
                <a:cubicBezTo>
                  <a:pt x="562" y="8"/>
                  <a:pt x="568" y="8"/>
                  <a:pt x="572" y="7"/>
                </a:cubicBezTo>
                <a:cubicBezTo>
                  <a:pt x="586" y="10"/>
                  <a:pt x="598" y="13"/>
                  <a:pt x="613" y="12"/>
                </a:cubicBezTo>
                <a:cubicBezTo>
                  <a:pt x="613" y="12"/>
                  <a:pt x="610" y="17"/>
                  <a:pt x="604" y="17"/>
                </a:cubicBezTo>
                <a:close/>
              </a:path>
            </a:pathLst>
          </a:custGeom>
          <a:solidFill>
            <a:schemeClr val="tx1"/>
          </a:solidFill>
          <a:ln w="9525">
            <a:noFill/>
            <a:round/>
            <a:headEnd/>
            <a:tailEnd/>
          </a:ln>
        </p:spPr>
        <p:txBody>
          <a:bodyPr vert="horz" wrap="square" lIns="91440" tIns="45720" rIns="91440" bIns="45720" numCol="1" anchor="t" anchorCtr="0" compatLnSpc="1">
            <a:prstTxWarp prst="textNoShape">
              <a:avLst/>
            </a:prstTxWarp>
          </a:bodyPr>
          <a:lstStyle/>
          <a:p>
            <a:pPr algn="ctr" defTabSz="457200"/>
            <a:endParaRPr lang="en-US" sz="1600">
              <a:solidFill>
                <a:prstClr val="black"/>
              </a:solidFill>
              <a:latin typeface="Calibri"/>
            </a:endParaRPr>
          </a:p>
        </p:txBody>
      </p:sp>
      <p:sp>
        <p:nvSpPr>
          <p:cNvPr id="5" name="TextBox 4"/>
          <p:cNvSpPr txBox="1"/>
          <p:nvPr/>
        </p:nvSpPr>
        <p:spPr>
          <a:xfrm>
            <a:off x="3268133" y="1466104"/>
            <a:ext cx="5588000" cy="2585323"/>
          </a:xfrm>
          <a:prstGeom prst="rect">
            <a:avLst/>
          </a:prstGeom>
          <a:noFill/>
        </p:spPr>
        <p:txBody>
          <a:bodyPr wrap="square" rtlCol="0">
            <a:spAutoFit/>
          </a:bodyPr>
          <a:lstStyle/>
          <a:p>
            <a:r>
              <a:rPr lang="en-US" sz="2400" dirty="0" smtClean="0">
                <a:latin typeface="Gotham HTF Light"/>
                <a:cs typeface="Gotham HTF Light"/>
              </a:rPr>
              <a:t>Make work visible to unmask the overload</a:t>
            </a:r>
          </a:p>
          <a:p>
            <a:endParaRPr lang="en-US" sz="2400" dirty="0" smtClean="0">
              <a:latin typeface="Gotham HTF Light"/>
              <a:cs typeface="Gotham HTF Light"/>
            </a:endParaRPr>
          </a:p>
          <a:p>
            <a:r>
              <a:rPr lang="en-US" sz="2400" dirty="0" smtClean="0">
                <a:latin typeface="Gotham HTF Light"/>
                <a:cs typeface="Gotham HTF Light"/>
              </a:rPr>
              <a:t>Limit WIP to enable smooth Flow</a:t>
            </a:r>
          </a:p>
          <a:p>
            <a:endParaRPr lang="en-US" sz="2400" dirty="0">
              <a:latin typeface="Gotham HTF Light"/>
              <a:cs typeface="Gotham HTF Light"/>
            </a:endParaRPr>
          </a:p>
          <a:p>
            <a:r>
              <a:rPr lang="en-US" sz="2400" dirty="0" smtClean="0">
                <a:latin typeface="Gotham HTF Light"/>
                <a:cs typeface="Gotham HTF Light"/>
              </a:rPr>
              <a:t>Lose the mask</a:t>
            </a:r>
            <a:endParaRPr lang="en-US" sz="2400" dirty="0">
              <a:latin typeface="Gotham HTF Light"/>
              <a:cs typeface="Gotham HTF Light"/>
            </a:endParaRPr>
          </a:p>
          <a:p>
            <a:endParaRPr lang="en-US" dirty="0"/>
          </a:p>
        </p:txBody>
      </p:sp>
      <p:pic>
        <p:nvPicPr>
          <p:cNvPr id="10" name="Picture 9"/>
          <p:cNvPicPr>
            <a:picLocks noChangeAspect="1"/>
          </p:cNvPicPr>
          <p:nvPr/>
        </p:nvPicPr>
        <p:blipFill>
          <a:blip r:embed="rId3"/>
          <a:stretch>
            <a:fillRect/>
          </a:stretch>
        </p:blipFill>
        <p:spPr>
          <a:xfrm rot="20547337">
            <a:off x="5149347" y="4008833"/>
            <a:ext cx="3187730" cy="1910930"/>
          </a:xfrm>
          <a:prstGeom prst="rect">
            <a:avLst/>
          </a:prstGeom>
        </p:spPr>
      </p:pic>
      <p:pic>
        <p:nvPicPr>
          <p:cNvPr id="8" name="Picture 7"/>
          <p:cNvPicPr>
            <a:picLocks noChangeAspect="1"/>
          </p:cNvPicPr>
          <p:nvPr/>
        </p:nvPicPr>
        <p:blipFill>
          <a:blip r:embed="rId4"/>
          <a:stretch>
            <a:fillRect/>
          </a:stretch>
        </p:blipFill>
        <p:spPr>
          <a:xfrm flipH="1">
            <a:off x="76200" y="1237443"/>
            <a:ext cx="2880578" cy="2022224"/>
          </a:xfrm>
          <a:prstGeom prst="rect">
            <a:avLst/>
          </a:prstGeom>
        </p:spPr>
      </p:pic>
    </p:spTree>
    <p:extLst>
      <p:ext uri="{BB962C8B-B14F-4D97-AF65-F5344CB8AC3E}">
        <p14:creationId xmlns:p14="http://schemas.microsoft.com/office/powerpoint/2010/main" val="550277547"/>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flipH="1">
            <a:off x="292434" y="166477"/>
            <a:ext cx="8851565" cy="4598181"/>
          </a:xfrm>
          <a:prstGeom prst="rect">
            <a:avLst/>
          </a:prstGeom>
          <a:noFill/>
        </p:spPr>
        <p:txBody>
          <a:bodyPr wrap="square" rtlCol="0">
            <a:spAutoFit/>
          </a:bodyPr>
          <a:lstStyle/>
          <a:p>
            <a:r>
              <a:rPr lang="en-US" sz="2400" dirty="0" smtClean="0">
                <a:latin typeface="Gotham HTF Medium"/>
                <a:cs typeface="Gotham HTF Medium"/>
              </a:rPr>
              <a:t>TO RECEIVE THE FOLLOWING:</a:t>
            </a:r>
          </a:p>
          <a:p>
            <a:endParaRPr lang="en-US" sz="2400" dirty="0">
              <a:latin typeface="Gotham HTF Light"/>
              <a:cs typeface="Gotham HTF Light"/>
            </a:endParaRPr>
          </a:p>
          <a:p>
            <a:pPr marL="342900" indent="-342900">
              <a:lnSpc>
                <a:spcPct val="120000"/>
              </a:lnSpc>
              <a:buFont typeface="Wingdings" charset="2"/>
              <a:buChar char="§"/>
            </a:pPr>
            <a:r>
              <a:rPr lang="en-US" sz="2400" dirty="0" smtClean="0">
                <a:latin typeface="Gotham HTF Light"/>
                <a:cs typeface="Gotham HTF Light"/>
              </a:rPr>
              <a:t>A copy of this presentation</a:t>
            </a:r>
          </a:p>
          <a:p>
            <a:pPr marL="342900" indent="-342900">
              <a:lnSpc>
                <a:spcPct val="120000"/>
              </a:lnSpc>
              <a:buFont typeface="Wingdings" charset="2"/>
              <a:buChar char="§"/>
            </a:pPr>
            <a:r>
              <a:rPr lang="en-US" sz="2400" dirty="0" smtClean="0">
                <a:latin typeface="Gotham HTF Light"/>
                <a:cs typeface="Gotham HTF Light"/>
              </a:rPr>
              <a:t>A copy of the LeanKit Lean Business report</a:t>
            </a:r>
          </a:p>
          <a:p>
            <a:pPr marL="342900" indent="-342900">
              <a:lnSpc>
                <a:spcPct val="120000"/>
              </a:lnSpc>
              <a:buFont typeface="Wingdings" charset="2"/>
              <a:buChar char="§"/>
            </a:pPr>
            <a:r>
              <a:rPr lang="en-US" sz="2400" dirty="0" smtClean="0">
                <a:latin typeface="Gotham HTF Light"/>
                <a:cs typeface="Gotham HTF Light"/>
              </a:rPr>
              <a:t>A Kanban roadmap e-book to help you dive into the deep</a:t>
            </a:r>
          </a:p>
          <a:p>
            <a:pPr marL="342900" indent="-342900">
              <a:lnSpc>
                <a:spcPct val="120000"/>
              </a:lnSpc>
              <a:buFont typeface="Wingdings" charset="2"/>
              <a:buChar char="§"/>
            </a:pPr>
            <a:r>
              <a:rPr lang="en-US" sz="2400" dirty="0" smtClean="0">
                <a:latin typeface="Gotham HTF Light"/>
                <a:cs typeface="Gotham HTF Light"/>
              </a:rPr>
              <a:t>Updates on my upcoming book, </a:t>
            </a:r>
            <a:r>
              <a:rPr lang="en-US" sz="2400" b="1" dirty="0" smtClean="0">
                <a:solidFill>
                  <a:srgbClr val="3366FF"/>
                </a:solidFill>
                <a:latin typeface="Gotham HTF Medium"/>
                <a:cs typeface="Gotham HTF Medium"/>
              </a:rPr>
              <a:t>Making Work Visible</a:t>
            </a:r>
          </a:p>
          <a:p>
            <a:pPr marL="285750" indent="-285750">
              <a:lnSpc>
                <a:spcPct val="120000"/>
              </a:lnSpc>
              <a:buFont typeface="Wingdings" charset="2"/>
              <a:buChar char="Ø"/>
            </a:pPr>
            <a:endParaRPr lang="en-US" sz="2400" dirty="0">
              <a:latin typeface="Gotham HTF Light"/>
              <a:cs typeface="Gotham HTF Light"/>
            </a:endParaRPr>
          </a:p>
          <a:p>
            <a:r>
              <a:rPr lang="en-US" sz="2400" dirty="0" smtClean="0">
                <a:latin typeface="Gotham HTF Light"/>
                <a:cs typeface="Gotham HTF Light"/>
              </a:rPr>
              <a:t>Just pick up your phone and send an email to: </a:t>
            </a:r>
            <a:r>
              <a:rPr lang="en-US" sz="2400" dirty="0" smtClean="0">
                <a:latin typeface="Gotham HTF Medium"/>
                <a:cs typeface="Gotham HTF Medium"/>
                <a:hlinkClick r:id="rId3"/>
              </a:rPr>
              <a:t>dominica@leankit.com</a:t>
            </a:r>
            <a:endParaRPr lang="en-US" sz="2400" dirty="0" smtClean="0">
              <a:latin typeface="Gotham HTF Medium"/>
              <a:cs typeface="Gotham HTF Medium"/>
            </a:endParaRPr>
          </a:p>
          <a:p>
            <a:r>
              <a:rPr lang="en-US" sz="2400" dirty="0" smtClean="0">
                <a:latin typeface="Gotham HTF Medium"/>
                <a:cs typeface="Gotham HTF Medium"/>
              </a:rPr>
              <a:t>Subject: FLOW</a:t>
            </a:r>
            <a:endParaRPr lang="en-US" sz="2400" dirty="0">
              <a:latin typeface="Gotham HTF Medium"/>
              <a:cs typeface="Gotham HTF Medium"/>
            </a:endParaRPr>
          </a:p>
        </p:txBody>
      </p:sp>
      <p:sp>
        <p:nvSpPr>
          <p:cNvPr id="3" name="Freeform 145"/>
          <p:cNvSpPr>
            <a:spLocks/>
          </p:cNvSpPr>
          <p:nvPr/>
        </p:nvSpPr>
        <p:spPr bwMode="auto">
          <a:xfrm>
            <a:off x="0" y="805328"/>
            <a:ext cx="9143999" cy="45719"/>
          </a:xfrm>
          <a:custGeom>
            <a:avLst/>
            <a:gdLst/>
            <a:ahLst/>
            <a:cxnLst>
              <a:cxn ang="0">
                <a:pos x="543" y="15"/>
              </a:cxn>
              <a:cxn ang="0">
                <a:pos x="525" y="15"/>
              </a:cxn>
              <a:cxn ang="0">
                <a:pos x="488" y="18"/>
              </a:cxn>
              <a:cxn ang="0">
                <a:pos x="475" y="17"/>
              </a:cxn>
              <a:cxn ang="0">
                <a:pos x="436" y="15"/>
              </a:cxn>
              <a:cxn ang="0">
                <a:pos x="423" y="15"/>
              </a:cxn>
              <a:cxn ang="0">
                <a:pos x="401" y="16"/>
              </a:cxn>
              <a:cxn ang="0">
                <a:pos x="382" y="15"/>
              </a:cxn>
              <a:cxn ang="0">
                <a:pos x="372" y="14"/>
              </a:cxn>
              <a:cxn ang="0">
                <a:pos x="363" y="16"/>
              </a:cxn>
              <a:cxn ang="0">
                <a:pos x="341" y="18"/>
              </a:cxn>
              <a:cxn ang="0">
                <a:pos x="329" y="17"/>
              </a:cxn>
              <a:cxn ang="0">
                <a:pos x="316" y="19"/>
              </a:cxn>
              <a:cxn ang="0">
                <a:pos x="300" y="17"/>
              </a:cxn>
              <a:cxn ang="0">
                <a:pos x="282" y="17"/>
              </a:cxn>
              <a:cxn ang="0">
                <a:pos x="259" y="16"/>
              </a:cxn>
              <a:cxn ang="0">
                <a:pos x="250" y="17"/>
              </a:cxn>
              <a:cxn ang="0">
                <a:pos x="241" y="15"/>
              </a:cxn>
              <a:cxn ang="0">
                <a:pos x="233" y="17"/>
              </a:cxn>
              <a:cxn ang="0">
                <a:pos x="230" y="17"/>
              </a:cxn>
              <a:cxn ang="0">
                <a:pos x="219" y="17"/>
              </a:cxn>
              <a:cxn ang="0">
                <a:pos x="188" y="17"/>
              </a:cxn>
              <a:cxn ang="0">
                <a:pos x="176" y="17"/>
              </a:cxn>
              <a:cxn ang="0">
                <a:pos x="166" y="17"/>
              </a:cxn>
              <a:cxn ang="0">
                <a:pos x="140" y="16"/>
              </a:cxn>
              <a:cxn ang="0">
                <a:pos x="134" y="12"/>
              </a:cxn>
              <a:cxn ang="0">
                <a:pos x="125" y="16"/>
              </a:cxn>
              <a:cxn ang="0">
                <a:pos x="118" y="20"/>
              </a:cxn>
              <a:cxn ang="0">
                <a:pos x="106" y="18"/>
              </a:cxn>
              <a:cxn ang="0">
                <a:pos x="102" y="20"/>
              </a:cxn>
              <a:cxn ang="0">
                <a:pos x="97" y="18"/>
              </a:cxn>
              <a:cxn ang="0">
                <a:pos x="88" y="15"/>
              </a:cxn>
              <a:cxn ang="0">
                <a:pos x="78" y="18"/>
              </a:cxn>
              <a:cxn ang="0">
                <a:pos x="73" y="16"/>
              </a:cxn>
              <a:cxn ang="0">
                <a:pos x="65" y="18"/>
              </a:cxn>
              <a:cxn ang="0">
                <a:pos x="56" y="18"/>
              </a:cxn>
              <a:cxn ang="0">
                <a:pos x="60" y="13"/>
              </a:cxn>
              <a:cxn ang="0">
                <a:pos x="44" y="16"/>
              </a:cxn>
              <a:cxn ang="0">
                <a:pos x="22" y="9"/>
              </a:cxn>
              <a:cxn ang="0">
                <a:pos x="15" y="8"/>
              </a:cxn>
              <a:cxn ang="0">
                <a:pos x="0" y="8"/>
              </a:cxn>
              <a:cxn ang="0">
                <a:pos x="6" y="5"/>
              </a:cxn>
              <a:cxn ang="0">
                <a:pos x="20" y="8"/>
              </a:cxn>
              <a:cxn ang="0">
                <a:pos x="46" y="4"/>
              </a:cxn>
              <a:cxn ang="0">
                <a:pos x="89" y="3"/>
              </a:cxn>
              <a:cxn ang="0">
                <a:pos x="137" y="2"/>
              </a:cxn>
              <a:cxn ang="0">
                <a:pos x="176" y="2"/>
              </a:cxn>
              <a:cxn ang="0">
                <a:pos x="204" y="1"/>
              </a:cxn>
              <a:cxn ang="0">
                <a:pos x="263" y="3"/>
              </a:cxn>
              <a:cxn ang="0">
                <a:pos x="294" y="5"/>
              </a:cxn>
              <a:cxn ang="0">
                <a:pos x="334" y="7"/>
              </a:cxn>
              <a:cxn ang="0">
                <a:pos x="467" y="4"/>
              </a:cxn>
              <a:cxn ang="0">
                <a:pos x="502" y="5"/>
              </a:cxn>
              <a:cxn ang="0">
                <a:pos x="604" y="17"/>
              </a:cxn>
            </a:cxnLst>
            <a:rect l="0" t="0" r="r" b="b"/>
            <a:pathLst>
              <a:path w="613" h="21">
                <a:moveTo>
                  <a:pt x="604" y="17"/>
                </a:moveTo>
                <a:cubicBezTo>
                  <a:pt x="597" y="21"/>
                  <a:pt x="587" y="16"/>
                  <a:pt x="579" y="18"/>
                </a:cubicBezTo>
                <a:cubicBezTo>
                  <a:pt x="578" y="19"/>
                  <a:pt x="580" y="16"/>
                  <a:pt x="577" y="17"/>
                </a:cubicBezTo>
                <a:cubicBezTo>
                  <a:pt x="570" y="20"/>
                  <a:pt x="557" y="17"/>
                  <a:pt x="548" y="15"/>
                </a:cubicBezTo>
                <a:cubicBezTo>
                  <a:pt x="549" y="14"/>
                  <a:pt x="549" y="14"/>
                  <a:pt x="549" y="14"/>
                </a:cubicBezTo>
                <a:cubicBezTo>
                  <a:pt x="547" y="13"/>
                  <a:pt x="545" y="15"/>
                  <a:pt x="543" y="15"/>
                </a:cubicBezTo>
                <a:cubicBezTo>
                  <a:pt x="543" y="15"/>
                  <a:pt x="543" y="14"/>
                  <a:pt x="543" y="14"/>
                </a:cubicBezTo>
                <a:cubicBezTo>
                  <a:pt x="542" y="15"/>
                  <a:pt x="539" y="14"/>
                  <a:pt x="539" y="15"/>
                </a:cubicBezTo>
                <a:cubicBezTo>
                  <a:pt x="538" y="15"/>
                  <a:pt x="538" y="14"/>
                  <a:pt x="537" y="13"/>
                </a:cubicBezTo>
                <a:cubicBezTo>
                  <a:pt x="536" y="15"/>
                  <a:pt x="536" y="15"/>
                  <a:pt x="536" y="15"/>
                </a:cubicBezTo>
                <a:cubicBezTo>
                  <a:pt x="533" y="18"/>
                  <a:pt x="529" y="14"/>
                  <a:pt x="524" y="16"/>
                </a:cubicBezTo>
                <a:cubicBezTo>
                  <a:pt x="525" y="16"/>
                  <a:pt x="525" y="15"/>
                  <a:pt x="525" y="15"/>
                </a:cubicBezTo>
                <a:cubicBezTo>
                  <a:pt x="518" y="17"/>
                  <a:pt x="510" y="16"/>
                  <a:pt x="502" y="17"/>
                </a:cubicBezTo>
                <a:cubicBezTo>
                  <a:pt x="503" y="16"/>
                  <a:pt x="503" y="15"/>
                  <a:pt x="502" y="15"/>
                </a:cubicBezTo>
                <a:cubicBezTo>
                  <a:pt x="502" y="16"/>
                  <a:pt x="500" y="17"/>
                  <a:pt x="498" y="17"/>
                </a:cubicBezTo>
                <a:cubicBezTo>
                  <a:pt x="497" y="15"/>
                  <a:pt x="494" y="18"/>
                  <a:pt x="492" y="17"/>
                </a:cubicBezTo>
                <a:cubicBezTo>
                  <a:pt x="492" y="17"/>
                  <a:pt x="492" y="17"/>
                  <a:pt x="492" y="17"/>
                </a:cubicBezTo>
                <a:cubicBezTo>
                  <a:pt x="490" y="19"/>
                  <a:pt x="490" y="16"/>
                  <a:pt x="488" y="18"/>
                </a:cubicBezTo>
                <a:cubicBezTo>
                  <a:pt x="487" y="17"/>
                  <a:pt x="487" y="17"/>
                  <a:pt x="487" y="17"/>
                </a:cubicBezTo>
                <a:cubicBezTo>
                  <a:pt x="486" y="19"/>
                  <a:pt x="485" y="16"/>
                  <a:pt x="483" y="17"/>
                </a:cubicBezTo>
                <a:cubicBezTo>
                  <a:pt x="483" y="17"/>
                  <a:pt x="483" y="17"/>
                  <a:pt x="483" y="17"/>
                </a:cubicBezTo>
                <a:cubicBezTo>
                  <a:pt x="482" y="18"/>
                  <a:pt x="481" y="16"/>
                  <a:pt x="480" y="17"/>
                </a:cubicBezTo>
                <a:cubicBezTo>
                  <a:pt x="480" y="17"/>
                  <a:pt x="480" y="17"/>
                  <a:pt x="480" y="17"/>
                </a:cubicBezTo>
                <a:cubicBezTo>
                  <a:pt x="477" y="17"/>
                  <a:pt x="475" y="16"/>
                  <a:pt x="475" y="17"/>
                </a:cubicBezTo>
                <a:cubicBezTo>
                  <a:pt x="474" y="16"/>
                  <a:pt x="478" y="17"/>
                  <a:pt x="477" y="15"/>
                </a:cubicBezTo>
                <a:cubicBezTo>
                  <a:pt x="467" y="16"/>
                  <a:pt x="457" y="16"/>
                  <a:pt x="447" y="16"/>
                </a:cubicBezTo>
                <a:cubicBezTo>
                  <a:pt x="446" y="15"/>
                  <a:pt x="446" y="15"/>
                  <a:pt x="445" y="14"/>
                </a:cubicBezTo>
                <a:cubicBezTo>
                  <a:pt x="444" y="15"/>
                  <a:pt x="442" y="14"/>
                  <a:pt x="441" y="15"/>
                </a:cubicBezTo>
                <a:cubicBezTo>
                  <a:pt x="441" y="15"/>
                  <a:pt x="440" y="14"/>
                  <a:pt x="440" y="14"/>
                </a:cubicBezTo>
                <a:cubicBezTo>
                  <a:pt x="438" y="14"/>
                  <a:pt x="438" y="16"/>
                  <a:pt x="436" y="15"/>
                </a:cubicBezTo>
                <a:cubicBezTo>
                  <a:pt x="437" y="15"/>
                  <a:pt x="437" y="14"/>
                  <a:pt x="437" y="14"/>
                </a:cubicBezTo>
                <a:cubicBezTo>
                  <a:pt x="435" y="15"/>
                  <a:pt x="433" y="15"/>
                  <a:pt x="431" y="15"/>
                </a:cubicBezTo>
                <a:cubicBezTo>
                  <a:pt x="431" y="15"/>
                  <a:pt x="432" y="15"/>
                  <a:pt x="431" y="14"/>
                </a:cubicBezTo>
                <a:cubicBezTo>
                  <a:pt x="429" y="16"/>
                  <a:pt x="428" y="14"/>
                  <a:pt x="426" y="15"/>
                </a:cubicBezTo>
                <a:cubicBezTo>
                  <a:pt x="426" y="14"/>
                  <a:pt x="426" y="14"/>
                  <a:pt x="426" y="14"/>
                </a:cubicBezTo>
                <a:cubicBezTo>
                  <a:pt x="423" y="12"/>
                  <a:pt x="426" y="16"/>
                  <a:pt x="423" y="15"/>
                </a:cubicBezTo>
                <a:cubicBezTo>
                  <a:pt x="424" y="15"/>
                  <a:pt x="423" y="14"/>
                  <a:pt x="423" y="14"/>
                </a:cubicBezTo>
                <a:cubicBezTo>
                  <a:pt x="421" y="16"/>
                  <a:pt x="417" y="15"/>
                  <a:pt x="415" y="16"/>
                </a:cubicBezTo>
                <a:cubicBezTo>
                  <a:pt x="415" y="15"/>
                  <a:pt x="415" y="15"/>
                  <a:pt x="415" y="15"/>
                </a:cubicBezTo>
                <a:cubicBezTo>
                  <a:pt x="412" y="15"/>
                  <a:pt x="409" y="15"/>
                  <a:pt x="406" y="15"/>
                </a:cubicBezTo>
                <a:cubicBezTo>
                  <a:pt x="405" y="15"/>
                  <a:pt x="407" y="13"/>
                  <a:pt x="404" y="13"/>
                </a:cubicBezTo>
                <a:cubicBezTo>
                  <a:pt x="404" y="15"/>
                  <a:pt x="399" y="14"/>
                  <a:pt x="401" y="16"/>
                </a:cubicBezTo>
                <a:cubicBezTo>
                  <a:pt x="399" y="16"/>
                  <a:pt x="395" y="15"/>
                  <a:pt x="393" y="16"/>
                </a:cubicBezTo>
                <a:cubicBezTo>
                  <a:pt x="394" y="15"/>
                  <a:pt x="392" y="13"/>
                  <a:pt x="394" y="13"/>
                </a:cubicBezTo>
                <a:cubicBezTo>
                  <a:pt x="393" y="12"/>
                  <a:pt x="393" y="12"/>
                  <a:pt x="393" y="12"/>
                </a:cubicBezTo>
                <a:cubicBezTo>
                  <a:pt x="393" y="11"/>
                  <a:pt x="394" y="12"/>
                  <a:pt x="394" y="11"/>
                </a:cubicBezTo>
                <a:cubicBezTo>
                  <a:pt x="393" y="11"/>
                  <a:pt x="390" y="12"/>
                  <a:pt x="389" y="12"/>
                </a:cubicBezTo>
                <a:cubicBezTo>
                  <a:pt x="387" y="13"/>
                  <a:pt x="385" y="15"/>
                  <a:pt x="382" y="15"/>
                </a:cubicBezTo>
                <a:cubicBezTo>
                  <a:pt x="384" y="15"/>
                  <a:pt x="382" y="13"/>
                  <a:pt x="383" y="13"/>
                </a:cubicBezTo>
                <a:cubicBezTo>
                  <a:pt x="378" y="17"/>
                  <a:pt x="378" y="17"/>
                  <a:pt x="378" y="17"/>
                </a:cubicBezTo>
                <a:cubicBezTo>
                  <a:pt x="377" y="17"/>
                  <a:pt x="378" y="15"/>
                  <a:pt x="377" y="16"/>
                </a:cubicBezTo>
                <a:cubicBezTo>
                  <a:pt x="377" y="16"/>
                  <a:pt x="376" y="16"/>
                  <a:pt x="376" y="17"/>
                </a:cubicBezTo>
                <a:cubicBezTo>
                  <a:pt x="375" y="17"/>
                  <a:pt x="372" y="17"/>
                  <a:pt x="371" y="15"/>
                </a:cubicBezTo>
                <a:cubicBezTo>
                  <a:pt x="371" y="15"/>
                  <a:pt x="373" y="15"/>
                  <a:pt x="372" y="14"/>
                </a:cubicBezTo>
                <a:cubicBezTo>
                  <a:pt x="370" y="14"/>
                  <a:pt x="370" y="15"/>
                  <a:pt x="368" y="15"/>
                </a:cubicBezTo>
                <a:cubicBezTo>
                  <a:pt x="368" y="15"/>
                  <a:pt x="368" y="15"/>
                  <a:pt x="368" y="15"/>
                </a:cubicBezTo>
                <a:cubicBezTo>
                  <a:pt x="367" y="14"/>
                  <a:pt x="364" y="15"/>
                  <a:pt x="366" y="16"/>
                </a:cubicBezTo>
                <a:cubicBezTo>
                  <a:pt x="366" y="17"/>
                  <a:pt x="365" y="15"/>
                  <a:pt x="367" y="16"/>
                </a:cubicBezTo>
                <a:cubicBezTo>
                  <a:pt x="366" y="17"/>
                  <a:pt x="364" y="17"/>
                  <a:pt x="362" y="17"/>
                </a:cubicBezTo>
                <a:cubicBezTo>
                  <a:pt x="362" y="17"/>
                  <a:pt x="362" y="16"/>
                  <a:pt x="363" y="16"/>
                </a:cubicBezTo>
                <a:cubicBezTo>
                  <a:pt x="360" y="17"/>
                  <a:pt x="357" y="18"/>
                  <a:pt x="355" y="18"/>
                </a:cubicBezTo>
                <a:cubicBezTo>
                  <a:pt x="355" y="19"/>
                  <a:pt x="356" y="17"/>
                  <a:pt x="356" y="17"/>
                </a:cubicBezTo>
                <a:cubicBezTo>
                  <a:pt x="353" y="16"/>
                  <a:pt x="349" y="19"/>
                  <a:pt x="346" y="17"/>
                </a:cubicBezTo>
                <a:cubicBezTo>
                  <a:pt x="346" y="17"/>
                  <a:pt x="346" y="18"/>
                  <a:pt x="346" y="18"/>
                </a:cubicBezTo>
                <a:cubicBezTo>
                  <a:pt x="344" y="18"/>
                  <a:pt x="345" y="17"/>
                  <a:pt x="343" y="17"/>
                </a:cubicBezTo>
                <a:cubicBezTo>
                  <a:pt x="343" y="16"/>
                  <a:pt x="342" y="17"/>
                  <a:pt x="341" y="18"/>
                </a:cubicBezTo>
                <a:cubicBezTo>
                  <a:pt x="340" y="18"/>
                  <a:pt x="341" y="17"/>
                  <a:pt x="342" y="17"/>
                </a:cubicBezTo>
                <a:cubicBezTo>
                  <a:pt x="340" y="18"/>
                  <a:pt x="334" y="19"/>
                  <a:pt x="330" y="18"/>
                </a:cubicBezTo>
                <a:cubicBezTo>
                  <a:pt x="330" y="18"/>
                  <a:pt x="328" y="20"/>
                  <a:pt x="327" y="19"/>
                </a:cubicBezTo>
                <a:cubicBezTo>
                  <a:pt x="327" y="18"/>
                  <a:pt x="327" y="18"/>
                  <a:pt x="327" y="18"/>
                </a:cubicBezTo>
                <a:cubicBezTo>
                  <a:pt x="327" y="17"/>
                  <a:pt x="324" y="18"/>
                  <a:pt x="324" y="17"/>
                </a:cubicBezTo>
                <a:cubicBezTo>
                  <a:pt x="322" y="19"/>
                  <a:pt x="331" y="16"/>
                  <a:pt x="329" y="17"/>
                </a:cubicBezTo>
                <a:cubicBezTo>
                  <a:pt x="328" y="16"/>
                  <a:pt x="325" y="19"/>
                  <a:pt x="326" y="17"/>
                </a:cubicBezTo>
                <a:cubicBezTo>
                  <a:pt x="324" y="17"/>
                  <a:pt x="323" y="19"/>
                  <a:pt x="321" y="18"/>
                </a:cubicBezTo>
                <a:cubicBezTo>
                  <a:pt x="321" y="18"/>
                  <a:pt x="322" y="16"/>
                  <a:pt x="321" y="16"/>
                </a:cubicBezTo>
                <a:cubicBezTo>
                  <a:pt x="319" y="16"/>
                  <a:pt x="320" y="17"/>
                  <a:pt x="318" y="17"/>
                </a:cubicBezTo>
                <a:cubicBezTo>
                  <a:pt x="317" y="17"/>
                  <a:pt x="317" y="17"/>
                  <a:pt x="317" y="17"/>
                </a:cubicBezTo>
                <a:cubicBezTo>
                  <a:pt x="317" y="19"/>
                  <a:pt x="315" y="17"/>
                  <a:pt x="316" y="19"/>
                </a:cubicBezTo>
                <a:cubicBezTo>
                  <a:pt x="316" y="18"/>
                  <a:pt x="312" y="19"/>
                  <a:pt x="313" y="17"/>
                </a:cubicBezTo>
                <a:cubicBezTo>
                  <a:pt x="313" y="16"/>
                  <a:pt x="313" y="16"/>
                  <a:pt x="313" y="16"/>
                </a:cubicBezTo>
                <a:cubicBezTo>
                  <a:pt x="312" y="16"/>
                  <a:pt x="311" y="17"/>
                  <a:pt x="310" y="18"/>
                </a:cubicBezTo>
                <a:cubicBezTo>
                  <a:pt x="310" y="18"/>
                  <a:pt x="310" y="17"/>
                  <a:pt x="310" y="17"/>
                </a:cubicBezTo>
                <a:cubicBezTo>
                  <a:pt x="310" y="20"/>
                  <a:pt x="308" y="17"/>
                  <a:pt x="306" y="19"/>
                </a:cubicBezTo>
                <a:cubicBezTo>
                  <a:pt x="304" y="18"/>
                  <a:pt x="301" y="19"/>
                  <a:pt x="300" y="17"/>
                </a:cubicBezTo>
                <a:cubicBezTo>
                  <a:pt x="298" y="18"/>
                  <a:pt x="297" y="19"/>
                  <a:pt x="295" y="18"/>
                </a:cubicBezTo>
                <a:cubicBezTo>
                  <a:pt x="295" y="18"/>
                  <a:pt x="296" y="18"/>
                  <a:pt x="296" y="17"/>
                </a:cubicBezTo>
                <a:cubicBezTo>
                  <a:pt x="295" y="17"/>
                  <a:pt x="294" y="17"/>
                  <a:pt x="293" y="18"/>
                </a:cubicBezTo>
                <a:cubicBezTo>
                  <a:pt x="293" y="17"/>
                  <a:pt x="291" y="16"/>
                  <a:pt x="289" y="15"/>
                </a:cubicBezTo>
                <a:cubicBezTo>
                  <a:pt x="288" y="16"/>
                  <a:pt x="288" y="17"/>
                  <a:pt x="288" y="18"/>
                </a:cubicBezTo>
                <a:cubicBezTo>
                  <a:pt x="287" y="16"/>
                  <a:pt x="283" y="20"/>
                  <a:pt x="282" y="17"/>
                </a:cubicBezTo>
                <a:cubicBezTo>
                  <a:pt x="282" y="17"/>
                  <a:pt x="284" y="16"/>
                  <a:pt x="283" y="16"/>
                </a:cubicBezTo>
                <a:cubicBezTo>
                  <a:pt x="281" y="13"/>
                  <a:pt x="280" y="17"/>
                  <a:pt x="277" y="16"/>
                </a:cubicBezTo>
                <a:cubicBezTo>
                  <a:pt x="278" y="18"/>
                  <a:pt x="278" y="18"/>
                  <a:pt x="278" y="18"/>
                </a:cubicBezTo>
                <a:cubicBezTo>
                  <a:pt x="277" y="17"/>
                  <a:pt x="274" y="19"/>
                  <a:pt x="274" y="17"/>
                </a:cubicBezTo>
                <a:cubicBezTo>
                  <a:pt x="273" y="18"/>
                  <a:pt x="271" y="17"/>
                  <a:pt x="272" y="18"/>
                </a:cubicBezTo>
                <a:cubicBezTo>
                  <a:pt x="268" y="17"/>
                  <a:pt x="262" y="19"/>
                  <a:pt x="259" y="16"/>
                </a:cubicBezTo>
                <a:cubicBezTo>
                  <a:pt x="259" y="16"/>
                  <a:pt x="257" y="16"/>
                  <a:pt x="258" y="17"/>
                </a:cubicBezTo>
                <a:cubicBezTo>
                  <a:pt x="259" y="18"/>
                  <a:pt x="259" y="16"/>
                  <a:pt x="259" y="17"/>
                </a:cubicBezTo>
                <a:cubicBezTo>
                  <a:pt x="259" y="17"/>
                  <a:pt x="259" y="17"/>
                  <a:pt x="259" y="18"/>
                </a:cubicBezTo>
                <a:cubicBezTo>
                  <a:pt x="257" y="17"/>
                  <a:pt x="256" y="17"/>
                  <a:pt x="258" y="15"/>
                </a:cubicBezTo>
                <a:cubicBezTo>
                  <a:pt x="255" y="14"/>
                  <a:pt x="255" y="19"/>
                  <a:pt x="251" y="18"/>
                </a:cubicBezTo>
                <a:cubicBezTo>
                  <a:pt x="251" y="17"/>
                  <a:pt x="251" y="17"/>
                  <a:pt x="250" y="17"/>
                </a:cubicBezTo>
                <a:cubicBezTo>
                  <a:pt x="248" y="18"/>
                  <a:pt x="248" y="18"/>
                  <a:pt x="248" y="18"/>
                </a:cubicBezTo>
                <a:cubicBezTo>
                  <a:pt x="246" y="18"/>
                  <a:pt x="247" y="16"/>
                  <a:pt x="247" y="15"/>
                </a:cubicBezTo>
                <a:cubicBezTo>
                  <a:pt x="246" y="15"/>
                  <a:pt x="244" y="15"/>
                  <a:pt x="243" y="16"/>
                </a:cubicBezTo>
                <a:cubicBezTo>
                  <a:pt x="242" y="14"/>
                  <a:pt x="242" y="14"/>
                  <a:pt x="242" y="14"/>
                </a:cubicBezTo>
                <a:cubicBezTo>
                  <a:pt x="243" y="16"/>
                  <a:pt x="241" y="15"/>
                  <a:pt x="240" y="16"/>
                </a:cubicBezTo>
                <a:cubicBezTo>
                  <a:pt x="241" y="15"/>
                  <a:pt x="241" y="15"/>
                  <a:pt x="241" y="15"/>
                </a:cubicBezTo>
                <a:cubicBezTo>
                  <a:pt x="241" y="15"/>
                  <a:pt x="239" y="15"/>
                  <a:pt x="239" y="15"/>
                </a:cubicBezTo>
                <a:cubicBezTo>
                  <a:pt x="239" y="16"/>
                  <a:pt x="240" y="16"/>
                  <a:pt x="241" y="17"/>
                </a:cubicBezTo>
                <a:cubicBezTo>
                  <a:pt x="240" y="17"/>
                  <a:pt x="239" y="17"/>
                  <a:pt x="239" y="18"/>
                </a:cubicBezTo>
                <a:cubicBezTo>
                  <a:pt x="239" y="16"/>
                  <a:pt x="237" y="17"/>
                  <a:pt x="236" y="17"/>
                </a:cubicBezTo>
                <a:cubicBezTo>
                  <a:pt x="235" y="16"/>
                  <a:pt x="234" y="18"/>
                  <a:pt x="234" y="18"/>
                </a:cubicBezTo>
                <a:cubicBezTo>
                  <a:pt x="234" y="17"/>
                  <a:pt x="232" y="18"/>
                  <a:pt x="233" y="17"/>
                </a:cubicBezTo>
                <a:cubicBezTo>
                  <a:pt x="233" y="16"/>
                  <a:pt x="234" y="17"/>
                  <a:pt x="235" y="17"/>
                </a:cubicBezTo>
                <a:cubicBezTo>
                  <a:pt x="234" y="16"/>
                  <a:pt x="234" y="15"/>
                  <a:pt x="232" y="16"/>
                </a:cubicBezTo>
                <a:cubicBezTo>
                  <a:pt x="231" y="16"/>
                  <a:pt x="233" y="18"/>
                  <a:pt x="231" y="18"/>
                </a:cubicBezTo>
                <a:cubicBezTo>
                  <a:pt x="231" y="17"/>
                  <a:pt x="231" y="17"/>
                  <a:pt x="232" y="16"/>
                </a:cubicBezTo>
                <a:cubicBezTo>
                  <a:pt x="230" y="16"/>
                  <a:pt x="230" y="16"/>
                  <a:pt x="230" y="16"/>
                </a:cubicBezTo>
                <a:cubicBezTo>
                  <a:pt x="230" y="17"/>
                  <a:pt x="230" y="17"/>
                  <a:pt x="230" y="17"/>
                </a:cubicBezTo>
                <a:cubicBezTo>
                  <a:pt x="229" y="16"/>
                  <a:pt x="229" y="16"/>
                  <a:pt x="229" y="16"/>
                </a:cubicBezTo>
                <a:cubicBezTo>
                  <a:pt x="229" y="17"/>
                  <a:pt x="226" y="17"/>
                  <a:pt x="226" y="18"/>
                </a:cubicBezTo>
                <a:cubicBezTo>
                  <a:pt x="225" y="18"/>
                  <a:pt x="224" y="17"/>
                  <a:pt x="223" y="17"/>
                </a:cubicBezTo>
                <a:cubicBezTo>
                  <a:pt x="223" y="17"/>
                  <a:pt x="223" y="17"/>
                  <a:pt x="223" y="17"/>
                </a:cubicBezTo>
                <a:cubicBezTo>
                  <a:pt x="222" y="16"/>
                  <a:pt x="220" y="17"/>
                  <a:pt x="219" y="17"/>
                </a:cubicBezTo>
                <a:cubicBezTo>
                  <a:pt x="219" y="17"/>
                  <a:pt x="219" y="17"/>
                  <a:pt x="219" y="17"/>
                </a:cubicBezTo>
                <a:cubicBezTo>
                  <a:pt x="218" y="17"/>
                  <a:pt x="217" y="17"/>
                  <a:pt x="216" y="18"/>
                </a:cubicBezTo>
                <a:cubicBezTo>
                  <a:pt x="214" y="17"/>
                  <a:pt x="215" y="13"/>
                  <a:pt x="214" y="15"/>
                </a:cubicBezTo>
                <a:cubicBezTo>
                  <a:pt x="212" y="15"/>
                  <a:pt x="211" y="17"/>
                  <a:pt x="212" y="18"/>
                </a:cubicBezTo>
                <a:cubicBezTo>
                  <a:pt x="209" y="17"/>
                  <a:pt x="205" y="19"/>
                  <a:pt x="202" y="17"/>
                </a:cubicBezTo>
                <a:cubicBezTo>
                  <a:pt x="202" y="17"/>
                  <a:pt x="202" y="18"/>
                  <a:pt x="201" y="18"/>
                </a:cubicBezTo>
                <a:cubicBezTo>
                  <a:pt x="197" y="17"/>
                  <a:pt x="192" y="19"/>
                  <a:pt x="188" y="17"/>
                </a:cubicBezTo>
                <a:cubicBezTo>
                  <a:pt x="190" y="16"/>
                  <a:pt x="188" y="16"/>
                  <a:pt x="188" y="15"/>
                </a:cubicBezTo>
                <a:cubicBezTo>
                  <a:pt x="187" y="16"/>
                  <a:pt x="187" y="14"/>
                  <a:pt x="187" y="16"/>
                </a:cubicBezTo>
                <a:cubicBezTo>
                  <a:pt x="187" y="17"/>
                  <a:pt x="187" y="17"/>
                  <a:pt x="188" y="18"/>
                </a:cubicBezTo>
                <a:cubicBezTo>
                  <a:pt x="185" y="18"/>
                  <a:pt x="181" y="18"/>
                  <a:pt x="180" y="17"/>
                </a:cubicBezTo>
                <a:cubicBezTo>
                  <a:pt x="181" y="18"/>
                  <a:pt x="180" y="18"/>
                  <a:pt x="179" y="18"/>
                </a:cubicBezTo>
                <a:cubicBezTo>
                  <a:pt x="180" y="17"/>
                  <a:pt x="178" y="16"/>
                  <a:pt x="176" y="17"/>
                </a:cubicBezTo>
                <a:cubicBezTo>
                  <a:pt x="176" y="18"/>
                  <a:pt x="176" y="18"/>
                  <a:pt x="176" y="18"/>
                </a:cubicBezTo>
                <a:cubicBezTo>
                  <a:pt x="175" y="17"/>
                  <a:pt x="175" y="17"/>
                  <a:pt x="175" y="17"/>
                </a:cubicBezTo>
                <a:cubicBezTo>
                  <a:pt x="174" y="17"/>
                  <a:pt x="174" y="19"/>
                  <a:pt x="173" y="18"/>
                </a:cubicBezTo>
                <a:cubicBezTo>
                  <a:pt x="172" y="17"/>
                  <a:pt x="172" y="17"/>
                  <a:pt x="172" y="17"/>
                </a:cubicBezTo>
                <a:cubicBezTo>
                  <a:pt x="171" y="18"/>
                  <a:pt x="169" y="19"/>
                  <a:pt x="167" y="18"/>
                </a:cubicBezTo>
                <a:cubicBezTo>
                  <a:pt x="166" y="17"/>
                  <a:pt x="166" y="17"/>
                  <a:pt x="166" y="17"/>
                </a:cubicBezTo>
                <a:cubicBezTo>
                  <a:pt x="165" y="17"/>
                  <a:pt x="164" y="18"/>
                  <a:pt x="165" y="18"/>
                </a:cubicBezTo>
                <a:cubicBezTo>
                  <a:pt x="162" y="17"/>
                  <a:pt x="160" y="17"/>
                  <a:pt x="160" y="16"/>
                </a:cubicBezTo>
                <a:cubicBezTo>
                  <a:pt x="155" y="19"/>
                  <a:pt x="147" y="19"/>
                  <a:pt x="142" y="19"/>
                </a:cubicBezTo>
                <a:cubicBezTo>
                  <a:pt x="142" y="18"/>
                  <a:pt x="142" y="18"/>
                  <a:pt x="142" y="18"/>
                </a:cubicBezTo>
                <a:cubicBezTo>
                  <a:pt x="140" y="17"/>
                  <a:pt x="141" y="19"/>
                  <a:pt x="140" y="19"/>
                </a:cubicBezTo>
                <a:cubicBezTo>
                  <a:pt x="141" y="18"/>
                  <a:pt x="139" y="17"/>
                  <a:pt x="140" y="16"/>
                </a:cubicBezTo>
                <a:cubicBezTo>
                  <a:pt x="138" y="15"/>
                  <a:pt x="137" y="17"/>
                  <a:pt x="136" y="18"/>
                </a:cubicBezTo>
                <a:cubicBezTo>
                  <a:pt x="136" y="19"/>
                  <a:pt x="137" y="17"/>
                  <a:pt x="137" y="18"/>
                </a:cubicBezTo>
                <a:cubicBezTo>
                  <a:pt x="137" y="19"/>
                  <a:pt x="134" y="18"/>
                  <a:pt x="133" y="19"/>
                </a:cubicBezTo>
                <a:cubicBezTo>
                  <a:pt x="133" y="18"/>
                  <a:pt x="133" y="17"/>
                  <a:pt x="134" y="17"/>
                </a:cubicBezTo>
                <a:cubicBezTo>
                  <a:pt x="132" y="17"/>
                  <a:pt x="132" y="17"/>
                  <a:pt x="132" y="17"/>
                </a:cubicBezTo>
                <a:cubicBezTo>
                  <a:pt x="131" y="16"/>
                  <a:pt x="136" y="14"/>
                  <a:pt x="134" y="12"/>
                </a:cubicBezTo>
                <a:cubicBezTo>
                  <a:pt x="133" y="12"/>
                  <a:pt x="133" y="12"/>
                  <a:pt x="133" y="12"/>
                </a:cubicBezTo>
                <a:cubicBezTo>
                  <a:pt x="132" y="11"/>
                  <a:pt x="136" y="10"/>
                  <a:pt x="133" y="10"/>
                </a:cubicBezTo>
                <a:cubicBezTo>
                  <a:pt x="132" y="11"/>
                  <a:pt x="131" y="13"/>
                  <a:pt x="132" y="14"/>
                </a:cubicBezTo>
                <a:cubicBezTo>
                  <a:pt x="129" y="14"/>
                  <a:pt x="131" y="17"/>
                  <a:pt x="128" y="17"/>
                </a:cubicBezTo>
                <a:cubicBezTo>
                  <a:pt x="127" y="16"/>
                  <a:pt x="130" y="17"/>
                  <a:pt x="129" y="16"/>
                </a:cubicBezTo>
                <a:cubicBezTo>
                  <a:pt x="128" y="14"/>
                  <a:pt x="127" y="16"/>
                  <a:pt x="125" y="16"/>
                </a:cubicBezTo>
                <a:cubicBezTo>
                  <a:pt x="127" y="16"/>
                  <a:pt x="126" y="18"/>
                  <a:pt x="125" y="18"/>
                </a:cubicBezTo>
                <a:cubicBezTo>
                  <a:pt x="123" y="17"/>
                  <a:pt x="126" y="17"/>
                  <a:pt x="124" y="17"/>
                </a:cubicBezTo>
                <a:cubicBezTo>
                  <a:pt x="123" y="17"/>
                  <a:pt x="121" y="18"/>
                  <a:pt x="123" y="19"/>
                </a:cubicBezTo>
                <a:cubicBezTo>
                  <a:pt x="122" y="21"/>
                  <a:pt x="121" y="18"/>
                  <a:pt x="119" y="20"/>
                </a:cubicBezTo>
                <a:cubicBezTo>
                  <a:pt x="119" y="18"/>
                  <a:pt x="122" y="16"/>
                  <a:pt x="119" y="16"/>
                </a:cubicBezTo>
                <a:cubicBezTo>
                  <a:pt x="120" y="17"/>
                  <a:pt x="116" y="17"/>
                  <a:pt x="118" y="20"/>
                </a:cubicBezTo>
                <a:cubicBezTo>
                  <a:pt x="117" y="19"/>
                  <a:pt x="117" y="18"/>
                  <a:pt x="117" y="17"/>
                </a:cubicBezTo>
                <a:cubicBezTo>
                  <a:pt x="116" y="16"/>
                  <a:pt x="114" y="20"/>
                  <a:pt x="114" y="17"/>
                </a:cubicBezTo>
                <a:cubicBezTo>
                  <a:pt x="113" y="18"/>
                  <a:pt x="113" y="18"/>
                  <a:pt x="113" y="18"/>
                </a:cubicBezTo>
                <a:cubicBezTo>
                  <a:pt x="113" y="18"/>
                  <a:pt x="112" y="18"/>
                  <a:pt x="111" y="17"/>
                </a:cubicBezTo>
                <a:cubicBezTo>
                  <a:pt x="110" y="17"/>
                  <a:pt x="108" y="19"/>
                  <a:pt x="108" y="16"/>
                </a:cubicBezTo>
                <a:cubicBezTo>
                  <a:pt x="107" y="17"/>
                  <a:pt x="105" y="17"/>
                  <a:pt x="106" y="18"/>
                </a:cubicBezTo>
                <a:cubicBezTo>
                  <a:pt x="107" y="19"/>
                  <a:pt x="108" y="17"/>
                  <a:pt x="109" y="19"/>
                </a:cubicBezTo>
                <a:cubicBezTo>
                  <a:pt x="107" y="17"/>
                  <a:pt x="106" y="19"/>
                  <a:pt x="105" y="20"/>
                </a:cubicBezTo>
                <a:cubicBezTo>
                  <a:pt x="105" y="19"/>
                  <a:pt x="105" y="19"/>
                  <a:pt x="105" y="19"/>
                </a:cubicBezTo>
                <a:cubicBezTo>
                  <a:pt x="105" y="19"/>
                  <a:pt x="103" y="19"/>
                  <a:pt x="103" y="20"/>
                </a:cubicBezTo>
                <a:cubicBezTo>
                  <a:pt x="103" y="19"/>
                  <a:pt x="103" y="19"/>
                  <a:pt x="103" y="19"/>
                </a:cubicBezTo>
                <a:cubicBezTo>
                  <a:pt x="102" y="20"/>
                  <a:pt x="102" y="20"/>
                  <a:pt x="102" y="20"/>
                </a:cubicBezTo>
                <a:cubicBezTo>
                  <a:pt x="100" y="20"/>
                  <a:pt x="101" y="18"/>
                  <a:pt x="99" y="18"/>
                </a:cubicBezTo>
                <a:cubicBezTo>
                  <a:pt x="101" y="17"/>
                  <a:pt x="101" y="17"/>
                  <a:pt x="101" y="17"/>
                </a:cubicBezTo>
                <a:cubicBezTo>
                  <a:pt x="101" y="17"/>
                  <a:pt x="100" y="16"/>
                  <a:pt x="99" y="16"/>
                </a:cubicBezTo>
                <a:cubicBezTo>
                  <a:pt x="98" y="18"/>
                  <a:pt x="97" y="19"/>
                  <a:pt x="97" y="20"/>
                </a:cubicBezTo>
                <a:cubicBezTo>
                  <a:pt x="96" y="20"/>
                  <a:pt x="97" y="19"/>
                  <a:pt x="95" y="20"/>
                </a:cubicBezTo>
                <a:cubicBezTo>
                  <a:pt x="97" y="18"/>
                  <a:pt x="97" y="18"/>
                  <a:pt x="97" y="18"/>
                </a:cubicBezTo>
                <a:cubicBezTo>
                  <a:pt x="97" y="18"/>
                  <a:pt x="96" y="16"/>
                  <a:pt x="94" y="16"/>
                </a:cubicBezTo>
                <a:cubicBezTo>
                  <a:pt x="93" y="17"/>
                  <a:pt x="91" y="18"/>
                  <a:pt x="93" y="19"/>
                </a:cubicBezTo>
                <a:cubicBezTo>
                  <a:pt x="92" y="19"/>
                  <a:pt x="91" y="18"/>
                  <a:pt x="92" y="18"/>
                </a:cubicBezTo>
                <a:cubicBezTo>
                  <a:pt x="90" y="18"/>
                  <a:pt x="92" y="19"/>
                  <a:pt x="90" y="19"/>
                </a:cubicBezTo>
                <a:cubicBezTo>
                  <a:pt x="90" y="19"/>
                  <a:pt x="87" y="18"/>
                  <a:pt x="86" y="16"/>
                </a:cubicBezTo>
                <a:cubicBezTo>
                  <a:pt x="88" y="15"/>
                  <a:pt x="88" y="15"/>
                  <a:pt x="88" y="15"/>
                </a:cubicBezTo>
                <a:cubicBezTo>
                  <a:pt x="87" y="15"/>
                  <a:pt x="87" y="15"/>
                  <a:pt x="87" y="15"/>
                </a:cubicBezTo>
                <a:cubicBezTo>
                  <a:pt x="88" y="13"/>
                  <a:pt x="86" y="13"/>
                  <a:pt x="87" y="12"/>
                </a:cubicBezTo>
                <a:cubicBezTo>
                  <a:pt x="86" y="12"/>
                  <a:pt x="85" y="12"/>
                  <a:pt x="84" y="12"/>
                </a:cubicBezTo>
                <a:cubicBezTo>
                  <a:pt x="87" y="15"/>
                  <a:pt x="82" y="16"/>
                  <a:pt x="82" y="18"/>
                </a:cubicBezTo>
                <a:cubicBezTo>
                  <a:pt x="79" y="19"/>
                  <a:pt x="81" y="13"/>
                  <a:pt x="77" y="16"/>
                </a:cubicBezTo>
                <a:cubicBezTo>
                  <a:pt x="78" y="17"/>
                  <a:pt x="76" y="19"/>
                  <a:pt x="78" y="18"/>
                </a:cubicBezTo>
                <a:cubicBezTo>
                  <a:pt x="76" y="18"/>
                  <a:pt x="77" y="20"/>
                  <a:pt x="74" y="19"/>
                </a:cubicBezTo>
                <a:cubicBezTo>
                  <a:pt x="76" y="18"/>
                  <a:pt x="73" y="17"/>
                  <a:pt x="75" y="15"/>
                </a:cubicBezTo>
                <a:cubicBezTo>
                  <a:pt x="75" y="16"/>
                  <a:pt x="76" y="16"/>
                  <a:pt x="77" y="16"/>
                </a:cubicBezTo>
                <a:cubicBezTo>
                  <a:pt x="76" y="15"/>
                  <a:pt x="77" y="13"/>
                  <a:pt x="75" y="13"/>
                </a:cubicBezTo>
                <a:cubicBezTo>
                  <a:pt x="74" y="14"/>
                  <a:pt x="72" y="14"/>
                  <a:pt x="72" y="15"/>
                </a:cubicBezTo>
                <a:cubicBezTo>
                  <a:pt x="72" y="16"/>
                  <a:pt x="74" y="15"/>
                  <a:pt x="73" y="16"/>
                </a:cubicBezTo>
                <a:cubicBezTo>
                  <a:pt x="71" y="17"/>
                  <a:pt x="71" y="15"/>
                  <a:pt x="70" y="17"/>
                </a:cubicBezTo>
                <a:cubicBezTo>
                  <a:pt x="71" y="17"/>
                  <a:pt x="71" y="18"/>
                  <a:pt x="71" y="19"/>
                </a:cubicBezTo>
                <a:cubicBezTo>
                  <a:pt x="70" y="20"/>
                  <a:pt x="70" y="20"/>
                  <a:pt x="70" y="20"/>
                </a:cubicBezTo>
                <a:cubicBezTo>
                  <a:pt x="70" y="19"/>
                  <a:pt x="70" y="19"/>
                  <a:pt x="70" y="19"/>
                </a:cubicBezTo>
                <a:cubicBezTo>
                  <a:pt x="67" y="18"/>
                  <a:pt x="69" y="20"/>
                  <a:pt x="66" y="20"/>
                </a:cubicBezTo>
                <a:cubicBezTo>
                  <a:pt x="65" y="18"/>
                  <a:pt x="65" y="18"/>
                  <a:pt x="65" y="18"/>
                </a:cubicBezTo>
                <a:cubicBezTo>
                  <a:pt x="66" y="17"/>
                  <a:pt x="69" y="19"/>
                  <a:pt x="69" y="16"/>
                </a:cubicBezTo>
                <a:cubicBezTo>
                  <a:pt x="67" y="16"/>
                  <a:pt x="66" y="18"/>
                  <a:pt x="64" y="17"/>
                </a:cubicBezTo>
                <a:cubicBezTo>
                  <a:pt x="66" y="16"/>
                  <a:pt x="66" y="16"/>
                  <a:pt x="66" y="16"/>
                </a:cubicBezTo>
                <a:cubicBezTo>
                  <a:pt x="65" y="16"/>
                  <a:pt x="65" y="13"/>
                  <a:pt x="62" y="15"/>
                </a:cubicBezTo>
                <a:cubicBezTo>
                  <a:pt x="61" y="16"/>
                  <a:pt x="62" y="16"/>
                  <a:pt x="61" y="17"/>
                </a:cubicBezTo>
                <a:cubicBezTo>
                  <a:pt x="59" y="17"/>
                  <a:pt x="58" y="18"/>
                  <a:pt x="56" y="18"/>
                </a:cubicBezTo>
                <a:cubicBezTo>
                  <a:pt x="56" y="16"/>
                  <a:pt x="52" y="18"/>
                  <a:pt x="55" y="16"/>
                </a:cubicBezTo>
                <a:cubicBezTo>
                  <a:pt x="55" y="17"/>
                  <a:pt x="60" y="17"/>
                  <a:pt x="61" y="15"/>
                </a:cubicBezTo>
                <a:cubicBezTo>
                  <a:pt x="60" y="13"/>
                  <a:pt x="63" y="16"/>
                  <a:pt x="64" y="13"/>
                </a:cubicBezTo>
                <a:cubicBezTo>
                  <a:pt x="61" y="13"/>
                  <a:pt x="62" y="11"/>
                  <a:pt x="61" y="10"/>
                </a:cubicBezTo>
                <a:cubicBezTo>
                  <a:pt x="61" y="10"/>
                  <a:pt x="60" y="10"/>
                  <a:pt x="60" y="11"/>
                </a:cubicBezTo>
                <a:cubicBezTo>
                  <a:pt x="59" y="12"/>
                  <a:pt x="60" y="12"/>
                  <a:pt x="60" y="13"/>
                </a:cubicBezTo>
                <a:cubicBezTo>
                  <a:pt x="57" y="13"/>
                  <a:pt x="55" y="13"/>
                  <a:pt x="53" y="15"/>
                </a:cubicBezTo>
                <a:cubicBezTo>
                  <a:pt x="53" y="14"/>
                  <a:pt x="53" y="13"/>
                  <a:pt x="54" y="13"/>
                </a:cubicBezTo>
                <a:cubicBezTo>
                  <a:pt x="51" y="13"/>
                  <a:pt x="48" y="13"/>
                  <a:pt x="45" y="12"/>
                </a:cubicBezTo>
                <a:cubicBezTo>
                  <a:pt x="46" y="14"/>
                  <a:pt x="41" y="13"/>
                  <a:pt x="43" y="15"/>
                </a:cubicBezTo>
                <a:cubicBezTo>
                  <a:pt x="44" y="15"/>
                  <a:pt x="45" y="17"/>
                  <a:pt x="45" y="18"/>
                </a:cubicBezTo>
                <a:cubicBezTo>
                  <a:pt x="44" y="17"/>
                  <a:pt x="45" y="17"/>
                  <a:pt x="44" y="16"/>
                </a:cubicBezTo>
                <a:cubicBezTo>
                  <a:pt x="43" y="17"/>
                  <a:pt x="42" y="14"/>
                  <a:pt x="41" y="16"/>
                </a:cubicBezTo>
                <a:cubicBezTo>
                  <a:pt x="44" y="15"/>
                  <a:pt x="42" y="13"/>
                  <a:pt x="42" y="12"/>
                </a:cubicBezTo>
                <a:cubicBezTo>
                  <a:pt x="40" y="13"/>
                  <a:pt x="42" y="11"/>
                  <a:pt x="40" y="11"/>
                </a:cubicBezTo>
                <a:cubicBezTo>
                  <a:pt x="38" y="11"/>
                  <a:pt x="36" y="12"/>
                  <a:pt x="33" y="12"/>
                </a:cubicBezTo>
                <a:cubicBezTo>
                  <a:pt x="31" y="11"/>
                  <a:pt x="26" y="12"/>
                  <a:pt x="24" y="12"/>
                </a:cubicBezTo>
                <a:cubicBezTo>
                  <a:pt x="22" y="11"/>
                  <a:pt x="23" y="10"/>
                  <a:pt x="22" y="9"/>
                </a:cubicBezTo>
                <a:cubicBezTo>
                  <a:pt x="20" y="9"/>
                  <a:pt x="23" y="11"/>
                  <a:pt x="20" y="10"/>
                </a:cubicBezTo>
                <a:cubicBezTo>
                  <a:pt x="21" y="10"/>
                  <a:pt x="21" y="10"/>
                  <a:pt x="21" y="10"/>
                </a:cubicBezTo>
                <a:cubicBezTo>
                  <a:pt x="20" y="10"/>
                  <a:pt x="16" y="9"/>
                  <a:pt x="15" y="11"/>
                </a:cubicBezTo>
                <a:cubicBezTo>
                  <a:pt x="16" y="9"/>
                  <a:pt x="16" y="9"/>
                  <a:pt x="16" y="9"/>
                </a:cubicBezTo>
                <a:cubicBezTo>
                  <a:pt x="16" y="9"/>
                  <a:pt x="15" y="9"/>
                  <a:pt x="15" y="10"/>
                </a:cubicBezTo>
                <a:cubicBezTo>
                  <a:pt x="15" y="9"/>
                  <a:pt x="14" y="8"/>
                  <a:pt x="15" y="8"/>
                </a:cubicBezTo>
                <a:cubicBezTo>
                  <a:pt x="14" y="7"/>
                  <a:pt x="12" y="8"/>
                  <a:pt x="10" y="8"/>
                </a:cubicBezTo>
                <a:cubicBezTo>
                  <a:pt x="11" y="9"/>
                  <a:pt x="11" y="9"/>
                  <a:pt x="11" y="9"/>
                </a:cubicBezTo>
                <a:cubicBezTo>
                  <a:pt x="8" y="10"/>
                  <a:pt x="6" y="9"/>
                  <a:pt x="4" y="9"/>
                </a:cubicBezTo>
                <a:cubicBezTo>
                  <a:pt x="4" y="8"/>
                  <a:pt x="4" y="8"/>
                  <a:pt x="4" y="8"/>
                </a:cubicBezTo>
                <a:cubicBezTo>
                  <a:pt x="2" y="9"/>
                  <a:pt x="2" y="9"/>
                  <a:pt x="2" y="9"/>
                </a:cubicBezTo>
                <a:cubicBezTo>
                  <a:pt x="2" y="8"/>
                  <a:pt x="1" y="7"/>
                  <a:pt x="0" y="8"/>
                </a:cubicBezTo>
                <a:cubicBezTo>
                  <a:pt x="4" y="5"/>
                  <a:pt x="4" y="5"/>
                  <a:pt x="4" y="5"/>
                </a:cubicBezTo>
                <a:cubicBezTo>
                  <a:pt x="6" y="6"/>
                  <a:pt x="3" y="6"/>
                  <a:pt x="4" y="8"/>
                </a:cubicBezTo>
                <a:cubicBezTo>
                  <a:pt x="4" y="9"/>
                  <a:pt x="7" y="8"/>
                  <a:pt x="8" y="7"/>
                </a:cubicBezTo>
                <a:cubicBezTo>
                  <a:pt x="7" y="7"/>
                  <a:pt x="6" y="7"/>
                  <a:pt x="6" y="8"/>
                </a:cubicBezTo>
                <a:cubicBezTo>
                  <a:pt x="5" y="6"/>
                  <a:pt x="7" y="6"/>
                  <a:pt x="8" y="5"/>
                </a:cubicBezTo>
                <a:cubicBezTo>
                  <a:pt x="7" y="5"/>
                  <a:pt x="6" y="5"/>
                  <a:pt x="6" y="5"/>
                </a:cubicBezTo>
                <a:cubicBezTo>
                  <a:pt x="7" y="4"/>
                  <a:pt x="8" y="4"/>
                  <a:pt x="10" y="4"/>
                </a:cubicBezTo>
                <a:cubicBezTo>
                  <a:pt x="9" y="5"/>
                  <a:pt x="11" y="5"/>
                  <a:pt x="10" y="6"/>
                </a:cubicBezTo>
                <a:cubicBezTo>
                  <a:pt x="10" y="4"/>
                  <a:pt x="12" y="4"/>
                  <a:pt x="14" y="4"/>
                </a:cubicBezTo>
                <a:cubicBezTo>
                  <a:pt x="16" y="6"/>
                  <a:pt x="18" y="4"/>
                  <a:pt x="20" y="4"/>
                </a:cubicBezTo>
                <a:cubicBezTo>
                  <a:pt x="19" y="5"/>
                  <a:pt x="18" y="7"/>
                  <a:pt x="17" y="7"/>
                </a:cubicBezTo>
                <a:cubicBezTo>
                  <a:pt x="18" y="8"/>
                  <a:pt x="18" y="7"/>
                  <a:pt x="20" y="8"/>
                </a:cubicBezTo>
                <a:cubicBezTo>
                  <a:pt x="21" y="7"/>
                  <a:pt x="21" y="5"/>
                  <a:pt x="23" y="5"/>
                </a:cubicBezTo>
                <a:cubicBezTo>
                  <a:pt x="23" y="6"/>
                  <a:pt x="23" y="6"/>
                  <a:pt x="23" y="6"/>
                </a:cubicBezTo>
                <a:cubicBezTo>
                  <a:pt x="25" y="5"/>
                  <a:pt x="25" y="4"/>
                  <a:pt x="27" y="4"/>
                </a:cubicBezTo>
                <a:cubicBezTo>
                  <a:pt x="31" y="5"/>
                  <a:pt x="35" y="5"/>
                  <a:pt x="38" y="5"/>
                </a:cubicBezTo>
                <a:cubicBezTo>
                  <a:pt x="38" y="6"/>
                  <a:pt x="38" y="6"/>
                  <a:pt x="38" y="6"/>
                </a:cubicBezTo>
                <a:cubicBezTo>
                  <a:pt x="40" y="4"/>
                  <a:pt x="44" y="5"/>
                  <a:pt x="46" y="4"/>
                </a:cubicBezTo>
                <a:cubicBezTo>
                  <a:pt x="50" y="5"/>
                  <a:pt x="55" y="3"/>
                  <a:pt x="57" y="5"/>
                </a:cubicBezTo>
                <a:cubicBezTo>
                  <a:pt x="63" y="4"/>
                  <a:pt x="69" y="4"/>
                  <a:pt x="76" y="4"/>
                </a:cubicBezTo>
                <a:cubicBezTo>
                  <a:pt x="75" y="6"/>
                  <a:pt x="75" y="6"/>
                  <a:pt x="75" y="6"/>
                </a:cubicBezTo>
                <a:cubicBezTo>
                  <a:pt x="76" y="5"/>
                  <a:pt x="76" y="7"/>
                  <a:pt x="77" y="7"/>
                </a:cubicBezTo>
                <a:cubicBezTo>
                  <a:pt x="76" y="5"/>
                  <a:pt x="79" y="5"/>
                  <a:pt x="80" y="4"/>
                </a:cubicBezTo>
                <a:cubicBezTo>
                  <a:pt x="83" y="5"/>
                  <a:pt x="87" y="4"/>
                  <a:pt x="89" y="3"/>
                </a:cubicBezTo>
                <a:cubicBezTo>
                  <a:pt x="90" y="4"/>
                  <a:pt x="90" y="4"/>
                  <a:pt x="90" y="4"/>
                </a:cubicBezTo>
                <a:cubicBezTo>
                  <a:pt x="92" y="2"/>
                  <a:pt x="96" y="4"/>
                  <a:pt x="99" y="4"/>
                </a:cubicBezTo>
                <a:cubicBezTo>
                  <a:pt x="100" y="5"/>
                  <a:pt x="100" y="6"/>
                  <a:pt x="101" y="6"/>
                </a:cubicBezTo>
                <a:cubicBezTo>
                  <a:pt x="103" y="4"/>
                  <a:pt x="104" y="4"/>
                  <a:pt x="107" y="3"/>
                </a:cubicBezTo>
                <a:cubicBezTo>
                  <a:pt x="109" y="3"/>
                  <a:pt x="112" y="4"/>
                  <a:pt x="114" y="4"/>
                </a:cubicBezTo>
                <a:cubicBezTo>
                  <a:pt x="122" y="2"/>
                  <a:pt x="130" y="4"/>
                  <a:pt x="137" y="2"/>
                </a:cubicBezTo>
                <a:cubicBezTo>
                  <a:pt x="138" y="3"/>
                  <a:pt x="138" y="3"/>
                  <a:pt x="138" y="3"/>
                </a:cubicBezTo>
                <a:cubicBezTo>
                  <a:pt x="146" y="1"/>
                  <a:pt x="155" y="3"/>
                  <a:pt x="162" y="2"/>
                </a:cubicBezTo>
                <a:cubicBezTo>
                  <a:pt x="161" y="4"/>
                  <a:pt x="161" y="4"/>
                  <a:pt x="161" y="4"/>
                </a:cubicBezTo>
                <a:cubicBezTo>
                  <a:pt x="163" y="5"/>
                  <a:pt x="166" y="4"/>
                  <a:pt x="165" y="2"/>
                </a:cubicBezTo>
                <a:cubicBezTo>
                  <a:pt x="167" y="3"/>
                  <a:pt x="170" y="1"/>
                  <a:pt x="172" y="3"/>
                </a:cubicBezTo>
                <a:cubicBezTo>
                  <a:pt x="174" y="4"/>
                  <a:pt x="174" y="2"/>
                  <a:pt x="176" y="2"/>
                </a:cubicBezTo>
                <a:cubicBezTo>
                  <a:pt x="180" y="3"/>
                  <a:pt x="182" y="3"/>
                  <a:pt x="186" y="2"/>
                </a:cubicBezTo>
                <a:cubicBezTo>
                  <a:pt x="185" y="2"/>
                  <a:pt x="185" y="2"/>
                  <a:pt x="185" y="2"/>
                </a:cubicBezTo>
                <a:cubicBezTo>
                  <a:pt x="184" y="3"/>
                  <a:pt x="184" y="3"/>
                  <a:pt x="185" y="4"/>
                </a:cubicBezTo>
                <a:cubicBezTo>
                  <a:pt x="187" y="3"/>
                  <a:pt x="190" y="4"/>
                  <a:pt x="189" y="2"/>
                </a:cubicBezTo>
                <a:cubicBezTo>
                  <a:pt x="193" y="3"/>
                  <a:pt x="199" y="1"/>
                  <a:pt x="203" y="3"/>
                </a:cubicBezTo>
                <a:cubicBezTo>
                  <a:pt x="203" y="2"/>
                  <a:pt x="204" y="2"/>
                  <a:pt x="204" y="1"/>
                </a:cubicBezTo>
                <a:cubicBezTo>
                  <a:pt x="208" y="1"/>
                  <a:pt x="212" y="3"/>
                  <a:pt x="215" y="2"/>
                </a:cubicBezTo>
                <a:cubicBezTo>
                  <a:pt x="215" y="2"/>
                  <a:pt x="214" y="3"/>
                  <a:pt x="215" y="3"/>
                </a:cubicBezTo>
                <a:cubicBezTo>
                  <a:pt x="216" y="3"/>
                  <a:pt x="215" y="2"/>
                  <a:pt x="216" y="2"/>
                </a:cubicBezTo>
                <a:cubicBezTo>
                  <a:pt x="222" y="0"/>
                  <a:pt x="229" y="3"/>
                  <a:pt x="234" y="3"/>
                </a:cubicBezTo>
                <a:cubicBezTo>
                  <a:pt x="244" y="2"/>
                  <a:pt x="254" y="3"/>
                  <a:pt x="263" y="3"/>
                </a:cubicBezTo>
                <a:cubicBezTo>
                  <a:pt x="263" y="3"/>
                  <a:pt x="263" y="3"/>
                  <a:pt x="263" y="3"/>
                </a:cubicBezTo>
                <a:cubicBezTo>
                  <a:pt x="266" y="1"/>
                  <a:pt x="270" y="5"/>
                  <a:pt x="273" y="2"/>
                </a:cubicBezTo>
                <a:cubicBezTo>
                  <a:pt x="274" y="3"/>
                  <a:pt x="276" y="2"/>
                  <a:pt x="275" y="3"/>
                </a:cubicBezTo>
                <a:cubicBezTo>
                  <a:pt x="278" y="2"/>
                  <a:pt x="282" y="5"/>
                  <a:pt x="286" y="3"/>
                </a:cubicBezTo>
                <a:cubicBezTo>
                  <a:pt x="285" y="3"/>
                  <a:pt x="285" y="3"/>
                  <a:pt x="285" y="3"/>
                </a:cubicBezTo>
                <a:cubicBezTo>
                  <a:pt x="288" y="5"/>
                  <a:pt x="292" y="3"/>
                  <a:pt x="295" y="4"/>
                </a:cubicBezTo>
                <a:cubicBezTo>
                  <a:pt x="295" y="4"/>
                  <a:pt x="294" y="5"/>
                  <a:pt x="294" y="5"/>
                </a:cubicBezTo>
                <a:cubicBezTo>
                  <a:pt x="296" y="6"/>
                  <a:pt x="298" y="3"/>
                  <a:pt x="298" y="5"/>
                </a:cubicBezTo>
                <a:cubicBezTo>
                  <a:pt x="299" y="5"/>
                  <a:pt x="299" y="4"/>
                  <a:pt x="299" y="4"/>
                </a:cubicBezTo>
                <a:cubicBezTo>
                  <a:pt x="307" y="5"/>
                  <a:pt x="316" y="4"/>
                  <a:pt x="325" y="3"/>
                </a:cubicBezTo>
                <a:cubicBezTo>
                  <a:pt x="331" y="5"/>
                  <a:pt x="325" y="8"/>
                  <a:pt x="330" y="6"/>
                </a:cubicBezTo>
                <a:cubicBezTo>
                  <a:pt x="330" y="6"/>
                  <a:pt x="330" y="5"/>
                  <a:pt x="330" y="5"/>
                </a:cubicBezTo>
                <a:cubicBezTo>
                  <a:pt x="332" y="5"/>
                  <a:pt x="333" y="8"/>
                  <a:pt x="334" y="7"/>
                </a:cubicBezTo>
                <a:cubicBezTo>
                  <a:pt x="334" y="5"/>
                  <a:pt x="335" y="6"/>
                  <a:pt x="335" y="5"/>
                </a:cubicBezTo>
                <a:cubicBezTo>
                  <a:pt x="339" y="6"/>
                  <a:pt x="340" y="8"/>
                  <a:pt x="343" y="7"/>
                </a:cubicBezTo>
                <a:cubicBezTo>
                  <a:pt x="343" y="7"/>
                  <a:pt x="343" y="7"/>
                  <a:pt x="343" y="7"/>
                </a:cubicBezTo>
                <a:cubicBezTo>
                  <a:pt x="346" y="5"/>
                  <a:pt x="350" y="6"/>
                  <a:pt x="353" y="4"/>
                </a:cubicBezTo>
                <a:cubicBezTo>
                  <a:pt x="373" y="4"/>
                  <a:pt x="392" y="3"/>
                  <a:pt x="411" y="3"/>
                </a:cubicBezTo>
                <a:cubicBezTo>
                  <a:pt x="429" y="3"/>
                  <a:pt x="448" y="3"/>
                  <a:pt x="467" y="4"/>
                </a:cubicBezTo>
                <a:cubicBezTo>
                  <a:pt x="471" y="7"/>
                  <a:pt x="472" y="6"/>
                  <a:pt x="476" y="6"/>
                </a:cubicBezTo>
                <a:cubicBezTo>
                  <a:pt x="476" y="6"/>
                  <a:pt x="476" y="6"/>
                  <a:pt x="476" y="6"/>
                </a:cubicBezTo>
                <a:cubicBezTo>
                  <a:pt x="477" y="5"/>
                  <a:pt x="480" y="6"/>
                  <a:pt x="480" y="5"/>
                </a:cubicBezTo>
                <a:cubicBezTo>
                  <a:pt x="487" y="5"/>
                  <a:pt x="494" y="5"/>
                  <a:pt x="501" y="5"/>
                </a:cubicBezTo>
                <a:cubicBezTo>
                  <a:pt x="500" y="5"/>
                  <a:pt x="499" y="7"/>
                  <a:pt x="501" y="7"/>
                </a:cubicBezTo>
                <a:cubicBezTo>
                  <a:pt x="502" y="5"/>
                  <a:pt x="502" y="5"/>
                  <a:pt x="502" y="5"/>
                </a:cubicBezTo>
                <a:cubicBezTo>
                  <a:pt x="502" y="6"/>
                  <a:pt x="502" y="6"/>
                  <a:pt x="502" y="6"/>
                </a:cubicBezTo>
                <a:cubicBezTo>
                  <a:pt x="503" y="6"/>
                  <a:pt x="504" y="5"/>
                  <a:pt x="503" y="4"/>
                </a:cubicBezTo>
                <a:cubicBezTo>
                  <a:pt x="522" y="3"/>
                  <a:pt x="539" y="7"/>
                  <a:pt x="557" y="7"/>
                </a:cubicBezTo>
                <a:cubicBezTo>
                  <a:pt x="562" y="8"/>
                  <a:pt x="568" y="8"/>
                  <a:pt x="572" y="7"/>
                </a:cubicBezTo>
                <a:cubicBezTo>
                  <a:pt x="586" y="10"/>
                  <a:pt x="598" y="13"/>
                  <a:pt x="613" y="12"/>
                </a:cubicBezTo>
                <a:cubicBezTo>
                  <a:pt x="613" y="12"/>
                  <a:pt x="610" y="17"/>
                  <a:pt x="604" y="17"/>
                </a:cubicBezTo>
                <a:close/>
              </a:path>
            </a:pathLst>
          </a:custGeom>
          <a:solidFill>
            <a:schemeClr val="tx1"/>
          </a:solidFill>
          <a:ln w="9525">
            <a:noFill/>
            <a:round/>
            <a:headEnd/>
            <a:tailEnd/>
          </a:ln>
        </p:spPr>
        <p:txBody>
          <a:bodyPr vert="horz" wrap="square" lIns="91440" tIns="45720" rIns="91440" bIns="45720" numCol="1" anchor="t" anchorCtr="0" compatLnSpc="1">
            <a:prstTxWarp prst="textNoShape">
              <a:avLst/>
            </a:prstTxWarp>
          </a:bodyPr>
          <a:lstStyle/>
          <a:p>
            <a:pPr algn="ctr" defTabSz="457200"/>
            <a:endParaRPr lang="en-US" sz="1600">
              <a:solidFill>
                <a:prstClr val="black"/>
              </a:solidFill>
              <a:latin typeface="Calibri"/>
            </a:endParaRPr>
          </a:p>
        </p:txBody>
      </p:sp>
    </p:spTree>
    <p:extLst>
      <p:ext uri="{BB962C8B-B14F-4D97-AF65-F5344CB8AC3E}">
        <p14:creationId xmlns:p14="http://schemas.microsoft.com/office/powerpoint/2010/main" val="29135934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145"/>
          <p:cNvSpPr>
            <a:spLocks/>
          </p:cNvSpPr>
          <p:nvPr/>
        </p:nvSpPr>
        <p:spPr bwMode="auto">
          <a:xfrm>
            <a:off x="0" y="805328"/>
            <a:ext cx="9143999" cy="45719"/>
          </a:xfrm>
          <a:custGeom>
            <a:avLst/>
            <a:gdLst/>
            <a:ahLst/>
            <a:cxnLst>
              <a:cxn ang="0">
                <a:pos x="543" y="15"/>
              </a:cxn>
              <a:cxn ang="0">
                <a:pos x="525" y="15"/>
              </a:cxn>
              <a:cxn ang="0">
                <a:pos x="488" y="18"/>
              </a:cxn>
              <a:cxn ang="0">
                <a:pos x="475" y="17"/>
              </a:cxn>
              <a:cxn ang="0">
                <a:pos x="436" y="15"/>
              </a:cxn>
              <a:cxn ang="0">
                <a:pos x="423" y="15"/>
              </a:cxn>
              <a:cxn ang="0">
                <a:pos x="401" y="16"/>
              </a:cxn>
              <a:cxn ang="0">
                <a:pos x="382" y="15"/>
              </a:cxn>
              <a:cxn ang="0">
                <a:pos x="372" y="14"/>
              </a:cxn>
              <a:cxn ang="0">
                <a:pos x="363" y="16"/>
              </a:cxn>
              <a:cxn ang="0">
                <a:pos x="341" y="18"/>
              </a:cxn>
              <a:cxn ang="0">
                <a:pos x="329" y="17"/>
              </a:cxn>
              <a:cxn ang="0">
                <a:pos x="316" y="19"/>
              </a:cxn>
              <a:cxn ang="0">
                <a:pos x="300" y="17"/>
              </a:cxn>
              <a:cxn ang="0">
                <a:pos x="282" y="17"/>
              </a:cxn>
              <a:cxn ang="0">
                <a:pos x="259" y="16"/>
              </a:cxn>
              <a:cxn ang="0">
                <a:pos x="250" y="17"/>
              </a:cxn>
              <a:cxn ang="0">
                <a:pos x="241" y="15"/>
              </a:cxn>
              <a:cxn ang="0">
                <a:pos x="233" y="17"/>
              </a:cxn>
              <a:cxn ang="0">
                <a:pos x="230" y="17"/>
              </a:cxn>
              <a:cxn ang="0">
                <a:pos x="219" y="17"/>
              </a:cxn>
              <a:cxn ang="0">
                <a:pos x="188" y="17"/>
              </a:cxn>
              <a:cxn ang="0">
                <a:pos x="176" y="17"/>
              </a:cxn>
              <a:cxn ang="0">
                <a:pos x="166" y="17"/>
              </a:cxn>
              <a:cxn ang="0">
                <a:pos x="140" y="16"/>
              </a:cxn>
              <a:cxn ang="0">
                <a:pos x="134" y="12"/>
              </a:cxn>
              <a:cxn ang="0">
                <a:pos x="125" y="16"/>
              </a:cxn>
              <a:cxn ang="0">
                <a:pos x="118" y="20"/>
              </a:cxn>
              <a:cxn ang="0">
                <a:pos x="106" y="18"/>
              </a:cxn>
              <a:cxn ang="0">
                <a:pos x="102" y="20"/>
              </a:cxn>
              <a:cxn ang="0">
                <a:pos x="97" y="18"/>
              </a:cxn>
              <a:cxn ang="0">
                <a:pos x="88" y="15"/>
              </a:cxn>
              <a:cxn ang="0">
                <a:pos x="78" y="18"/>
              </a:cxn>
              <a:cxn ang="0">
                <a:pos x="73" y="16"/>
              </a:cxn>
              <a:cxn ang="0">
                <a:pos x="65" y="18"/>
              </a:cxn>
              <a:cxn ang="0">
                <a:pos x="56" y="18"/>
              </a:cxn>
              <a:cxn ang="0">
                <a:pos x="60" y="13"/>
              </a:cxn>
              <a:cxn ang="0">
                <a:pos x="44" y="16"/>
              </a:cxn>
              <a:cxn ang="0">
                <a:pos x="22" y="9"/>
              </a:cxn>
              <a:cxn ang="0">
                <a:pos x="15" y="8"/>
              </a:cxn>
              <a:cxn ang="0">
                <a:pos x="0" y="8"/>
              </a:cxn>
              <a:cxn ang="0">
                <a:pos x="6" y="5"/>
              </a:cxn>
              <a:cxn ang="0">
                <a:pos x="20" y="8"/>
              </a:cxn>
              <a:cxn ang="0">
                <a:pos x="46" y="4"/>
              </a:cxn>
              <a:cxn ang="0">
                <a:pos x="89" y="3"/>
              </a:cxn>
              <a:cxn ang="0">
                <a:pos x="137" y="2"/>
              </a:cxn>
              <a:cxn ang="0">
                <a:pos x="176" y="2"/>
              </a:cxn>
              <a:cxn ang="0">
                <a:pos x="204" y="1"/>
              </a:cxn>
              <a:cxn ang="0">
                <a:pos x="263" y="3"/>
              </a:cxn>
              <a:cxn ang="0">
                <a:pos x="294" y="5"/>
              </a:cxn>
              <a:cxn ang="0">
                <a:pos x="334" y="7"/>
              </a:cxn>
              <a:cxn ang="0">
                <a:pos x="467" y="4"/>
              </a:cxn>
              <a:cxn ang="0">
                <a:pos x="502" y="5"/>
              </a:cxn>
              <a:cxn ang="0">
                <a:pos x="604" y="17"/>
              </a:cxn>
            </a:cxnLst>
            <a:rect l="0" t="0" r="r" b="b"/>
            <a:pathLst>
              <a:path w="613" h="21">
                <a:moveTo>
                  <a:pt x="604" y="17"/>
                </a:moveTo>
                <a:cubicBezTo>
                  <a:pt x="597" y="21"/>
                  <a:pt x="587" y="16"/>
                  <a:pt x="579" y="18"/>
                </a:cubicBezTo>
                <a:cubicBezTo>
                  <a:pt x="578" y="19"/>
                  <a:pt x="580" y="16"/>
                  <a:pt x="577" y="17"/>
                </a:cubicBezTo>
                <a:cubicBezTo>
                  <a:pt x="570" y="20"/>
                  <a:pt x="557" y="17"/>
                  <a:pt x="548" y="15"/>
                </a:cubicBezTo>
                <a:cubicBezTo>
                  <a:pt x="549" y="14"/>
                  <a:pt x="549" y="14"/>
                  <a:pt x="549" y="14"/>
                </a:cubicBezTo>
                <a:cubicBezTo>
                  <a:pt x="547" y="13"/>
                  <a:pt x="545" y="15"/>
                  <a:pt x="543" y="15"/>
                </a:cubicBezTo>
                <a:cubicBezTo>
                  <a:pt x="543" y="15"/>
                  <a:pt x="543" y="14"/>
                  <a:pt x="543" y="14"/>
                </a:cubicBezTo>
                <a:cubicBezTo>
                  <a:pt x="542" y="15"/>
                  <a:pt x="539" y="14"/>
                  <a:pt x="539" y="15"/>
                </a:cubicBezTo>
                <a:cubicBezTo>
                  <a:pt x="538" y="15"/>
                  <a:pt x="538" y="14"/>
                  <a:pt x="537" y="13"/>
                </a:cubicBezTo>
                <a:cubicBezTo>
                  <a:pt x="536" y="15"/>
                  <a:pt x="536" y="15"/>
                  <a:pt x="536" y="15"/>
                </a:cubicBezTo>
                <a:cubicBezTo>
                  <a:pt x="533" y="18"/>
                  <a:pt x="529" y="14"/>
                  <a:pt x="524" y="16"/>
                </a:cubicBezTo>
                <a:cubicBezTo>
                  <a:pt x="525" y="16"/>
                  <a:pt x="525" y="15"/>
                  <a:pt x="525" y="15"/>
                </a:cubicBezTo>
                <a:cubicBezTo>
                  <a:pt x="518" y="17"/>
                  <a:pt x="510" y="16"/>
                  <a:pt x="502" y="17"/>
                </a:cubicBezTo>
                <a:cubicBezTo>
                  <a:pt x="503" y="16"/>
                  <a:pt x="503" y="15"/>
                  <a:pt x="502" y="15"/>
                </a:cubicBezTo>
                <a:cubicBezTo>
                  <a:pt x="502" y="16"/>
                  <a:pt x="500" y="17"/>
                  <a:pt x="498" y="17"/>
                </a:cubicBezTo>
                <a:cubicBezTo>
                  <a:pt x="497" y="15"/>
                  <a:pt x="494" y="18"/>
                  <a:pt x="492" y="17"/>
                </a:cubicBezTo>
                <a:cubicBezTo>
                  <a:pt x="492" y="17"/>
                  <a:pt x="492" y="17"/>
                  <a:pt x="492" y="17"/>
                </a:cubicBezTo>
                <a:cubicBezTo>
                  <a:pt x="490" y="19"/>
                  <a:pt x="490" y="16"/>
                  <a:pt x="488" y="18"/>
                </a:cubicBezTo>
                <a:cubicBezTo>
                  <a:pt x="487" y="17"/>
                  <a:pt x="487" y="17"/>
                  <a:pt x="487" y="17"/>
                </a:cubicBezTo>
                <a:cubicBezTo>
                  <a:pt x="486" y="19"/>
                  <a:pt x="485" y="16"/>
                  <a:pt x="483" y="17"/>
                </a:cubicBezTo>
                <a:cubicBezTo>
                  <a:pt x="483" y="17"/>
                  <a:pt x="483" y="17"/>
                  <a:pt x="483" y="17"/>
                </a:cubicBezTo>
                <a:cubicBezTo>
                  <a:pt x="482" y="18"/>
                  <a:pt x="481" y="16"/>
                  <a:pt x="480" y="17"/>
                </a:cubicBezTo>
                <a:cubicBezTo>
                  <a:pt x="480" y="17"/>
                  <a:pt x="480" y="17"/>
                  <a:pt x="480" y="17"/>
                </a:cubicBezTo>
                <a:cubicBezTo>
                  <a:pt x="477" y="17"/>
                  <a:pt x="475" y="16"/>
                  <a:pt x="475" y="17"/>
                </a:cubicBezTo>
                <a:cubicBezTo>
                  <a:pt x="474" y="16"/>
                  <a:pt x="478" y="17"/>
                  <a:pt x="477" y="15"/>
                </a:cubicBezTo>
                <a:cubicBezTo>
                  <a:pt x="467" y="16"/>
                  <a:pt x="457" y="16"/>
                  <a:pt x="447" y="16"/>
                </a:cubicBezTo>
                <a:cubicBezTo>
                  <a:pt x="446" y="15"/>
                  <a:pt x="446" y="15"/>
                  <a:pt x="445" y="14"/>
                </a:cubicBezTo>
                <a:cubicBezTo>
                  <a:pt x="444" y="15"/>
                  <a:pt x="442" y="14"/>
                  <a:pt x="441" y="15"/>
                </a:cubicBezTo>
                <a:cubicBezTo>
                  <a:pt x="441" y="15"/>
                  <a:pt x="440" y="14"/>
                  <a:pt x="440" y="14"/>
                </a:cubicBezTo>
                <a:cubicBezTo>
                  <a:pt x="438" y="14"/>
                  <a:pt x="438" y="16"/>
                  <a:pt x="436" y="15"/>
                </a:cubicBezTo>
                <a:cubicBezTo>
                  <a:pt x="437" y="15"/>
                  <a:pt x="437" y="14"/>
                  <a:pt x="437" y="14"/>
                </a:cubicBezTo>
                <a:cubicBezTo>
                  <a:pt x="435" y="15"/>
                  <a:pt x="433" y="15"/>
                  <a:pt x="431" y="15"/>
                </a:cubicBezTo>
                <a:cubicBezTo>
                  <a:pt x="431" y="15"/>
                  <a:pt x="432" y="15"/>
                  <a:pt x="431" y="14"/>
                </a:cubicBezTo>
                <a:cubicBezTo>
                  <a:pt x="429" y="16"/>
                  <a:pt x="428" y="14"/>
                  <a:pt x="426" y="15"/>
                </a:cubicBezTo>
                <a:cubicBezTo>
                  <a:pt x="426" y="14"/>
                  <a:pt x="426" y="14"/>
                  <a:pt x="426" y="14"/>
                </a:cubicBezTo>
                <a:cubicBezTo>
                  <a:pt x="423" y="12"/>
                  <a:pt x="426" y="16"/>
                  <a:pt x="423" y="15"/>
                </a:cubicBezTo>
                <a:cubicBezTo>
                  <a:pt x="424" y="15"/>
                  <a:pt x="423" y="14"/>
                  <a:pt x="423" y="14"/>
                </a:cubicBezTo>
                <a:cubicBezTo>
                  <a:pt x="421" y="16"/>
                  <a:pt x="417" y="15"/>
                  <a:pt x="415" y="16"/>
                </a:cubicBezTo>
                <a:cubicBezTo>
                  <a:pt x="415" y="15"/>
                  <a:pt x="415" y="15"/>
                  <a:pt x="415" y="15"/>
                </a:cubicBezTo>
                <a:cubicBezTo>
                  <a:pt x="412" y="15"/>
                  <a:pt x="409" y="15"/>
                  <a:pt x="406" y="15"/>
                </a:cubicBezTo>
                <a:cubicBezTo>
                  <a:pt x="405" y="15"/>
                  <a:pt x="407" y="13"/>
                  <a:pt x="404" y="13"/>
                </a:cubicBezTo>
                <a:cubicBezTo>
                  <a:pt x="404" y="15"/>
                  <a:pt x="399" y="14"/>
                  <a:pt x="401" y="16"/>
                </a:cubicBezTo>
                <a:cubicBezTo>
                  <a:pt x="399" y="16"/>
                  <a:pt x="395" y="15"/>
                  <a:pt x="393" y="16"/>
                </a:cubicBezTo>
                <a:cubicBezTo>
                  <a:pt x="394" y="15"/>
                  <a:pt x="392" y="13"/>
                  <a:pt x="394" y="13"/>
                </a:cubicBezTo>
                <a:cubicBezTo>
                  <a:pt x="393" y="12"/>
                  <a:pt x="393" y="12"/>
                  <a:pt x="393" y="12"/>
                </a:cubicBezTo>
                <a:cubicBezTo>
                  <a:pt x="393" y="11"/>
                  <a:pt x="394" y="12"/>
                  <a:pt x="394" y="11"/>
                </a:cubicBezTo>
                <a:cubicBezTo>
                  <a:pt x="393" y="11"/>
                  <a:pt x="390" y="12"/>
                  <a:pt x="389" y="12"/>
                </a:cubicBezTo>
                <a:cubicBezTo>
                  <a:pt x="387" y="13"/>
                  <a:pt x="385" y="15"/>
                  <a:pt x="382" y="15"/>
                </a:cubicBezTo>
                <a:cubicBezTo>
                  <a:pt x="384" y="15"/>
                  <a:pt x="382" y="13"/>
                  <a:pt x="383" y="13"/>
                </a:cubicBezTo>
                <a:cubicBezTo>
                  <a:pt x="378" y="17"/>
                  <a:pt x="378" y="17"/>
                  <a:pt x="378" y="17"/>
                </a:cubicBezTo>
                <a:cubicBezTo>
                  <a:pt x="377" y="17"/>
                  <a:pt x="378" y="15"/>
                  <a:pt x="377" y="16"/>
                </a:cubicBezTo>
                <a:cubicBezTo>
                  <a:pt x="377" y="16"/>
                  <a:pt x="376" y="16"/>
                  <a:pt x="376" y="17"/>
                </a:cubicBezTo>
                <a:cubicBezTo>
                  <a:pt x="375" y="17"/>
                  <a:pt x="372" y="17"/>
                  <a:pt x="371" y="15"/>
                </a:cubicBezTo>
                <a:cubicBezTo>
                  <a:pt x="371" y="15"/>
                  <a:pt x="373" y="15"/>
                  <a:pt x="372" y="14"/>
                </a:cubicBezTo>
                <a:cubicBezTo>
                  <a:pt x="370" y="14"/>
                  <a:pt x="370" y="15"/>
                  <a:pt x="368" y="15"/>
                </a:cubicBezTo>
                <a:cubicBezTo>
                  <a:pt x="368" y="15"/>
                  <a:pt x="368" y="15"/>
                  <a:pt x="368" y="15"/>
                </a:cubicBezTo>
                <a:cubicBezTo>
                  <a:pt x="367" y="14"/>
                  <a:pt x="364" y="15"/>
                  <a:pt x="366" y="16"/>
                </a:cubicBezTo>
                <a:cubicBezTo>
                  <a:pt x="366" y="17"/>
                  <a:pt x="365" y="15"/>
                  <a:pt x="367" y="16"/>
                </a:cubicBezTo>
                <a:cubicBezTo>
                  <a:pt x="366" y="17"/>
                  <a:pt x="364" y="17"/>
                  <a:pt x="362" y="17"/>
                </a:cubicBezTo>
                <a:cubicBezTo>
                  <a:pt x="362" y="17"/>
                  <a:pt x="362" y="16"/>
                  <a:pt x="363" y="16"/>
                </a:cubicBezTo>
                <a:cubicBezTo>
                  <a:pt x="360" y="17"/>
                  <a:pt x="357" y="18"/>
                  <a:pt x="355" y="18"/>
                </a:cubicBezTo>
                <a:cubicBezTo>
                  <a:pt x="355" y="19"/>
                  <a:pt x="356" y="17"/>
                  <a:pt x="356" y="17"/>
                </a:cubicBezTo>
                <a:cubicBezTo>
                  <a:pt x="353" y="16"/>
                  <a:pt x="349" y="19"/>
                  <a:pt x="346" y="17"/>
                </a:cubicBezTo>
                <a:cubicBezTo>
                  <a:pt x="346" y="17"/>
                  <a:pt x="346" y="18"/>
                  <a:pt x="346" y="18"/>
                </a:cubicBezTo>
                <a:cubicBezTo>
                  <a:pt x="344" y="18"/>
                  <a:pt x="345" y="17"/>
                  <a:pt x="343" y="17"/>
                </a:cubicBezTo>
                <a:cubicBezTo>
                  <a:pt x="343" y="16"/>
                  <a:pt x="342" y="17"/>
                  <a:pt x="341" y="18"/>
                </a:cubicBezTo>
                <a:cubicBezTo>
                  <a:pt x="340" y="18"/>
                  <a:pt x="341" y="17"/>
                  <a:pt x="342" y="17"/>
                </a:cubicBezTo>
                <a:cubicBezTo>
                  <a:pt x="340" y="18"/>
                  <a:pt x="334" y="19"/>
                  <a:pt x="330" y="18"/>
                </a:cubicBezTo>
                <a:cubicBezTo>
                  <a:pt x="330" y="18"/>
                  <a:pt x="328" y="20"/>
                  <a:pt x="327" y="19"/>
                </a:cubicBezTo>
                <a:cubicBezTo>
                  <a:pt x="327" y="18"/>
                  <a:pt x="327" y="18"/>
                  <a:pt x="327" y="18"/>
                </a:cubicBezTo>
                <a:cubicBezTo>
                  <a:pt x="327" y="17"/>
                  <a:pt x="324" y="18"/>
                  <a:pt x="324" y="17"/>
                </a:cubicBezTo>
                <a:cubicBezTo>
                  <a:pt x="322" y="19"/>
                  <a:pt x="331" y="16"/>
                  <a:pt x="329" y="17"/>
                </a:cubicBezTo>
                <a:cubicBezTo>
                  <a:pt x="328" y="16"/>
                  <a:pt x="325" y="19"/>
                  <a:pt x="326" y="17"/>
                </a:cubicBezTo>
                <a:cubicBezTo>
                  <a:pt x="324" y="17"/>
                  <a:pt x="323" y="19"/>
                  <a:pt x="321" y="18"/>
                </a:cubicBezTo>
                <a:cubicBezTo>
                  <a:pt x="321" y="18"/>
                  <a:pt x="322" y="16"/>
                  <a:pt x="321" y="16"/>
                </a:cubicBezTo>
                <a:cubicBezTo>
                  <a:pt x="319" y="16"/>
                  <a:pt x="320" y="17"/>
                  <a:pt x="318" y="17"/>
                </a:cubicBezTo>
                <a:cubicBezTo>
                  <a:pt x="317" y="17"/>
                  <a:pt x="317" y="17"/>
                  <a:pt x="317" y="17"/>
                </a:cubicBezTo>
                <a:cubicBezTo>
                  <a:pt x="317" y="19"/>
                  <a:pt x="315" y="17"/>
                  <a:pt x="316" y="19"/>
                </a:cubicBezTo>
                <a:cubicBezTo>
                  <a:pt x="316" y="18"/>
                  <a:pt x="312" y="19"/>
                  <a:pt x="313" y="17"/>
                </a:cubicBezTo>
                <a:cubicBezTo>
                  <a:pt x="313" y="16"/>
                  <a:pt x="313" y="16"/>
                  <a:pt x="313" y="16"/>
                </a:cubicBezTo>
                <a:cubicBezTo>
                  <a:pt x="312" y="16"/>
                  <a:pt x="311" y="17"/>
                  <a:pt x="310" y="18"/>
                </a:cubicBezTo>
                <a:cubicBezTo>
                  <a:pt x="310" y="18"/>
                  <a:pt x="310" y="17"/>
                  <a:pt x="310" y="17"/>
                </a:cubicBezTo>
                <a:cubicBezTo>
                  <a:pt x="310" y="20"/>
                  <a:pt x="308" y="17"/>
                  <a:pt x="306" y="19"/>
                </a:cubicBezTo>
                <a:cubicBezTo>
                  <a:pt x="304" y="18"/>
                  <a:pt x="301" y="19"/>
                  <a:pt x="300" y="17"/>
                </a:cubicBezTo>
                <a:cubicBezTo>
                  <a:pt x="298" y="18"/>
                  <a:pt x="297" y="19"/>
                  <a:pt x="295" y="18"/>
                </a:cubicBezTo>
                <a:cubicBezTo>
                  <a:pt x="295" y="18"/>
                  <a:pt x="296" y="18"/>
                  <a:pt x="296" y="17"/>
                </a:cubicBezTo>
                <a:cubicBezTo>
                  <a:pt x="295" y="17"/>
                  <a:pt x="294" y="17"/>
                  <a:pt x="293" y="18"/>
                </a:cubicBezTo>
                <a:cubicBezTo>
                  <a:pt x="293" y="17"/>
                  <a:pt x="291" y="16"/>
                  <a:pt x="289" y="15"/>
                </a:cubicBezTo>
                <a:cubicBezTo>
                  <a:pt x="288" y="16"/>
                  <a:pt x="288" y="17"/>
                  <a:pt x="288" y="18"/>
                </a:cubicBezTo>
                <a:cubicBezTo>
                  <a:pt x="287" y="16"/>
                  <a:pt x="283" y="20"/>
                  <a:pt x="282" y="17"/>
                </a:cubicBezTo>
                <a:cubicBezTo>
                  <a:pt x="282" y="17"/>
                  <a:pt x="284" y="16"/>
                  <a:pt x="283" y="16"/>
                </a:cubicBezTo>
                <a:cubicBezTo>
                  <a:pt x="281" y="13"/>
                  <a:pt x="280" y="17"/>
                  <a:pt x="277" y="16"/>
                </a:cubicBezTo>
                <a:cubicBezTo>
                  <a:pt x="278" y="18"/>
                  <a:pt x="278" y="18"/>
                  <a:pt x="278" y="18"/>
                </a:cubicBezTo>
                <a:cubicBezTo>
                  <a:pt x="277" y="17"/>
                  <a:pt x="274" y="19"/>
                  <a:pt x="274" y="17"/>
                </a:cubicBezTo>
                <a:cubicBezTo>
                  <a:pt x="273" y="18"/>
                  <a:pt x="271" y="17"/>
                  <a:pt x="272" y="18"/>
                </a:cubicBezTo>
                <a:cubicBezTo>
                  <a:pt x="268" y="17"/>
                  <a:pt x="262" y="19"/>
                  <a:pt x="259" y="16"/>
                </a:cubicBezTo>
                <a:cubicBezTo>
                  <a:pt x="259" y="16"/>
                  <a:pt x="257" y="16"/>
                  <a:pt x="258" y="17"/>
                </a:cubicBezTo>
                <a:cubicBezTo>
                  <a:pt x="259" y="18"/>
                  <a:pt x="259" y="16"/>
                  <a:pt x="259" y="17"/>
                </a:cubicBezTo>
                <a:cubicBezTo>
                  <a:pt x="259" y="17"/>
                  <a:pt x="259" y="17"/>
                  <a:pt x="259" y="18"/>
                </a:cubicBezTo>
                <a:cubicBezTo>
                  <a:pt x="257" y="17"/>
                  <a:pt x="256" y="17"/>
                  <a:pt x="258" y="15"/>
                </a:cubicBezTo>
                <a:cubicBezTo>
                  <a:pt x="255" y="14"/>
                  <a:pt x="255" y="19"/>
                  <a:pt x="251" y="18"/>
                </a:cubicBezTo>
                <a:cubicBezTo>
                  <a:pt x="251" y="17"/>
                  <a:pt x="251" y="17"/>
                  <a:pt x="250" y="17"/>
                </a:cubicBezTo>
                <a:cubicBezTo>
                  <a:pt x="248" y="18"/>
                  <a:pt x="248" y="18"/>
                  <a:pt x="248" y="18"/>
                </a:cubicBezTo>
                <a:cubicBezTo>
                  <a:pt x="246" y="18"/>
                  <a:pt x="247" y="16"/>
                  <a:pt x="247" y="15"/>
                </a:cubicBezTo>
                <a:cubicBezTo>
                  <a:pt x="246" y="15"/>
                  <a:pt x="244" y="15"/>
                  <a:pt x="243" y="16"/>
                </a:cubicBezTo>
                <a:cubicBezTo>
                  <a:pt x="242" y="14"/>
                  <a:pt x="242" y="14"/>
                  <a:pt x="242" y="14"/>
                </a:cubicBezTo>
                <a:cubicBezTo>
                  <a:pt x="243" y="16"/>
                  <a:pt x="241" y="15"/>
                  <a:pt x="240" y="16"/>
                </a:cubicBezTo>
                <a:cubicBezTo>
                  <a:pt x="241" y="15"/>
                  <a:pt x="241" y="15"/>
                  <a:pt x="241" y="15"/>
                </a:cubicBezTo>
                <a:cubicBezTo>
                  <a:pt x="241" y="15"/>
                  <a:pt x="239" y="15"/>
                  <a:pt x="239" y="15"/>
                </a:cubicBezTo>
                <a:cubicBezTo>
                  <a:pt x="239" y="16"/>
                  <a:pt x="240" y="16"/>
                  <a:pt x="241" y="17"/>
                </a:cubicBezTo>
                <a:cubicBezTo>
                  <a:pt x="240" y="17"/>
                  <a:pt x="239" y="17"/>
                  <a:pt x="239" y="18"/>
                </a:cubicBezTo>
                <a:cubicBezTo>
                  <a:pt x="239" y="16"/>
                  <a:pt x="237" y="17"/>
                  <a:pt x="236" y="17"/>
                </a:cubicBezTo>
                <a:cubicBezTo>
                  <a:pt x="235" y="16"/>
                  <a:pt x="234" y="18"/>
                  <a:pt x="234" y="18"/>
                </a:cubicBezTo>
                <a:cubicBezTo>
                  <a:pt x="234" y="17"/>
                  <a:pt x="232" y="18"/>
                  <a:pt x="233" y="17"/>
                </a:cubicBezTo>
                <a:cubicBezTo>
                  <a:pt x="233" y="16"/>
                  <a:pt x="234" y="17"/>
                  <a:pt x="235" y="17"/>
                </a:cubicBezTo>
                <a:cubicBezTo>
                  <a:pt x="234" y="16"/>
                  <a:pt x="234" y="15"/>
                  <a:pt x="232" y="16"/>
                </a:cubicBezTo>
                <a:cubicBezTo>
                  <a:pt x="231" y="16"/>
                  <a:pt x="233" y="18"/>
                  <a:pt x="231" y="18"/>
                </a:cubicBezTo>
                <a:cubicBezTo>
                  <a:pt x="231" y="17"/>
                  <a:pt x="231" y="17"/>
                  <a:pt x="232" y="16"/>
                </a:cubicBezTo>
                <a:cubicBezTo>
                  <a:pt x="230" y="16"/>
                  <a:pt x="230" y="16"/>
                  <a:pt x="230" y="16"/>
                </a:cubicBezTo>
                <a:cubicBezTo>
                  <a:pt x="230" y="17"/>
                  <a:pt x="230" y="17"/>
                  <a:pt x="230" y="17"/>
                </a:cubicBezTo>
                <a:cubicBezTo>
                  <a:pt x="229" y="16"/>
                  <a:pt x="229" y="16"/>
                  <a:pt x="229" y="16"/>
                </a:cubicBezTo>
                <a:cubicBezTo>
                  <a:pt x="229" y="17"/>
                  <a:pt x="226" y="17"/>
                  <a:pt x="226" y="18"/>
                </a:cubicBezTo>
                <a:cubicBezTo>
                  <a:pt x="225" y="18"/>
                  <a:pt x="224" y="17"/>
                  <a:pt x="223" y="17"/>
                </a:cubicBezTo>
                <a:cubicBezTo>
                  <a:pt x="223" y="17"/>
                  <a:pt x="223" y="17"/>
                  <a:pt x="223" y="17"/>
                </a:cubicBezTo>
                <a:cubicBezTo>
                  <a:pt x="222" y="16"/>
                  <a:pt x="220" y="17"/>
                  <a:pt x="219" y="17"/>
                </a:cubicBezTo>
                <a:cubicBezTo>
                  <a:pt x="219" y="17"/>
                  <a:pt x="219" y="17"/>
                  <a:pt x="219" y="17"/>
                </a:cubicBezTo>
                <a:cubicBezTo>
                  <a:pt x="218" y="17"/>
                  <a:pt x="217" y="17"/>
                  <a:pt x="216" y="18"/>
                </a:cubicBezTo>
                <a:cubicBezTo>
                  <a:pt x="214" y="17"/>
                  <a:pt x="215" y="13"/>
                  <a:pt x="214" y="15"/>
                </a:cubicBezTo>
                <a:cubicBezTo>
                  <a:pt x="212" y="15"/>
                  <a:pt x="211" y="17"/>
                  <a:pt x="212" y="18"/>
                </a:cubicBezTo>
                <a:cubicBezTo>
                  <a:pt x="209" y="17"/>
                  <a:pt x="205" y="19"/>
                  <a:pt x="202" y="17"/>
                </a:cubicBezTo>
                <a:cubicBezTo>
                  <a:pt x="202" y="17"/>
                  <a:pt x="202" y="18"/>
                  <a:pt x="201" y="18"/>
                </a:cubicBezTo>
                <a:cubicBezTo>
                  <a:pt x="197" y="17"/>
                  <a:pt x="192" y="19"/>
                  <a:pt x="188" y="17"/>
                </a:cubicBezTo>
                <a:cubicBezTo>
                  <a:pt x="190" y="16"/>
                  <a:pt x="188" y="16"/>
                  <a:pt x="188" y="15"/>
                </a:cubicBezTo>
                <a:cubicBezTo>
                  <a:pt x="187" y="16"/>
                  <a:pt x="187" y="14"/>
                  <a:pt x="187" y="16"/>
                </a:cubicBezTo>
                <a:cubicBezTo>
                  <a:pt x="187" y="17"/>
                  <a:pt x="187" y="17"/>
                  <a:pt x="188" y="18"/>
                </a:cubicBezTo>
                <a:cubicBezTo>
                  <a:pt x="185" y="18"/>
                  <a:pt x="181" y="18"/>
                  <a:pt x="180" y="17"/>
                </a:cubicBezTo>
                <a:cubicBezTo>
                  <a:pt x="181" y="18"/>
                  <a:pt x="180" y="18"/>
                  <a:pt x="179" y="18"/>
                </a:cubicBezTo>
                <a:cubicBezTo>
                  <a:pt x="180" y="17"/>
                  <a:pt x="178" y="16"/>
                  <a:pt x="176" y="17"/>
                </a:cubicBezTo>
                <a:cubicBezTo>
                  <a:pt x="176" y="18"/>
                  <a:pt x="176" y="18"/>
                  <a:pt x="176" y="18"/>
                </a:cubicBezTo>
                <a:cubicBezTo>
                  <a:pt x="175" y="17"/>
                  <a:pt x="175" y="17"/>
                  <a:pt x="175" y="17"/>
                </a:cubicBezTo>
                <a:cubicBezTo>
                  <a:pt x="174" y="17"/>
                  <a:pt x="174" y="19"/>
                  <a:pt x="173" y="18"/>
                </a:cubicBezTo>
                <a:cubicBezTo>
                  <a:pt x="172" y="17"/>
                  <a:pt x="172" y="17"/>
                  <a:pt x="172" y="17"/>
                </a:cubicBezTo>
                <a:cubicBezTo>
                  <a:pt x="171" y="18"/>
                  <a:pt x="169" y="19"/>
                  <a:pt x="167" y="18"/>
                </a:cubicBezTo>
                <a:cubicBezTo>
                  <a:pt x="166" y="17"/>
                  <a:pt x="166" y="17"/>
                  <a:pt x="166" y="17"/>
                </a:cubicBezTo>
                <a:cubicBezTo>
                  <a:pt x="165" y="17"/>
                  <a:pt x="164" y="18"/>
                  <a:pt x="165" y="18"/>
                </a:cubicBezTo>
                <a:cubicBezTo>
                  <a:pt x="162" y="17"/>
                  <a:pt x="160" y="17"/>
                  <a:pt x="160" y="16"/>
                </a:cubicBezTo>
                <a:cubicBezTo>
                  <a:pt x="155" y="19"/>
                  <a:pt x="147" y="19"/>
                  <a:pt x="142" y="19"/>
                </a:cubicBezTo>
                <a:cubicBezTo>
                  <a:pt x="142" y="18"/>
                  <a:pt x="142" y="18"/>
                  <a:pt x="142" y="18"/>
                </a:cubicBezTo>
                <a:cubicBezTo>
                  <a:pt x="140" y="17"/>
                  <a:pt x="141" y="19"/>
                  <a:pt x="140" y="19"/>
                </a:cubicBezTo>
                <a:cubicBezTo>
                  <a:pt x="141" y="18"/>
                  <a:pt x="139" y="17"/>
                  <a:pt x="140" y="16"/>
                </a:cubicBezTo>
                <a:cubicBezTo>
                  <a:pt x="138" y="15"/>
                  <a:pt x="137" y="17"/>
                  <a:pt x="136" y="18"/>
                </a:cubicBezTo>
                <a:cubicBezTo>
                  <a:pt x="136" y="19"/>
                  <a:pt x="137" y="17"/>
                  <a:pt x="137" y="18"/>
                </a:cubicBezTo>
                <a:cubicBezTo>
                  <a:pt x="137" y="19"/>
                  <a:pt x="134" y="18"/>
                  <a:pt x="133" y="19"/>
                </a:cubicBezTo>
                <a:cubicBezTo>
                  <a:pt x="133" y="18"/>
                  <a:pt x="133" y="17"/>
                  <a:pt x="134" y="17"/>
                </a:cubicBezTo>
                <a:cubicBezTo>
                  <a:pt x="132" y="17"/>
                  <a:pt x="132" y="17"/>
                  <a:pt x="132" y="17"/>
                </a:cubicBezTo>
                <a:cubicBezTo>
                  <a:pt x="131" y="16"/>
                  <a:pt x="136" y="14"/>
                  <a:pt x="134" y="12"/>
                </a:cubicBezTo>
                <a:cubicBezTo>
                  <a:pt x="133" y="12"/>
                  <a:pt x="133" y="12"/>
                  <a:pt x="133" y="12"/>
                </a:cubicBezTo>
                <a:cubicBezTo>
                  <a:pt x="132" y="11"/>
                  <a:pt x="136" y="10"/>
                  <a:pt x="133" y="10"/>
                </a:cubicBezTo>
                <a:cubicBezTo>
                  <a:pt x="132" y="11"/>
                  <a:pt x="131" y="13"/>
                  <a:pt x="132" y="14"/>
                </a:cubicBezTo>
                <a:cubicBezTo>
                  <a:pt x="129" y="14"/>
                  <a:pt x="131" y="17"/>
                  <a:pt x="128" y="17"/>
                </a:cubicBezTo>
                <a:cubicBezTo>
                  <a:pt x="127" y="16"/>
                  <a:pt x="130" y="17"/>
                  <a:pt x="129" y="16"/>
                </a:cubicBezTo>
                <a:cubicBezTo>
                  <a:pt x="128" y="14"/>
                  <a:pt x="127" y="16"/>
                  <a:pt x="125" y="16"/>
                </a:cubicBezTo>
                <a:cubicBezTo>
                  <a:pt x="127" y="16"/>
                  <a:pt x="126" y="18"/>
                  <a:pt x="125" y="18"/>
                </a:cubicBezTo>
                <a:cubicBezTo>
                  <a:pt x="123" y="17"/>
                  <a:pt x="126" y="17"/>
                  <a:pt x="124" y="17"/>
                </a:cubicBezTo>
                <a:cubicBezTo>
                  <a:pt x="123" y="17"/>
                  <a:pt x="121" y="18"/>
                  <a:pt x="123" y="19"/>
                </a:cubicBezTo>
                <a:cubicBezTo>
                  <a:pt x="122" y="21"/>
                  <a:pt x="121" y="18"/>
                  <a:pt x="119" y="20"/>
                </a:cubicBezTo>
                <a:cubicBezTo>
                  <a:pt x="119" y="18"/>
                  <a:pt x="122" y="16"/>
                  <a:pt x="119" y="16"/>
                </a:cubicBezTo>
                <a:cubicBezTo>
                  <a:pt x="120" y="17"/>
                  <a:pt x="116" y="17"/>
                  <a:pt x="118" y="20"/>
                </a:cubicBezTo>
                <a:cubicBezTo>
                  <a:pt x="117" y="19"/>
                  <a:pt x="117" y="18"/>
                  <a:pt x="117" y="17"/>
                </a:cubicBezTo>
                <a:cubicBezTo>
                  <a:pt x="116" y="16"/>
                  <a:pt x="114" y="20"/>
                  <a:pt x="114" y="17"/>
                </a:cubicBezTo>
                <a:cubicBezTo>
                  <a:pt x="113" y="18"/>
                  <a:pt x="113" y="18"/>
                  <a:pt x="113" y="18"/>
                </a:cubicBezTo>
                <a:cubicBezTo>
                  <a:pt x="113" y="18"/>
                  <a:pt x="112" y="18"/>
                  <a:pt x="111" y="17"/>
                </a:cubicBezTo>
                <a:cubicBezTo>
                  <a:pt x="110" y="17"/>
                  <a:pt x="108" y="19"/>
                  <a:pt x="108" y="16"/>
                </a:cubicBezTo>
                <a:cubicBezTo>
                  <a:pt x="107" y="17"/>
                  <a:pt x="105" y="17"/>
                  <a:pt x="106" y="18"/>
                </a:cubicBezTo>
                <a:cubicBezTo>
                  <a:pt x="107" y="19"/>
                  <a:pt x="108" y="17"/>
                  <a:pt x="109" y="19"/>
                </a:cubicBezTo>
                <a:cubicBezTo>
                  <a:pt x="107" y="17"/>
                  <a:pt x="106" y="19"/>
                  <a:pt x="105" y="20"/>
                </a:cubicBezTo>
                <a:cubicBezTo>
                  <a:pt x="105" y="19"/>
                  <a:pt x="105" y="19"/>
                  <a:pt x="105" y="19"/>
                </a:cubicBezTo>
                <a:cubicBezTo>
                  <a:pt x="105" y="19"/>
                  <a:pt x="103" y="19"/>
                  <a:pt x="103" y="20"/>
                </a:cubicBezTo>
                <a:cubicBezTo>
                  <a:pt x="103" y="19"/>
                  <a:pt x="103" y="19"/>
                  <a:pt x="103" y="19"/>
                </a:cubicBezTo>
                <a:cubicBezTo>
                  <a:pt x="102" y="20"/>
                  <a:pt x="102" y="20"/>
                  <a:pt x="102" y="20"/>
                </a:cubicBezTo>
                <a:cubicBezTo>
                  <a:pt x="100" y="20"/>
                  <a:pt x="101" y="18"/>
                  <a:pt x="99" y="18"/>
                </a:cubicBezTo>
                <a:cubicBezTo>
                  <a:pt x="101" y="17"/>
                  <a:pt x="101" y="17"/>
                  <a:pt x="101" y="17"/>
                </a:cubicBezTo>
                <a:cubicBezTo>
                  <a:pt x="101" y="17"/>
                  <a:pt x="100" y="16"/>
                  <a:pt x="99" y="16"/>
                </a:cubicBezTo>
                <a:cubicBezTo>
                  <a:pt x="98" y="18"/>
                  <a:pt x="97" y="19"/>
                  <a:pt x="97" y="20"/>
                </a:cubicBezTo>
                <a:cubicBezTo>
                  <a:pt x="96" y="20"/>
                  <a:pt x="97" y="19"/>
                  <a:pt x="95" y="20"/>
                </a:cubicBezTo>
                <a:cubicBezTo>
                  <a:pt x="97" y="18"/>
                  <a:pt x="97" y="18"/>
                  <a:pt x="97" y="18"/>
                </a:cubicBezTo>
                <a:cubicBezTo>
                  <a:pt x="97" y="18"/>
                  <a:pt x="96" y="16"/>
                  <a:pt x="94" y="16"/>
                </a:cubicBezTo>
                <a:cubicBezTo>
                  <a:pt x="93" y="17"/>
                  <a:pt x="91" y="18"/>
                  <a:pt x="93" y="19"/>
                </a:cubicBezTo>
                <a:cubicBezTo>
                  <a:pt x="92" y="19"/>
                  <a:pt x="91" y="18"/>
                  <a:pt x="92" y="18"/>
                </a:cubicBezTo>
                <a:cubicBezTo>
                  <a:pt x="90" y="18"/>
                  <a:pt x="92" y="19"/>
                  <a:pt x="90" y="19"/>
                </a:cubicBezTo>
                <a:cubicBezTo>
                  <a:pt x="90" y="19"/>
                  <a:pt x="87" y="18"/>
                  <a:pt x="86" y="16"/>
                </a:cubicBezTo>
                <a:cubicBezTo>
                  <a:pt x="88" y="15"/>
                  <a:pt x="88" y="15"/>
                  <a:pt x="88" y="15"/>
                </a:cubicBezTo>
                <a:cubicBezTo>
                  <a:pt x="87" y="15"/>
                  <a:pt x="87" y="15"/>
                  <a:pt x="87" y="15"/>
                </a:cubicBezTo>
                <a:cubicBezTo>
                  <a:pt x="88" y="13"/>
                  <a:pt x="86" y="13"/>
                  <a:pt x="87" y="12"/>
                </a:cubicBezTo>
                <a:cubicBezTo>
                  <a:pt x="86" y="12"/>
                  <a:pt x="85" y="12"/>
                  <a:pt x="84" y="12"/>
                </a:cubicBezTo>
                <a:cubicBezTo>
                  <a:pt x="87" y="15"/>
                  <a:pt x="82" y="16"/>
                  <a:pt x="82" y="18"/>
                </a:cubicBezTo>
                <a:cubicBezTo>
                  <a:pt x="79" y="19"/>
                  <a:pt x="81" y="13"/>
                  <a:pt x="77" y="16"/>
                </a:cubicBezTo>
                <a:cubicBezTo>
                  <a:pt x="78" y="17"/>
                  <a:pt x="76" y="19"/>
                  <a:pt x="78" y="18"/>
                </a:cubicBezTo>
                <a:cubicBezTo>
                  <a:pt x="76" y="18"/>
                  <a:pt x="77" y="20"/>
                  <a:pt x="74" y="19"/>
                </a:cubicBezTo>
                <a:cubicBezTo>
                  <a:pt x="76" y="18"/>
                  <a:pt x="73" y="17"/>
                  <a:pt x="75" y="15"/>
                </a:cubicBezTo>
                <a:cubicBezTo>
                  <a:pt x="75" y="16"/>
                  <a:pt x="76" y="16"/>
                  <a:pt x="77" y="16"/>
                </a:cubicBezTo>
                <a:cubicBezTo>
                  <a:pt x="76" y="15"/>
                  <a:pt x="77" y="13"/>
                  <a:pt x="75" y="13"/>
                </a:cubicBezTo>
                <a:cubicBezTo>
                  <a:pt x="74" y="14"/>
                  <a:pt x="72" y="14"/>
                  <a:pt x="72" y="15"/>
                </a:cubicBezTo>
                <a:cubicBezTo>
                  <a:pt x="72" y="16"/>
                  <a:pt x="74" y="15"/>
                  <a:pt x="73" y="16"/>
                </a:cubicBezTo>
                <a:cubicBezTo>
                  <a:pt x="71" y="17"/>
                  <a:pt x="71" y="15"/>
                  <a:pt x="70" y="17"/>
                </a:cubicBezTo>
                <a:cubicBezTo>
                  <a:pt x="71" y="17"/>
                  <a:pt x="71" y="18"/>
                  <a:pt x="71" y="19"/>
                </a:cubicBezTo>
                <a:cubicBezTo>
                  <a:pt x="70" y="20"/>
                  <a:pt x="70" y="20"/>
                  <a:pt x="70" y="20"/>
                </a:cubicBezTo>
                <a:cubicBezTo>
                  <a:pt x="70" y="19"/>
                  <a:pt x="70" y="19"/>
                  <a:pt x="70" y="19"/>
                </a:cubicBezTo>
                <a:cubicBezTo>
                  <a:pt x="67" y="18"/>
                  <a:pt x="69" y="20"/>
                  <a:pt x="66" y="20"/>
                </a:cubicBezTo>
                <a:cubicBezTo>
                  <a:pt x="65" y="18"/>
                  <a:pt x="65" y="18"/>
                  <a:pt x="65" y="18"/>
                </a:cubicBezTo>
                <a:cubicBezTo>
                  <a:pt x="66" y="17"/>
                  <a:pt x="69" y="19"/>
                  <a:pt x="69" y="16"/>
                </a:cubicBezTo>
                <a:cubicBezTo>
                  <a:pt x="67" y="16"/>
                  <a:pt x="66" y="18"/>
                  <a:pt x="64" y="17"/>
                </a:cubicBezTo>
                <a:cubicBezTo>
                  <a:pt x="66" y="16"/>
                  <a:pt x="66" y="16"/>
                  <a:pt x="66" y="16"/>
                </a:cubicBezTo>
                <a:cubicBezTo>
                  <a:pt x="65" y="16"/>
                  <a:pt x="65" y="13"/>
                  <a:pt x="62" y="15"/>
                </a:cubicBezTo>
                <a:cubicBezTo>
                  <a:pt x="61" y="16"/>
                  <a:pt x="62" y="16"/>
                  <a:pt x="61" y="17"/>
                </a:cubicBezTo>
                <a:cubicBezTo>
                  <a:pt x="59" y="17"/>
                  <a:pt x="58" y="18"/>
                  <a:pt x="56" y="18"/>
                </a:cubicBezTo>
                <a:cubicBezTo>
                  <a:pt x="56" y="16"/>
                  <a:pt x="52" y="18"/>
                  <a:pt x="55" y="16"/>
                </a:cubicBezTo>
                <a:cubicBezTo>
                  <a:pt x="55" y="17"/>
                  <a:pt x="60" y="17"/>
                  <a:pt x="61" y="15"/>
                </a:cubicBezTo>
                <a:cubicBezTo>
                  <a:pt x="60" y="13"/>
                  <a:pt x="63" y="16"/>
                  <a:pt x="64" y="13"/>
                </a:cubicBezTo>
                <a:cubicBezTo>
                  <a:pt x="61" y="13"/>
                  <a:pt x="62" y="11"/>
                  <a:pt x="61" y="10"/>
                </a:cubicBezTo>
                <a:cubicBezTo>
                  <a:pt x="61" y="10"/>
                  <a:pt x="60" y="10"/>
                  <a:pt x="60" y="11"/>
                </a:cubicBezTo>
                <a:cubicBezTo>
                  <a:pt x="59" y="12"/>
                  <a:pt x="60" y="12"/>
                  <a:pt x="60" y="13"/>
                </a:cubicBezTo>
                <a:cubicBezTo>
                  <a:pt x="57" y="13"/>
                  <a:pt x="55" y="13"/>
                  <a:pt x="53" y="15"/>
                </a:cubicBezTo>
                <a:cubicBezTo>
                  <a:pt x="53" y="14"/>
                  <a:pt x="53" y="13"/>
                  <a:pt x="54" y="13"/>
                </a:cubicBezTo>
                <a:cubicBezTo>
                  <a:pt x="51" y="13"/>
                  <a:pt x="48" y="13"/>
                  <a:pt x="45" y="12"/>
                </a:cubicBezTo>
                <a:cubicBezTo>
                  <a:pt x="46" y="14"/>
                  <a:pt x="41" y="13"/>
                  <a:pt x="43" y="15"/>
                </a:cubicBezTo>
                <a:cubicBezTo>
                  <a:pt x="44" y="15"/>
                  <a:pt x="45" y="17"/>
                  <a:pt x="45" y="18"/>
                </a:cubicBezTo>
                <a:cubicBezTo>
                  <a:pt x="44" y="17"/>
                  <a:pt x="45" y="17"/>
                  <a:pt x="44" y="16"/>
                </a:cubicBezTo>
                <a:cubicBezTo>
                  <a:pt x="43" y="17"/>
                  <a:pt x="42" y="14"/>
                  <a:pt x="41" y="16"/>
                </a:cubicBezTo>
                <a:cubicBezTo>
                  <a:pt x="44" y="15"/>
                  <a:pt x="42" y="13"/>
                  <a:pt x="42" y="12"/>
                </a:cubicBezTo>
                <a:cubicBezTo>
                  <a:pt x="40" y="13"/>
                  <a:pt x="42" y="11"/>
                  <a:pt x="40" y="11"/>
                </a:cubicBezTo>
                <a:cubicBezTo>
                  <a:pt x="38" y="11"/>
                  <a:pt x="36" y="12"/>
                  <a:pt x="33" y="12"/>
                </a:cubicBezTo>
                <a:cubicBezTo>
                  <a:pt x="31" y="11"/>
                  <a:pt x="26" y="12"/>
                  <a:pt x="24" y="12"/>
                </a:cubicBezTo>
                <a:cubicBezTo>
                  <a:pt x="22" y="11"/>
                  <a:pt x="23" y="10"/>
                  <a:pt x="22" y="9"/>
                </a:cubicBezTo>
                <a:cubicBezTo>
                  <a:pt x="20" y="9"/>
                  <a:pt x="23" y="11"/>
                  <a:pt x="20" y="10"/>
                </a:cubicBezTo>
                <a:cubicBezTo>
                  <a:pt x="21" y="10"/>
                  <a:pt x="21" y="10"/>
                  <a:pt x="21" y="10"/>
                </a:cubicBezTo>
                <a:cubicBezTo>
                  <a:pt x="20" y="10"/>
                  <a:pt x="16" y="9"/>
                  <a:pt x="15" y="11"/>
                </a:cubicBezTo>
                <a:cubicBezTo>
                  <a:pt x="16" y="9"/>
                  <a:pt x="16" y="9"/>
                  <a:pt x="16" y="9"/>
                </a:cubicBezTo>
                <a:cubicBezTo>
                  <a:pt x="16" y="9"/>
                  <a:pt x="15" y="9"/>
                  <a:pt x="15" y="10"/>
                </a:cubicBezTo>
                <a:cubicBezTo>
                  <a:pt x="15" y="9"/>
                  <a:pt x="14" y="8"/>
                  <a:pt x="15" y="8"/>
                </a:cubicBezTo>
                <a:cubicBezTo>
                  <a:pt x="14" y="7"/>
                  <a:pt x="12" y="8"/>
                  <a:pt x="10" y="8"/>
                </a:cubicBezTo>
                <a:cubicBezTo>
                  <a:pt x="11" y="9"/>
                  <a:pt x="11" y="9"/>
                  <a:pt x="11" y="9"/>
                </a:cubicBezTo>
                <a:cubicBezTo>
                  <a:pt x="8" y="10"/>
                  <a:pt x="6" y="9"/>
                  <a:pt x="4" y="9"/>
                </a:cubicBezTo>
                <a:cubicBezTo>
                  <a:pt x="4" y="8"/>
                  <a:pt x="4" y="8"/>
                  <a:pt x="4" y="8"/>
                </a:cubicBezTo>
                <a:cubicBezTo>
                  <a:pt x="2" y="9"/>
                  <a:pt x="2" y="9"/>
                  <a:pt x="2" y="9"/>
                </a:cubicBezTo>
                <a:cubicBezTo>
                  <a:pt x="2" y="8"/>
                  <a:pt x="1" y="7"/>
                  <a:pt x="0" y="8"/>
                </a:cubicBezTo>
                <a:cubicBezTo>
                  <a:pt x="4" y="5"/>
                  <a:pt x="4" y="5"/>
                  <a:pt x="4" y="5"/>
                </a:cubicBezTo>
                <a:cubicBezTo>
                  <a:pt x="6" y="6"/>
                  <a:pt x="3" y="6"/>
                  <a:pt x="4" y="8"/>
                </a:cubicBezTo>
                <a:cubicBezTo>
                  <a:pt x="4" y="9"/>
                  <a:pt x="7" y="8"/>
                  <a:pt x="8" y="7"/>
                </a:cubicBezTo>
                <a:cubicBezTo>
                  <a:pt x="7" y="7"/>
                  <a:pt x="6" y="7"/>
                  <a:pt x="6" y="8"/>
                </a:cubicBezTo>
                <a:cubicBezTo>
                  <a:pt x="5" y="6"/>
                  <a:pt x="7" y="6"/>
                  <a:pt x="8" y="5"/>
                </a:cubicBezTo>
                <a:cubicBezTo>
                  <a:pt x="7" y="5"/>
                  <a:pt x="6" y="5"/>
                  <a:pt x="6" y="5"/>
                </a:cubicBezTo>
                <a:cubicBezTo>
                  <a:pt x="7" y="4"/>
                  <a:pt x="8" y="4"/>
                  <a:pt x="10" y="4"/>
                </a:cubicBezTo>
                <a:cubicBezTo>
                  <a:pt x="9" y="5"/>
                  <a:pt x="11" y="5"/>
                  <a:pt x="10" y="6"/>
                </a:cubicBezTo>
                <a:cubicBezTo>
                  <a:pt x="10" y="4"/>
                  <a:pt x="12" y="4"/>
                  <a:pt x="14" y="4"/>
                </a:cubicBezTo>
                <a:cubicBezTo>
                  <a:pt x="16" y="6"/>
                  <a:pt x="18" y="4"/>
                  <a:pt x="20" y="4"/>
                </a:cubicBezTo>
                <a:cubicBezTo>
                  <a:pt x="19" y="5"/>
                  <a:pt x="18" y="7"/>
                  <a:pt x="17" y="7"/>
                </a:cubicBezTo>
                <a:cubicBezTo>
                  <a:pt x="18" y="8"/>
                  <a:pt x="18" y="7"/>
                  <a:pt x="20" y="8"/>
                </a:cubicBezTo>
                <a:cubicBezTo>
                  <a:pt x="21" y="7"/>
                  <a:pt x="21" y="5"/>
                  <a:pt x="23" y="5"/>
                </a:cubicBezTo>
                <a:cubicBezTo>
                  <a:pt x="23" y="6"/>
                  <a:pt x="23" y="6"/>
                  <a:pt x="23" y="6"/>
                </a:cubicBezTo>
                <a:cubicBezTo>
                  <a:pt x="25" y="5"/>
                  <a:pt x="25" y="4"/>
                  <a:pt x="27" y="4"/>
                </a:cubicBezTo>
                <a:cubicBezTo>
                  <a:pt x="31" y="5"/>
                  <a:pt x="35" y="5"/>
                  <a:pt x="38" y="5"/>
                </a:cubicBezTo>
                <a:cubicBezTo>
                  <a:pt x="38" y="6"/>
                  <a:pt x="38" y="6"/>
                  <a:pt x="38" y="6"/>
                </a:cubicBezTo>
                <a:cubicBezTo>
                  <a:pt x="40" y="4"/>
                  <a:pt x="44" y="5"/>
                  <a:pt x="46" y="4"/>
                </a:cubicBezTo>
                <a:cubicBezTo>
                  <a:pt x="50" y="5"/>
                  <a:pt x="55" y="3"/>
                  <a:pt x="57" y="5"/>
                </a:cubicBezTo>
                <a:cubicBezTo>
                  <a:pt x="63" y="4"/>
                  <a:pt x="69" y="4"/>
                  <a:pt x="76" y="4"/>
                </a:cubicBezTo>
                <a:cubicBezTo>
                  <a:pt x="75" y="6"/>
                  <a:pt x="75" y="6"/>
                  <a:pt x="75" y="6"/>
                </a:cubicBezTo>
                <a:cubicBezTo>
                  <a:pt x="76" y="5"/>
                  <a:pt x="76" y="7"/>
                  <a:pt x="77" y="7"/>
                </a:cubicBezTo>
                <a:cubicBezTo>
                  <a:pt x="76" y="5"/>
                  <a:pt x="79" y="5"/>
                  <a:pt x="80" y="4"/>
                </a:cubicBezTo>
                <a:cubicBezTo>
                  <a:pt x="83" y="5"/>
                  <a:pt x="87" y="4"/>
                  <a:pt x="89" y="3"/>
                </a:cubicBezTo>
                <a:cubicBezTo>
                  <a:pt x="90" y="4"/>
                  <a:pt x="90" y="4"/>
                  <a:pt x="90" y="4"/>
                </a:cubicBezTo>
                <a:cubicBezTo>
                  <a:pt x="92" y="2"/>
                  <a:pt x="96" y="4"/>
                  <a:pt x="99" y="4"/>
                </a:cubicBezTo>
                <a:cubicBezTo>
                  <a:pt x="100" y="5"/>
                  <a:pt x="100" y="6"/>
                  <a:pt x="101" y="6"/>
                </a:cubicBezTo>
                <a:cubicBezTo>
                  <a:pt x="103" y="4"/>
                  <a:pt x="104" y="4"/>
                  <a:pt x="107" y="3"/>
                </a:cubicBezTo>
                <a:cubicBezTo>
                  <a:pt x="109" y="3"/>
                  <a:pt x="112" y="4"/>
                  <a:pt x="114" y="4"/>
                </a:cubicBezTo>
                <a:cubicBezTo>
                  <a:pt x="122" y="2"/>
                  <a:pt x="130" y="4"/>
                  <a:pt x="137" y="2"/>
                </a:cubicBezTo>
                <a:cubicBezTo>
                  <a:pt x="138" y="3"/>
                  <a:pt x="138" y="3"/>
                  <a:pt x="138" y="3"/>
                </a:cubicBezTo>
                <a:cubicBezTo>
                  <a:pt x="146" y="1"/>
                  <a:pt x="155" y="3"/>
                  <a:pt x="162" y="2"/>
                </a:cubicBezTo>
                <a:cubicBezTo>
                  <a:pt x="161" y="4"/>
                  <a:pt x="161" y="4"/>
                  <a:pt x="161" y="4"/>
                </a:cubicBezTo>
                <a:cubicBezTo>
                  <a:pt x="163" y="5"/>
                  <a:pt x="166" y="4"/>
                  <a:pt x="165" y="2"/>
                </a:cubicBezTo>
                <a:cubicBezTo>
                  <a:pt x="167" y="3"/>
                  <a:pt x="170" y="1"/>
                  <a:pt x="172" y="3"/>
                </a:cubicBezTo>
                <a:cubicBezTo>
                  <a:pt x="174" y="4"/>
                  <a:pt x="174" y="2"/>
                  <a:pt x="176" y="2"/>
                </a:cubicBezTo>
                <a:cubicBezTo>
                  <a:pt x="180" y="3"/>
                  <a:pt x="182" y="3"/>
                  <a:pt x="186" y="2"/>
                </a:cubicBezTo>
                <a:cubicBezTo>
                  <a:pt x="185" y="2"/>
                  <a:pt x="185" y="2"/>
                  <a:pt x="185" y="2"/>
                </a:cubicBezTo>
                <a:cubicBezTo>
                  <a:pt x="184" y="3"/>
                  <a:pt x="184" y="3"/>
                  <a:pt x="185" y="4"/>
                </a:cubicBezTo>
                <a:cubicBezTo>
                  <a:pt x="187" y="3"/>
                  <a:pt x="190" y="4"/>
                  <a:pt x="189" y="2"/>
                </a:cubicBezTo>
                <a:cubicBezTo>
                  <a:pt x="193" y="3"/>
                  <a:pt x="199" y="1"/>
                  <a:pt x="203" y="3"/>
                </a:cubicBezTo>
                <a:cubicBezTo>
                  <a:pt x="203" y="2"/>
                  <a:pt x="204" y="2"/>
                  <a:pt x="204" y="1"/>
                </a:cubicBezTo>
                <a:cubicBezTo>
                  <a:pt x="208" y="1"/>
                  <a:pt x="212" y="3"/>
                  <a:pt x="215" y="2"/>
                </a:cubicBezTo>
                <a:cubicBezTo>
                  <a:pt x="215" y="2"/>
                  <a:pt x="214" y="3"/>
                  <a:pt x="215" y="3"/>
                </a:cubicBezTo>
                <a:cubicBezTo>
                  <a:pt x="216" y="3"/>
                  <a:pt x="215" y="2"/>
                  <a:pt x="216" y="2"/>
                </a:cubicBezTo>
                <a:cubicBezTo>
                  <a:pt x="222" y="0"/>
                  <a:pt x="229" y="3"/>
                  <a:pt x="234" y="3"/>
                </a:cubicBezTo>
                <a:cubicBezTo>
                  <a:pt x="244" y="2"/>
                  <a:pt x="254" y="3"/>
                  <a:pt x="263" y="3"/>
                </a:cubicBezTo>
                <a:cubicBezTo>
                  <a:pt x="263" y="3"/>
                  <a:pt x="263" y="3"/>
                  <a:pt x="263" y="3"/>
                </a:cubicBezTo>
                <a:cubicBezTo>
                  <a:pt x="266" y="1"/>
                  <a:pt x="270" y="5"/>
                  <a:pt x="273" y="2"/>
                </a:cubicBezTo>
                <a:cubicBezTo>
                  <a:pt x="274" y="3"/>
                  <a:pt x="276" y="2"/>
                  <a:pt x="275" y="3"/>
                </a:cubicBezTo>
                <a:cubicBezTo>
                  <a:pt x="278" y="2"/>
                  <a:pt x="282" y="5"/>
                  <a:pt x="286" y="3"/>
                </a:cubicBezTo>
                <a:cubicBezTo>
                  <a:pt x="285" y="3"/>
                  <a:pt x="285" y="3"/>
                  <a:pt x="285" y="3"/>
                </a:cubicBezTo>
                <a:cubicBezTo>
                  <a:pt x="288" y="5"/>
                  <a:pt x="292" y="3"/>
                  <a:pt x="295" y="4"/>
                </a:cubicBezTo>
                <a:cubicBezTo>
                  <a:pt x="295" y="4"/>
                  <a:pt x="294" y="5"/>
                  <a:pt x="294" y="5"/>
                </a:cubicBezTo>
                <a:cubicBezTo>
                  <a:pt x="296" y="6"/>
                  <a:pt x="298" y="3"/>
                  <a:pt x="298" y="5"/>
                </a:cubicBezTo>
                <a:cubicBezTo>
                  <a:pt x="299" y="5"/>
                  <a:pt x="299" y="4"/>
                  <a:pt x="299" y="4"/>
                </a:cubicBezTo>
                <a:cubicBezTo>
                  <a:pt x="307" y="5"/>
                  <a:pt x="316" y="4"/>
                  <a:pt x="325" y="3"/>
                </a:cubicBezTo>
                <a:cubicBezTo>
                  <a:pt x="331" y="5"/>
                  <a:pt x="325" y="8"/>
                  <a:pt x="330" y="6"/>
                </a:cubicBezTo>
                <a:cubicBezTo>
                  <a:pt x="330" y="6"/>
                  <a:pt x="330" y="5"/>
                  <a:pt x="330" y="5"/>
                </a:cubicBezTo>
                <a:cubicBezTo>
                  <a:pt x="332" y="5"/>
                  <a:pt x="333" y="8"/>
                  <a:pt x="334" y="7"/>
                </a:cubicBezTo>
                <a:cubicBezTo>
                  <a:pt x="334" y="5"/>
                  <a:pt x="335" y="6"/>
                  <a:pt x="335" y="5"/>
                </a:cubicBezTo>
                <a:cubicBezTo>
                  <a:pt x="339" y="6"/>
                  <a:pt x="340" y="8"/>
                  <a:pt x="343" y="7"/>
                </a:cubicBezTo>
                <a:cubicBezTo>
                  <a:pt x="343" y="7"/>
                  <a:pt x="343" y="7"/>
                  <a:pt x="343" y="7"/>
                </a:cubicBezTo>
                <a:cubicBezTo>
                  <a:pt x="346" y="5"/>
                  <a:pt x="350" y="6"/>
                  <a:pt x="353" y="4"/>
                </a:cubicBezTo>
                <a:cubicBezTo>
                  <a:pt x="373" y="4"/>
                  <a:pt x="392" y="3"/>
                  <a:pt x="411" y="3"/>
                </a:cubicBezTo>
                <a:cubicBezTo>
                  <a:pt x="429" y="3"/>
                  <a:pt x="448" y="3"/>
                  <a:pt x="467" y="4"/>
                </a:cubicBezTo>
                <a:cubicBezTo>
                  <a:pt x="471" y="7"/>
                  <a:pt x="472" y="6"/>
                  <a:pt x="476" y="6"/>
                </a:cubicBezTo>
                <a:cubicBezTo>
                  <a:pt x="476" y="6"/>
                  <a:pt x="476" y="6"/>
                  <a:pt x="476" y="6"/>
                </a:cubicBezTo>
                <a:cubicBezTo>
                  <a:pt x="477" y="5"/>
                  <a:pt x="480" y="6"/>
                  <a:pt x="480" y="5"/>
                </a:cubicBezTo>
                <a:cubicBezTo>
                  <a:pt x="487" y="5"/>
                  <a:pt x="494" y="5"/>
                  <a:pt x="501" y="5"/>
                </a:cubicBezTo>
                <a:cubicBezTo>
                  <a:pt x="500" y="5"/>
                  <a:pt x="499" y="7"/>
                  <a:pt x="501" y="7"/>
                </a:cubicBezTo>
                <a:cubicBezTo>
                  <a:pt x="502" y="5"/>
                  <a:pt x="502" y="5"/>
                  <a:pt x="502" y="5"/>
                </a:cubicBezTo>
                <a:cubicBezTo>
                  <a:pt x="502" y="6"/>
                  <a:pt x="502" y="6"/>
                  <a:pt x="502" y="6"/>
                </a:cubicBezTo>
                <a:cubicBezTo>
                  <a:pt x="503" y="6"/>
                  <a:pt x="504" y="5"/>
                  <a:pt x="503" y="4"/>
                </a:cubicBezTo>
                <a:cubicBezTo>
                  <a:pt x="522" y="3"/>
                  <a:pt x="539" y="7"/>
                  <a:pt x="557" y="7"/>
                </a:cubicBezTo>
                <a:cubicBezTo>
                  <a:pt x="562" y="8"/>
                  <a:pt x="568" y="8"/>
                  <a:pt x="572" y="7"/>
                </a:cubicBezTo>
                <a:cubicBezTo>
                  <a:pt x="586" y="10"/>
                  <a:pt x="598" y="13"/>
                  <a:pt x="613" y="12"/>
                </a:cubicBezTo>
                <a:cubicBezTo>
                  <a:pt x="613" y="12"/>
                  <a:pt x="610" y="17"/>
                  <a:pt x="604" y="17"/>
                </a:cubicBezTo>
                <a:close/>
              </a:path>
            </a:pathLst>
          </a:custGeom>
          <a:solidFill>
            <a:schemeClr val="tx1"/>
          </a:solidFill>
          <a:ln w="9525">
            <a:noFill/>
            <a:round/>
            <a:headEnd/>
            <a:tailEnd/>
          </a:ln>
        </p:spPr>
        <p:txBody>
          <a:bodyPr vert="horz" wrap="square" lIns="91440" tIns="45720" rIns="91440" bIns="45720" numCol="1" anchor="t" anchorCtr="0" compatLnSpc="1">
            <a:prstTxWarp prst="textNoShape">
              <a:avLst/>
            </a:prstTxWarp>
          </a:bodyPr>
          <a:lstStyle/>
          <a:p>
            <a:pPr algn="ctr" defTabSz="457200"/>
            <a:endParaRPr lang="en-US" sz="1600">
              <a:solidFill>
                <a:prstClr val="black"/>
              </a:solidFill>
              <a:latin typeface="Calibri"/>
            </a:endParaRPr>
          </a:p>
        </p:txBody>
      </p:sp>
      <p:sp>
        <p:nvSpPr>
          <p:cNvPr id="2" name="Rectangle 1"/>
          <p:cNvSpPr/>
          <p:nvPr/>
        </p:nvSpPr>
        <p:spPr>
          <a:xfrm>
            <a:off x="397564" y="166477"/>
            <a:ext cx="8098213" cy="584776"/>
          </a:xfrm>
          <a:prstGeom prst="rect">
            <a:avLst/>
          </a:prstGeom>
        </p:spPr>
        <p:txBody>
          <a:bodyPr wrap="none">
            <a:spAutoFit/>
          </a:bodyPr>
          <a:lstStyle/>
          <a:p>
            <a:r>
              <a:rPr lang="en-US" sz="3200" dirty="0">
                <a:latin typeface="Gotham HTF Medium"/>
                <a:cs typeface="Gotham HTF Medium"/>
              </a:rPr>
              <a:t>H</a:t>
            </a:r>
            <a:r>
              <a:rPr lang="en-US" sz="3200" dirty="0" smtClean="0">
                <a:latin typeface="Gotham HTF Medium"/>
                <a:cs typeface="Gotham HTF Medium"/>
              </a:rPr>
              <a:t>ere </a:t>
            </a:r>
            <a:r>
              <a:rPr lang="en-US" sz="3200" dirty="0">
                <a:latin typeface="Gotham HTF Medium"/>
                <a:cs typeface="Gotham HTF Medium"/>
              </a:rPr>
              <a:t>are the problems that still remain</a:t>
            </a:r>
          </a:p>
        </p:txBody>
      </p:sp>
      <p:sp>
        <p:nvSpPr>
          <p:cNvPr id="4" name="TextBox 3"/>
          <p:cNvSpPr txBox="1"/>
          <p:nvPr/>
        </p:nvSpPr>
        <p:spPr>
          <a:xfrm>
            <a:off x="1123462" y="1367693"/>
            <a:ext cx="6897076" cy="3046988"/>
          </a:xfrm>
          <a:prstGeom prst="rect">
            <a:avLst/>
          </a:prstGeom>
          <a:noFill/>
        </p:spPr>
        <p:txBody>
          <a:bodyPr wrap="square" rtlCol="0">
            <a:spAutoFit/>
          </a:bodyPr>
          <a:lstStyle/>
          <a:p>
            <a:pPr algn="ctr"/>
            <a:r>
              <a:rPr lang="en-US" sz="2400" dirty="0" smtClean="0">
                <a:latin typeface="Gotham HTF Light"/>
                <a:cs typeface="Gotham HTF Light"/>
              </a:rPr>
              <a:t>People take on more work than they have capacity to do.</a:t>
            </a:r>
          </a:p>
          <a:p>
            <a:pPr algn="ctr"/>
            <a:endParaRPr lang="en-US" sz="2400" dirty="0">
              <a:latin typeface="Gotham HTF Light"/>
              <a:cs typeface="Gotham HTF Light"/>
            </a:endParaRPr>
          </a:p>
          <a:p>
            <a:pPr algn="ctr"/>
            <a:r>
              <a:rPr lang="en-US" sz="2400" dirty="0" smtClean="0">
                <a:latin typeface="Gotham HTF Light"/>
                <a:cs typeface="Gotham HTF Light"/>
              </a:rPr>
              <a:t>As </a:t>
            </a:r>
            <a:r>
              <a:rPr lang="en-US" sz="2400" dirty="0">
                <a:latin typeface="Gotham HTF Light"/>
                <a:cs typeface="Gotham HTF Light"/>
              </a:rPr>
              <a:t>leaders, please consider your positional power when you ask people to do stuff. Know that they </a:t>
            </a:r>
            <a:r>
              <a:rPr lang="en-US" sz="2400" dirty="0" smtClean="0">
                <a:latin typeface="Gotham HTF Light"/>
                <a:cs typeface="Gotham HTF Light"/>
              </a:rPr>
              <a:t>will usually say yes, which often overloads them, and their teams, and slows the flow of delivering business value.</a:t>
            </a:r>
            <a:endParaRPr lang="en-US" sz="2400" dirty="0">
              <a:latin typeface="Gotham HTF Light"/>
              <a:cs typeface="Gotham HTF Light"/>
            </a:endParaRPr>
          </a:p>
        </p:txBody>
      </p:sp>
    </p:spTree>
    <p:extLst>
      <p:ext uri="{BB962C8B-B14F-4D97-AF65-F5344CB8AC3E}">
        <p14:creationId xmlns:p14="http://schemas.microsoft.com/office/powerpoint/2010/main" val="42221734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7493000" y="3589015"/>
            <a:ext cx="1615647" cy="1554485"/>
          </a:xfrm>
          <a:prstGeom prst="rect">
            <a:avLst/>
          </a:prstGeom>
        </p:spPr>
      </p:pic>
    </p:spTree>
    <p:extLst>
      <p:ext uri="{BB962C8B-B14F-4D97-AF65-F5344CB8AC3E}">
        <p14:creationId xmlns:p14="http://schemas.microsoft.com/office/powerpoint/2010/main" val="33741008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3"/>
          </p:nvPr>
        </p:nvSpPr>
        <p:spPr/>
        <p:txBody>
          <a:bodyPr/>
          <a:lstStyle/>
          <a:p>
            <a:r>
              <a:rPr lang="en-US" dirty="0" smtClean="0">
                <a:solidFill>
                  <a:srgbClr val="9FA39B"/>
                </a:solidFill>
              </a:rPr>
              <a:t>@dominicad</a:t>
            </a:r>
          </a:p>
        </p:txBody>
      </p:sp>
      <p:pic>
        <p:nvPicPr>
          <p:cNvPr id="5" name="Picture 4" descr="IMG Overloaded Donkey.png"/>
          <p:cNvPicPr>
            <a:picLocks noChangeAspect="1"/>
          </p:cNvPicPr>
          <p:nvPr/>
        </p:nvPicPr>
        <p:blipFill rotWithShape="1">
          <a:blip r:embed="rId3">
            <a:extLst>
              <a:ext uri="{28A0092B-C50C-407E-A947-70E740481C1C}">
                <a14:useLocalDpi xmlns:a14="http://schemas.microsoft.com/office/drawing/2010/main" val="0"/>
              </a:ext>
            </a:extLst>
          </a:blip>
          <a:srcRect l="23989" t="16544" r="10386" b="9742"/>
          <a:stretch/>
        </p:blipFill>
        <p:spPr>
          <a:xfrm>
            <a:off x="1109135" y="815785"/>
            <a:ext cx="4690532" cy="3951479"/>
          </a:xfrm>
          <a:prstGeom prst="rect">
            <a:avLst/>
          </a:prstGeom>
        </p:spPr>
      </p:pic>
      <p:sp>
        <p:nvSpPr>
          <p:cNvPr id="2" name="Rectangle 1"/>
          <p:cNvSpPr/>
          <p:nvPr/>
        </p:nvSpPr>
        <p:spPr>
          <a:xfrm>
            <a:off x="0" y="0"/>
            <a:ext cx="8847667" cy="523220"/>
          </a:xfrm>
          <a:prstGeom prst="rect">
            <a:avLst/>
          </a:prstGeom>
        </p:spPr>
        <p:txBody>
          <a:bodyPr wrap="square">
            <a:spAutoFit/>
          </a:bodyPr>
          <a:lstStyle/>
          <a:p>
            <a:pPr algn="r">
              <a:defRPr/>
            </a:pPr>
            <a:r>
              <a:rPr lang="en-US" sz="2800" dirty="0" smtClean="0">
                <a:latin typeface="Gotham HTF Medium"/>
                <a:cs typeface="Gotham HTF Medium"/>
              </a:rPr>
              <a:t>Sometimes burnout cultures play </a:t>
            </a:r>
            <a:r>
              <a:rPr lang="en-US" sz="2800" dirty="0">
                <a:latin typeface="Gotham HTF Medium"/>
                <a:cs typeface="Gotham HTF Medium"/>
              </a:rPr>
              <a:t>a role, but …</a:t>
            </a:r>
            <a:r>
              <a:rPr lang="en-US" sz="2800" dirty="0" smtClean="0">
                <a:latin typeface="Gotham HTF Medium"/>
                <a:cs typeface="Gotham HTF Medium"/>
              </a:rPr>
              <a:t>.</a:t>
            </a:r>
            <a:endParaRPr lang="en-US" sz="2800" dirty="0">
              <a:latin typeface="Gotham HTF Medium"/>
              <a:cs typeface="Gotham HTF Medium"/>
            </a:endParaRPr>
          </a:p>
        </p:txBody>
      </p:sp>
      <p:sp>
        <p:nvSpPr>
          <p:cNvPr id="3" name="TextBox 2"/>
          <p:cNvSpPr txBox="1"/>
          <p:nvPr/>
        </p:nvSpPr>
        <p:spPr>
          <a:xfrm>
            <a:off x="6129867" y="948267"/>
            <a:ext cx="2379133" cy="2585323"/>
          </a:xfrm>
          <a:prstGeom prst="rect">
            <a:avLst/>
          </a:prstGeom>
          <a:noFill/>
        </p:spPr>
        <p:txBody>
          <a:bodyPr wrap="square" rtlCol="0">
            <a:spAutoFit/>
          </a:bodyPr>
          <a:lstStyle/>
          <a:p>
            <a:pPr algn="ctr"/>
            <a:r>
              <a:rPr lang="en-US" sz="2400" dirty="0">
                <a:latin typeface="Gotham HTF Light"/>
                <a:cs typeface="Gotham HTF Light"/>
              </a:rPr>
              <a:t>Many of the reasons why we’re overwhelmed starts with our own doing.</a:t>
            </a:r>
          </a:p>
          <a:p>
            <a:endParaRPr lang="en-US" dirty="0"/>
          </a:p>
        </p:txBody>
      </p:sp>
      <p:sp>
        <p:nvSpPr>
          <p:cNvPr id="6" name="TextBox 5"/>
          <p:cNvSpPr txBox="1"/>
          <p:nvPr/>
        </p:nvSpPr>
        <p:spPr>
          <a:xfrm>
            <a:off x="5793910" y="4664670"/>
            <a:ext cx="3492080" cy="461665"/>
          </a:xfrm>
          <a:prstGeom prst="rect">
            <a:avLst/>
          </a:prstGeom>
          <a:solidFill>
            <a:srgbClr val="FFFFFF"/>
          </a:solidFill>
        </p:spPr>
        <p:txBody>
          <a:bodyPr wrap="square" rtlCol="0">
            <a:spAutoFit/>
          </a:bodyPr>
          <a:lstStyle/>
          <a:p>
            <a:r>
              <a:rPr lang="en-US" sz="1200" dirty="0">
                <a:latin typeface="Gotham HTF Light"/>
                <a:cs typeface="Gotham HTF Light"/>
              </a:rPr>
              <a:t>Why do we say yes to doing more </a:t>
            </a:r>
            <a:r>
              <a:rPr lang="en-US" sz="1200" dirty="0" smtClean="0">
                <a:latin typeface="Gotham HTF Light"/>
                <a:cs typeface="Gotham HTF Light"/>
              </a:rPr>
              <a:t>work than </a:t>
            </a:r>
            <a:r>
              <a:rPr lang="en-US" sz="1200" dirty="0">
                <a:latin typeface="Gotham HTF Light"/>
                <a:cs typeface="Gotham HTF Light"/>
              </a:rPr>
              <a:t>we have capacity to do</a:t>
            </a:r>
            <a:r>
              <a:rPr lang="en-US" sz="1200" dirty="0" smtClean="0">
                <a:latin typeface="Gotham HTF Light"/>
                <a:cs typeface="Gotham HTF Light"/>
              </a:rPr>
              <a:t>? </a:t>
            </a:r>
            <a:r>
              <a:rPr lang="en-US" sz="1200" dirty="0">
                <a:latin typeface="Gotham HTF Light"/>
                <a:cs typeface="Gotham HTF Light"/>
              </a:rPr>
              <a:t> </a:t>
            </a:r>
            <a:r>
              <a:rPr lang="en-US" sz="1200" dirty="0" smtClean="0">
                <a:latin typeface="Gotham HTF Light"/>
                <a:cs typeface="Gotham HTF Light"/>
              </a:rPr>
              <a:t>4 reasons</a:t>
            </a:r>
            <a:endParaRPr lang="en-US" sz="1200" dirty="0">
              <a:latin typeface="Gotham HTF Light"/>
              <a:cs typeface="Gotham HTF Light"/>
            </a:endParaRPr>
          </a:p>
        </p:txBody>
      </p:sp>
    </p:spTree>
    <p:extLst>
      <p:ext uri="{BB962C8B-B14F-4D97-AF65-F5344CB8AC3E}">
        <p14:creationId xmlns:p14="http://schemas.microsoft.com/office/powerpoint/2010/main" val="2242561947"/>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3"/>
          </p:nvPr>
        </p:nvSpPr>
        <p:spPr/>
        <p:txBody>
          <a:bodyPr/>
          <a:lstStyle/>
          <a:p>
            <a:r>
              <a:rPr lang="en-US" dirty="0" smtClean="0">
                <a:solidFill>
                  <a:srgbClr val="9FA39B"/>
                </a:solidFill>
              </a:rPr>
              <a:t>@dominicad</a:t>
            </a:r>
          </a:p>
        </p:txBody>
      </p:sp>
      <p:sp>
        <p:nvSpPr>
          <p:cNvPr id="5" name="Rectangle 4"/>
          <p:cNvSpPr/>
          <p:nvPr/>
        </p:nvSpPr>
        <p:spPr>
          <a:xfrm>
            <a:off x="528280" y="33298"/>
            <a:ext cx="8321240" cy="666849"/>
          </a:xfrm>
          <a:prstGeom prst="rect">
            <a:avLst/>
          </a:prstGeom>
        </p:spPr>
        <p:txBody>
          <a:bodyPr wrap="none">
            <a:spAutoFit/>
          </a:bodyPr>
          <a:lstStyle/>
          <a:p>
            <a:pPr lvl="0">
              <a:lnSpc>
                <a:spcPct val="120000"/>
              </a:lnSpc>
            </a:pPr>
            <a:r>
              <a:rPr lang="en-US" sz="3200" dirty="0" smtClean="0">
                <a:latin typeface="Gotham HTF Medium"/>
                <a:cs typeface="Gotham HTF Medium"/>
              </a:rPr>
              <a:t>#1 -  I </a:t>
            </a:r>
            <a:r>
              <a:rPr lang="en-US" sz="3200" dirty="0">
                <a:latin typeface="Gotham HTF Medium"/>
                <a:cs typeface="Gotham HTF Medium"/>
              </a:rPr>
              <a:t>don’t want to let the team </a:t>
            </a:r>
            <a:r>
              <a:rPr lang="en-US" sz="3200" dirty="0" smtClean="0">
                <a:latin typeface="Gotham HTF Medium"/>
                <a:cs typeface="Gotham HTF Medium"/>
              </a:rPr>
              <a:t>down.</a:t>
            </a:r>
            <a:endParaRPr lang="en-US" sz="3200" dirty="0">
              <a:latin typeface="Gotham HTF Medium"/>
              <a:cs typeface="Gotham HTF Medium"/>
            </a:endParaRPr>
          </a:p>
        </p:txBody>
      </p:sp>
      <p:pic>
        <p:nvPicPr>
          <p:cNvPr id="6" name="Picture 5" descr="IMG_Soccer player loss.png"/>
          <p:cNvPicPr>
            <a:picLocks noChangeAspect="1"/>
          </p:cNvPicPr>
          <p:nvPr/>
        </p:nvPicPr>
        <p:blipFill rotWithShape="1">
          <a:blip r:embed="rId3">
            <a:extLst>
              <a:ext uri="{28A0092B-C50C-407E-A947-70E740481C1C}">
                <a14:useLocalDpi xmlns:a14="http://schemas.microsoft.com/office/drawing/2010/main" val="0"/>
              </a:ext>
            </a:extLst>
          </a:blip>
          <a:srcRect l="14939" t="24527" r="12222" b="4856"/>
          <a:stretch/>
        </p:blipFill>
        <p:spPr>
          <a:xfrm>
            <a:off x="939800" y="1135063"/>
            <a:ext cx="4995334" cy="3632201"/>
          </a:xfrm>
          <a:prstGeom prst="rect">
            <a:avLst/>
          </a:prstGeom>
        </p:spPr>
      </p:pic>
    </p:spTree>
    <p:extLst>
      <p:ext uri="{BB962C8B-B14F-4D97-AF65-F5344CB8AC3E}">
        <p14:creationId xmlns:p14="http://schemas.microsoft.com/office/powerpoint/2010/main" val="4131517465"/>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3"/>
          </p:nvPr>
        </p:nvSpPr>
        <p:spPr/>
        <p:txBody>
          <a:bodyPr/>
          <a:lstStyle/>
          <a:p>
            <a:r>
              <a:rPr lang="en-US" dirty="0" smtClean="0">
                <a:solidFill>
                  <a:srgbClr val="9FA39B"/>
                </a:solidFill>
              </a:rPr>
              <a:t>@dominicad</a:t>
            </a:r>
          </a:p>
        </p:txBody>
      </p:sp>
      <p:pic>
        <p:nvPicPr>
          <p:cNvPr id="2" name="Picture 1" descr="IMG_Shiny new object.png"/>
          <p:cNvPicPr>
            <a:picLocks noChangeAspect="1"/>
          </p:cNvPicPr>
          <p:nvPr/>
        </p:nvPicPr>
        <p:blipFill rotWithShape="1">
          <a:blip r:embed="rId3">
            <a:extLst>
              <a:ext uri="{28A0092B-C50C-407E-A947-70E740481C1C}">
                <a14:useLocalDpi xmlns:a14="http://schemas.microsoft.com/office/drawing/2010/main" val="0"/>
              </a:ext>
            </a:extLst>
          </a:blip>
          <a:srcRect l="18025" t="14486" r="15062" b="9959"/>
          <a:stretch/>
        </p:blipFill>
        <p:spPr>
          <a:xfrm>
            <a:off x="2379133" y="745066"/>
            <a:ext cx="4588934" cy="3886201"/>
          </a:xfrm>
          <a:prstGeom prst="rect">
            <a:avLst/>
          </a:prstGeom>
        </p:spPr>
      </p:pic>
      <p:sp>
        <p:nvSpPr>
          <p:cNvPr id="6" name="Rectangle 5"/>
          <p:cNvSpPr/>
          <p:nvPr/>
        </p:nvSpPr>
        <p:spPr>
          <a:xfrm>
            <a:off x="152399" y="81135"/>
            <a:ext cx="8695267" cy="1112099"/>
          </a:xfrm>
          <a:prstGeom prst="rect">
            <a:avLst/>
          </a:prstGeom>
        </p:spPr>
        <p:txBody>
          <a:bodyPr wrap="square">
            <a:spAutoFit/>
          </a:bodyPr>
          <a:lstStyle/>
          <a:p>
            <a:pPr lvl="0" algn="r">
              <a:lnSpc>
                <a:spcPct val="120000"/>
              </a:lnSpc>
            </a:pPr>
            <a:r>
              <a:rPr lang="en-US" sz="2800" dirty="0" smtClean="0">
                <a:latin typeface="Gotham HTF Medium"/>
                <a:cs typeface="Gotham HTF Medium"/>
              </a:rPr>
              <a:t>#2  I’d </a:t>
            </a:r>
            <a:r>
              <a:rPr lang="en-US" sz="2800" dirty="0">
                <a:latin typeface="Gotham HTF Medium"/>
                <a:cs typeface="Gotham HTF Medium"/>
              </a:rPr>
              <a:t>rather start a shiny new thing than </a:t>
            </a:r>
            <a:r>
              <a:rPr lang="en-US" sz="2800" dirty="0" smtClean="0">
                <a:latin typeface="Gotham HTF Medium"/>
                <a:cs typeface="Gotham HTF Medium"/>
              </a:rPr>
              <a:t>toil in something unglamorous</a:t>
            </a:r>
            <a:r>
              <a:rPr lang="en-US" sz="2800" dirty="0">
                <a:latin typeface="Gotham HTF Medium"/>
                <a:cs typeface="Gotham HTF Medium"/>
              </a:rPr>
              <a:t>.</a:t>
            </a:r>
          </a:p>
        </p:txBody>
      </p:sp>
      <p:sp>
        <p:nvSpPr>
          <p:cNvPr id="3" name="TextBox 2"/>
          <p:cNvSpPr txBox="1"/>
          <p:nvPr/>
        </p:nvSpPr>
        <p:spPr>
          <a:xfrm>
            <a:off x="7391400" y="4459487"/>
            <a:ext cx="1608133" cy="307777"/>
          </a:xfrm>
          <a:prstGeom prst="rect">
            <a:avLst/>
          </a:prstGeom>
          <a:noFill/>
        </p:spPr>
        <p:txBody>
          <a:bodyPr wrap="none" rtlCol="0">
            <a:spAutoFit/>
          </a:bodyPr>
          <a:lstStyle/>
          <a:p>
            <a:r>
              <a:rPr lang="en-US" sz="1400" dirty="0">
                <a:latin typeface="Gotham HTF Light"/>
                <a:cs typeface="Gotham HTF Light"/>
              </a:rPr>
              <a:t>o</a:t>
            </a:r>
            <a:r>
              <a:rPr lang="en-US" sz="1400" dirty="0" smtClean="0">
                <a:latin typeface="Gotham HTF Light"/>
                <a:cs typeface="Gotham HTF Light"/>
              </a:rPr>
              <a:t>ptimize for fun</a:t>
            </a:r>
            <a:endParaRPr lang="en-US" sz="1400" dirty="0">
              <a:latin typeface="Gotham HTF Light"/>
              <a:cs typeface="Gotham HTF Light"/>
            </a:endParaRPr>
          </a:p>
        </p:txBody>
      </p:sp>
    </p:spTree>
    <p:extLst>
      <p:ext uri="{BB962C8B-B14F-4D97-AF65-F5344CB8AC3E}">
        <p14:creationId xmlns:p14="http://schemas.microsoft.com/office/powerpoint/2010/main" val="3128740937"/>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3"/>
          </p:nvPr>
        </p:nvSpPr>
        <p:spPr/>
        <p:txBody>
          <a:bodyPr/>
          <a:lstStyle/>
          <a:p>
            <a:r>
              <a:rPr lang="en-US" dirty="0" smtClean="0">
                <a:solidFill>
                  <a:srgbClr val="9FA39B"/>
                </a:solidFill>
              </a:rPr>
              <a:t>@dominicad</a:t>
            </a:r>
          </a:p>
        </p:txBody>
      </p:sp>
      <p:sp>
        <p:nvSpPr>
          <p:cNvPr id="5" name="Rectangle 4"/>
          <p:cNvSpPr/>
          <p:nvPr/>
        </p:nvSpPr>
        <p:spPr>
          <a:xfrm>
            <a:off x="110067" y="38153"/>
            <a:ext cx="8839200" cy="630942"/>
          </a:xfrm>
          <a:prstGeom prst="rect">
            <a:avLst/>
          </a:prstGeom>
        </p:spPr>
        <p:txBody>
          <a:bodyPr wrap="square">
            <a:spAutoFit/>
          </a:bodyPr>
          <a:lstStyle/>
          <a:p>
            <a:pPr lvl="0">
              <a:lnSpc>
                <a:spcPct val="120000"/>
              </a:lnSpc>
            </a:pPr>
            <a:r>
              <a:rPr lang="en-US" sz="3000" dirty="0" smtClean="0">
                <a:latin typeface="Gotham HTF Medium"/>
                <a:cs typeface="Gotham HTF Medium"/>
              </a:rPr>
              <a:t> #3 I Didn’t </a:t>
            </a:r>
            <a:r>
              <a:rPr lang="en-US" sz="3000" dirty="0">
                <a:latin typeface="Gotham HTF Medium"/>
                <a:cs typeface="Gotham HTF Medium"/>
              </a:rPr>
              <a:t>realize how big the request </a:t>
            </a:r>
            <a:r>
              <a:rPr lang="en-US" sz="3000" dirty="0" smtClean="0">
                <a:latin typeface="Gotham HTF Medium"/>
                <a:cs typeface="Gotham HTF Medium"/>
              </a:rPr>
              <a:t>was.</a:t>
            </a:r>
            <a:endParaRPr lang="en-US" sz="3000" dirty="0">
              <a:latin typeface="Gotham HTF Medium"/>
              <a:cs typeface="Gotham HTF Medium"/>
            </a:endParaRPr>
          </a:p>
        </p:txBody>
      </p:sp>
      <p:pic>
        <p:nvPicPr>
          <p:cNvPr id="3" name="Picture 2" descr="IMG_Camel overloaded.png"/>
          <p:cNvPicPr>
            <a:picLocks noChangeAspect="1"/>
          </p:cNvPicPr>
          <p:nvPr/>
        </p:nvPicPr>
        <p:blipFill rotWithShape="1">
          <a:blip r:embed="rId3">
            <a:extLst>
              <a:ext uri="{28A0092B-C50C-407E-A947-70E740481C1C}">
                <a14:useLocalDpi xmlns:a14="http://schemas.microsoft.com/office/drawing/2010/main" val="0"/>
              </a:ext>
            </a:extLst>
          </a:blip>
          <a:srcRect l="8642" t="21235" r="14197" b="8642"/>
          <a:stretch/>
        </p:blipFill>
        <p:spPr>
          <a:xfrm>
            <a:off x="2912534" y="914400"/>
            <a:ext cx="5291666" cy="3606800"/>
          </a:xfrm>
          <a:prstGeom prst="rect">
            <a:avLst/>
          </a:prstGeom>
        </p:spPr>
      </p:pic>
    </p:spTree>
    <p:extLst>
      <p:ext uri="{BB962C8B-B14F-4D97-AF65-F5344CB8AC3E}">
        <p14:creationId xmlns:p14="http://schemas.microsoft.com/office/powerpoint/2010/main" val="573813125"/>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3"/>
          </p:nvPr>
        </p:nvSpPr>
        <p:spPr/>
        <p:txBody>
          <a:bodyPr/>
          <a:lstStyle/>
          <a:p>
            <a:r>
              <a:rPr lang="en-US" dirty="0" smtClean="0">
                <a:solidFill>
                  <a:srgbClr val="9FA39B"/>
                </a:solidFill>
              </a:rPr>
              <a:t>@dominicad</a:t>
            </a:r>
          </a:p>
        </p:txBody>
      </p:sp>
      <p:sp>
        <p:nvSpPr>
          <p:cNvPr id="5" name="Rectangle 4"/>
          <p:cNvSpPr/>
          <p:nvPr/>
        </p:nvSpPr>
        <p:spPr>
          <a:xfrm>
            <a:off x="5520266" y="1097498"/>
            <a:ext cx="3318934" cy="2677656"/>
          </a:xfrm>
          <a:prstGeom prst="rect">
            <a:avLst/>
          </a:prstGeom>
        </p:spPr>
        <p:txBody>
          <a:bodyPr wrap="square">
            <a:spAutoFit/>
          </a:bodyPr>
          <a:lstStyle/>
          <a:p>
            <a:pPr algn="ctr"/>
            <a:r>
              <a:rPr lang="en-US" sz="2400" dirty="0" smtClean="0">
                <a:latin typeface="Gotham HTF Light"/>
                <a:cs typeface="Gotham HTF Light"/>
              </a:rPr>
              <a:t>It’s hard to say “</a:t>
            </a:r>
            <a:r>
              <a:rPr lang="en-US" sz="2400" dirty="0">
                <a:latin typeface="Gotham HTF Light"/>
                <a:cs typeface="Gotham HTF Light"/>
              </a:rPr>
              <a:t>no,</a:t>
            </a:r>
            <a:r>
              <a:rPr lang="en-US" sz="2400" dirty="0" smtClean="0">
                <a:latin typeface="Gotham HTF Light"/>
                <a:cs typeface="Gotham HTF Light"/>
              </a:rPr>
              <a:t>” to </a:t>
            </a:r>
            <a:r>
              <a:rPr lang="en-US" sz="2400" dirty="0">
                <a:latin typeface="Gotham HTF Light"/>
                <a:cs typeface="Gotham HTF Light"/>
              </a:rPr>
              <a:t>the boss or to people we </a:t>
            </a:r>
            <a:r>
              <a:rPr lang="en-US" sz="2400" dirty="0" smtClean="0">
                <a:latin typeface="Gotham HTF Light"/>
                <a:cs typeface="Gotham HTF Light"/>
              </a:rPr>
              <a:t>like</a:t>
            </a:r>
            <a:r>
              <a:rPr lang="en-US" sz="2400" dirty="0">
                <a:latin typeface="Gotham HTF Light"/>
                <a:cs typeface="Gotham HTF Light"/>
              </a:rPr>
              <a:t>. </a:t>
            </a:r>
            <a:endParaRPr lang="en-US" sz="2400" dirty="0" smtClean="0">
              <a:latin typeface="Gotham HTF Light"/>
              <a:cs typeface="Gotham HTF Light"/>
            </a:endParaRPr>
          </a:p>
          <a:p>
            <a:pPr algn="ctr"/>
            <a:endParaRPr lang="en-US" sz="2400" dirty="0">
              <a:latin typeface="Gotham HTF Light"/>
              <a:cs typeface="Gotham HTF Light"/>
            </a:endParaRPr>
          </a:p>
          <a:p>
            <a:pPr algn="ctr"/>
            <a:r>
              <a:rPr lang="en-US" sz="2400" dirty="0" smtClean="0">
                <a:latin typeface="Gotham HTF Light"/>
                <a:cs typeface="Gotham HTF Light"/>
              </a:rPr>
              <a:t>Who feels okay to refuse </a:t>
            </a:r>
            <a:r>
              <a:rPr lang="en-US" sz="2400" dirty="0">
                <a:latin typeface="Gotham HTF Light"/>
                <a:cs typeface="Gotham HTF Light"/>
              </a:rPr>
              <a:t>a manager’s request</a:t>
            </a:r>
            <a:r>
              <a:rPr lang="en-US" sz="2400" dirty="0" smtClean="0">
                <a:latin typeface="Gotham HTF Light"/>
                <a:cs typeface="Gotham HTF Light"/>
              </a:rPr>
              <a:t>?</a:t>
            </a:r>
            <a:r>
              <a:rPr lang="en-US" sz="2400" dirty="0"/>
              <a:t> </a:t>
            </a:r>
          </a:p>
        </p:txBody>
      </p:sp>
      <p:sp>
        <p:nvSpPr>
          <p:cNvPr id="6" name="Rectangle 5"/>
          <p:cNvSpPr/>
          <p:nvPr/>
        </p:nvSpPr>
        <p:spPr>
          <a:xfrm>
            <a:off x="245532" y="157336"/>
            <a:ext cx="7715843" cy="630942"/>
          </a:xfrm>
          <a:prstGeom prst="rect">
            <a:avLst/>
          </a:prstGeom>
        </p:spPr>
        <p:txBody>
          <a:bodyPr wrap="square">
            <a:spAutoFit/>
          </a:bodyPr>
          <a:lstStyle/>
          <a:p>
            <a:pPr lvl="0">
              <a:lnSpc>
                <a:spcPct val="120000"/>
              </a:lnSpc>
            </a:pPr>
            <a:r>
              <a:rPr lang="en-US" sz="3000" dirty="0" smtClean="0">
                <a:latin typeface="Gotham HTF Medium"/>
                <a:cs typeface="Gotham HTF Medium"/>
              </a:rPr>
              <a:t>#4 The </a:t>
            </a:r>
            <a:r>
              <a:rPr lang="en-US" sz="3000" dirty="0">
                <a:latin typeface="Gotham HTF Medium"/>
                <a:cs typeface="Gotham HTF Medium"/>
              </a:rPr>
              <a:t>boss asked </a:t>
            </a:r>
            <a:r>
              <a:rPr lang="en-US" sz="3000" dirty="0" smtClean="0">
                <a:latin typeface="Gotham HTF Medium"/>
                <a:cs typeface="Gotham HTF Medium"/>
              </a:rPr>
              <a:t>me.</a:t>
            </a:r>
            <a:endParaRPr lang="en-US" sz="3000" dirty="0">
              <a:latin typeface="Gotham HTF Medium"/>
              <a:cs typeface="Gotham HTF Medium"/>
            </a:endParaRPr>
          </a:p>
        </p:txBody>
      </p:sp>
      <p:pic>
        <p:nvPicPr>
          <p:cNvPr id="2" name="Picture 1" descr="IMG_Gandalf the boss.png"/>
          <p:cNvPicPr>
            <a:picLocks noChangeAspect="1"/>
          </p:cNvPicPr>
          <p:nvPr/>
        </p:nvPicPr>
        <p:blipFill rotWithShape="1">
          <a:blip r:embed="rId3">
            <a:extLst>
              <a:ext uri="{28A0092B-C50C-407E-A947-70E740481C1C}">
                <a14:useLocalDpi xmlns:a14="http://schemas.microsoft.com/office/drawing/2010/main" val="0"/>
              </a:ext>
            </a:extLst>
          </a:blip>
          <a:srcRect l="18251" t="25796" r="5640" b="19883"/>
          <a:stretch/>
        </p:blipFill>
        <p:spPr>
          <a:xfrm rot="5400000">
            <a:off x="1128658" y="1069393"/>
            <a:ext cx="4041884" cy="3843867"/>
          </a:xfrm>
          <a:prstGeom prst="rect">
            <a:avLst/>
          </a:prstGeom>
        </p:spPr>
      </p:pic>
    </p:spTree>
    <p:extLst>
      <p:ext uri="{BB962C8B-B14F-4D97-AF65-F5344CB8AC3E}">
        <p14:creationId xmlns:p14="http://schemas.microsoft.com/office/powerpoint/2010/main" val="1465071681"/>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8722" y="87343"/>
            <a:ext cx="8229600" cy="857250"/>
          </a:xfrm>
        </p:spPr>
        <p:txBody>
          <a:bodyPr>
            <a:normAutofit/>
          </a:bodyPr>
          <a:lstStyle/>
          <a:p>
            <a:r>
              <a:rPr lang="en-US" sz="3200" dirty="0" smtClean="0">
                <a:latin typeface="Gotham HTF Medium"/>
                <a:cs typeface="Gotham HTF Medium"/>
              </a:rPr>
              <a:t>Enter </a:t>
            </a:r>
            <a:r>
              <a:rPr lang="en-US" sz="3200" dirty="0" err="1" smtClean="0">
                <a:latin typeface="Gotham HTF Medium"/>
                <a:cs typeface="Gotham HTF Medium"/>
              </a:rPr>
              <a:t>DEVops</a:t>
            </a:r>
            <a:r>
              <a:rPr lang="en-US" sz="3200" dirty="0" smtClean="0">
                <a:latin typeface="Gotham HTF Medium"/>
                <a:cs typeface="Gotham HTF Medium"/>
              </a:rPr>
              <a:t> Culture</a:t>
            </a:r>
            <a:endParaRPr lang="en-US" sz="3200" dirty="0">
              <a:latin typeface="Gotham HTF Medium"/>
              <a:cs typeface="Gotham HTF Medium"/>
            </a:endParaRPr>
          </a:p>
        </p:txBody>
      </p:sp>
      <p:sp>
        <p:nvSpPr>
          <p:cNvPr id="4" name="Footer Placeholder 3"/>
          <p:cNvSpPr>
            <a:spLocks noGrp="1"/>
          </p:cNvSpPr>
          <p:nvPr>
            <p:ph type="ftr" sz="quarter" idx="3"/>
          </p:nvPr>
        </p:nvSpPr>
        <p:spPr/>
        <p:txBody>
          <a:bodyPr/>
          <a:lstStyle/>
          <a:p>
            <a:r>
              <a:rPr lang="en-US" dirty="0" smtClean="0">
                <a:solidFill>
                  <a:srgbClr val="9FA39B"/>
                </a:solidFill>
              </a:rPr>
              <a:t>@dominicad</a:t>
            </a:r>
          </a:p>
        </p:txBody>
      </p:sp>
      <p:sp>
        <p:nvSpPr>
          <p:cNvPr id="3" name="Rectangle 2"/>
          <p:cNvSpPr/>
          <p:nvPr/>
        </p:nvSpPr>
        <p:spPr>
          <a:xfrm>
            <a:off x="4142128" y="1657211"/>
            <a:ext cx="3987800" cy="2296013"/>
          </a:xfrm>
          <a:prstGeom prst="rect">
            <a:avLst/>
          </a:prstGeom>
        </p:spPr>
        <p:txBody>
          <a:bodyPr wrap="square">
            <a:spAutoFit/>
          </a:bodyPr>
          <a:lstStyle/>
          <a:p>
            <a:pPr marL="457200" indent="-457200">
              <a:lnSpc>
                <a:spcPct val="120000"/>
              </a:lnSpc>
              <a:buFont typeface="Wingdings" charset="2"/>
              <a:buChar char="§"/>
            </a:pPr>
            <a:r>
              <a:rPr lang="en-US" sz="2400" dirty="0" smtClean="0">
                <a:latin typeface="Gotham HTF Light"/>
                <a:cs typeface="Gotham HTF Light"/>
              </a:rPr>
              <a:t>information flow</a:t>
            </a:r>
          </a:p>
          <a:p>
            <a:pPr marL="457200" indent="-457200">
              <a:lnSpc>
                <a:spcPct val="120000"/>
              </a:lnSpc>
              <a:buFont typeface="Wingdings" charset="2"/>
              <a:buChar char="§"/>
            </a:pPr>
            <a:r>
              <a:rPr lang="en-US" sz="2400" dirty="0" smtClean="0">
                <a:latin typeface="Gotham HTF Light"/>
                <a:cs typeface="Gotham HTF Light"/>
              </a:rPr>
              <a:t>the value of learning</a:t>
            </a:r>
          </a:p>
          <a:p>
            <a:pPr marL="457200" indent="-457200">
              <a:lnSpc>
                <a:spcPct val="120000"/>
              </a:lnSpc>
              <a:buFont typeface="Wingdings" charset="2"/>
              <a:buChar char="§"/>
            </a:pPr>
            <a:r>
              <a:rPr lang="en-US" sz="2400" dirty="0">
                <a:latin typeface="Gotham HTF Light"/>
                <a:cs typeface="Gotham HTF Light"/>
              </a:rPr>
              <a:t>high cooperation &amp; </a:t>
            </a:r>
            <a:r>
              <a:rPr lang="en-US" sz="2400" dirty="0" smtClean="0">
                <a:latin typeface="Gotham HTF Light"/>
                <a:cs typeface="Gotham HTF Light"/>
              </a:rPr>
              <a:t>trust</a:t>
            </a:r>
          </a:p>
          <a:p>
            <a:pPr marL="457200" indent="-457200">
              <a:lnSpc>
                <a:spcPct val="120000"/>
              </a:lnSpc>
              <a:buFont typeface="Wingdings" charset="2"/>
              <a:buChar char="§"/>
            </a:pPr>
            <a:r>
              <a:rPr lang="en-US" sz="2400" dirty="0">
                <a:latin typeface="Gotham HTF Light"/>
                <a:cs typeface="Gotham HTF Light"/>
              </a:rPr>
              <a:t>p</a:t>
            </a:r>
            <a:r>
              <a:rPr lang="en-US" sz="2400" dirty="0" smtClean="0">
                <a:latin typeface="Gotham HTF Light"/>
                <a:cs typeface="Gotham HTF Light"/>
              </a:rPr>
              <a:t>eople like their job</a:t>
            </a:r>
          </a:p>
        </p:txBody>
      </p:sp>
      <p:pic>
        <p:nvPicPr>
          <p:cNvPr id="5" name="Picture 4" descr="IMG_respect cloud.png"/>
          <p:cNvPicPr>
            <a:picLocks noChangeAspect="1"/>
          </p:cNvPicPr>
          <p:nvPr/>
        </p:nvPicPr>
        <p:blipFill rotWithShape="1">
          <a:blip r:embed="rId3">
            <a:extLst>
              <a:ext uri="{28A0092B-C50C-407E-A947-70E740481C1C}">
                <a14:useLocalDpi xmlns:a14="http://schemas.microsoft.com/office/drawing/2010/main" val="0"/>
              </a:ext>
            </a:extLst>
          </a:blip>
          <a:srcRect l="3087" t="10535" r="5432" b="23292"/>
          <a:stretch/>
        </p:blipFill>
        <p:spPr>
          <a:xfrm>
            <a:off x="371856" y="1657211"/>
            <a:ext cx="2844532" cy="1543189"/>
          </a:xfrm>
          <a:prstGeom prst="rect">
            <a:avLst/>
          </a:prstGeom>
        </p:spPr>
      </p:pic>
      <p:sp>
        <p:nvSpPr>
          <p:cNvPr id="8" name="Rectangle 7"/>
          <p:cNvSpPr/>
          <p:nvPr/>
        </p:nvSpPr>
        <p:spPr>
          <a:xfrm>
            <a:off x="3577540" y="2058154"/>
            <a:ext cx="1079127" cy="369332"/>
          </a:xfrm>
          <a:prstGeom prst="rect">
            <a:avLst/>
          </a:prstGeom>
        </p:spPr>
        <p:txBody>
          <a:bodyPr wrap="square">
            <a:spAutoFit/>
          </a:bodyPr>
          <a:lstStyle/>
          <a:p>
            <a:r>
              <a:rPr lang="en-US" dirty="0">
                <a:latin typeface="Wingdings"/>
                <a:ea typeface="Wingdings"/>
                <a:cs typeface="Wingdings"/>
              </a:rPr>
              <a:t></a:t>
            </a:r>
            <a:endParaRPr lang="en-US" dirty="0"/>
          </a:p>
        </p:txBody>
      </p:sp>
      <p:sp>
        <p:nvSpPr>
          <p:cNvPr id="9" name="Freeform 145"/>
          <p:cNvSpPr>
            <a:spLocks/>
          </p:cNvSpPr>
          <p:nvPr/>
        </p:nvSpPr>
        <p:spPr bwMode="auto">
          <a:xfrm>
            <a:off x="0" y="940795"/>
            <a:ext cx="9143999" cy="45719"/>
          </a:xfrm>
          <a:custGeom>
            <a:avLst/>
            <a:gdLst/>
            <a:ahLst/>
            <a:cxnLst>
              <a:cxn ang="0">
                <a:pos x="543" y="15"/>
              </a:cxn>
              <a:cxn ang="0">
                <a:pos x="525" y="15"/>
              </a:cxn>
              <a:cxn ang="0">
                <a:pos x="488" y="18"/>
              </a:cxn>
              <a:cxn ang="0">
                <a:pos x="475" y="17"/>
              </a:cxn>
              <a:cxn ang="0">
                <a:pos x="436" y="15"/>
              </a:cxn>
              <a:cxn ang="0">
                <a:pos x="423" y="15"/>
              </a:cxn>
              <a:cxn ang="0">
                <a:pos x="401" y="16"/>
              </a:cxn>
              <a:cxn ang="0">
                <a:pos x="382" y="15"/>
              </a:cxn>
              <a:cxn ang="0">
                <a:pos x="372" y="14"/>
              </a:cxn>
              <a:cxn ang="0">
                <a:pos x="363" y="16"/>
              </a:cxn>
              <a:cxn ang="0">
                <a:pos x="341" y="18"/>
              </a:cxn>
              <a:cxn ang="0">
                <a:pos x="329" y="17"/>
              </a:cxn>
              <a:cxn ang="0">
                <a:pos x="316" y="19"/>
              </a:cxn>
              <a:cxn ang="0">
                <a:pos x="300" y="17"/>
              </a:cxn>
              <a:cxn ang="0">
                <a:pos x="282" y="17"/>
              </a:cxn>
              <a:cxn ang="0">
                <a:pos x="259" y="16"/>
              </a:cxn>
              <a:cxn ang="0">
                <a:pos x="250" y="17"/>
              </a:cxn>
              <a:cxn ang="0">
                <a:pos x="241" y="15"/>
              </a:cxn>
              <a:cxn ang="0">
                <a:pos x="233" y="17"/>
              </a:cxn>
              <a:cxn ang="0">
                <a:pos x="230" y="17"/>
              </a:cxn>
              <a:cxn ang="0">
                <a:pos x="219" y="17"/>
              </a:cxn>
              <a:cxn ang="0">
                <a:pos x="188" y="17"/>
              </a:cxn>
              <a:cxn ang="0">
                <a:pos x="176" y="17"/>
              </a:cxn>
              <a:cxn ang="0">
                <a:pos x="166" y="17"/>
              </a:cxn>
              <a:cxn ang="0">
                <a:pos x="140" y="16"/>
              </a:cxn>
              <a:cxn ang="0">
                <a:pos x="134" y="12"/>
              </a:cxn>
              <a:cxn ang="0">
                <a:pos x="125" y="16"/>
              </a:cxn>
              <a:cxn ang="0">
                <a:pos x="118" y="20"/>
              </a:cxn>
              <a:cxn ang="0">
                <a:pos x="106" y="18"/>
              </a:cxn>
              <a:cxn ang="0">
                <a:pos x="102" y="20"/>
              </a:cxn>
              <a:cxn ang="0">
                <a:pos x="97" y="18"/>
              </a:cxn>
              <a:cxn ang="0">
                <a:pos x="88" y="15"/>
              </a:cxn>
              <a:cxn ang="0">
                <a:pos x="78" y="18"/>
              </a:cxn>
              <a:cxn ang="0">
                <a:pos x="73" y="16"/>
              </a:cxn>
              <a:cxn ang="0">
                <a:pos x="65" y="18"/>
              </a:cxn>
              <a:cxn ang="0">
                <a:pos x="56" y="18"/>
              </a:cxn>
              <a:cxn ang="0">
                <a:pos x="60" y="13"/>
              </a:cxn>
              <a:cxn ang="0">
                <a:pos x="44" y="16"/>
              </a:cxn>
              <a:cxn ang="0">
                <a:pos x="22" y="9"/>
              </a:cxn>
              <a:cxn ang="0">
                <a:pos x="15" y="8"/>
              </a:cxn>
              <a:cxn ang="0">
                <a:pos x="0" y="8"/>
              </a:cxn>
              <a:cxn ang="0">
                <a:pos x="6" y="5"/>
              </a:cxn>
              <a:cxn ang="0">
                <a:pos x="20" y="8"/>
              </a:cxn>
              <a:cxn ang="0">
                <a:pos x="46" y="4"/>
              </a:cxn>
              <a:cxn ang="0">
                <a:pos x="89" y="3"/>
              </a:cxn>
              <a:cxn ang="0">
                <a:pos x="137" y="2"/>
              </a:cxn>
              <a:cxn ang="0">
                <a:pos x="176" y="2"/>
              </a:cxn>
              <a:cxn ang="0">
                <a:pos x="204" y="1"/>
              </a:cxn>
              <a:cxn ang="0">
                <a:pos x="263" y="3"/>
              </a:cxn>
              <a:cxn ang="0">
                <a:pos x="294" y="5"/>
              </a:cxn>
              <a:cxn ang="0">
                <a:pos x="334" y="7"/>
              </a:cxn>
              <a:cxn ang="0">
                <a:pos x="467" y="4"/>
              </a:cxn>
              <a:cxn ang="0">
                <a:pos x="502" y="5"/>
              </a:cxn>
              <a:cxn ang="0">
                <a:pos x="604" y="17"/>
              </a:cxn>
            </a:cxnLst>
            <a:rect l="0" t="0" r="r" b="b"/>
            <a:pathLst>
              <a:path w="613" h="21">
                <a:moveTo>
                  <a:pt x="604" y="17"/>
                </a:moveTo>
                <a:cubicBezTo>
                  <a:pt x="597" y="21"/>
                  <a:pt x="587" y="16"/>
                  <a:pt x="579" y="18"/>
                </a:cubicBezTo>
                <a:cubicBezTo>
                  <a:pt x="578" y="19"/>
                  <a:pt x="580" y="16"/>
                  <a:pt x="577" y="17"/>
                </a:cubicBezTo>
                <a:cubicBezTo>
                  <a:pt x="570" y="20"/>
                  <a:pt x="557" y="17"/>
                  <a:pt x="548" y="15"/>
                </a:cubicBezTo>
                <a:cubicBezTo>
                  <a:pt x="549" y="14"/>
                  <a:pt x="549" y="14"/>
                  <a:pt x="549" y="14"/>
                </a:cubicBezTo>
                <a:cubicBezTo>
                  <a:pt x="547" y="13"/>
                  <a:pt x="545" y="15"/>
                  <a:pt x="543" y="15"/>
                </a:cubicBezTo>
                <a:cubicBezTo>
                  <a:pt x="543" y="15"/>
                  <a:pt x="543" y="14"/>
                  <a:pt x="543" y="14"/>
                </a:cubicBezTo>
                <a:cubicBezTo>
                  <a:pt x="542" y="15"/>
                  <a:pt x="539" y="14"/>
                  <a:pt x="539" y="15"/>
                </a:cubicBezTo>
                <a:cubicBezTo>
                  <a:pt x="538" y="15"/>
                  <a:pt x="538" y="14"/>
                  <a:pt x="537" y="13"/>
                </a:cubicBezTo>
                <a:cubicBezTo>
                  <a:pt x="536" y="15"/>
                  <a:pt x="536" y="15"/>
                  <a:pt x="536" y="15"/>
                </a:cubicBezTo>
                <a:cubicBezTo>
                  <a:pt x="533" y="18"/>
                  <a:pt x="529" y="14"/>
                  <a:pt x="524" y="16"/>
                </a:cubicBezTo>
                <a:cubicBezTo>
                  <a:pt x="525" y="16"/>
                  <a:pt x="525" y="15"/>
                  <a:pt x="525" y="15"/>
                </a:cubicBezTo>
                <a:cubicBezTo>
                  <a:pt x="518" y="17"/>
                  <a:pt x="510" y="16"/>
                  <a:pt x="502" y="17"/>
                </a:cubicBezTo>
                <a:cubicBezTo>
                  <a:pt x="503" y="16"/>
                  <a:pt x="503" y="15"/>
                  <a:pt x="502" y="15"/>
                </a:cubicBezTo>
                <a:cubicBezTo>
                  <a:pt x="502" y="16"/>
                  <a:pt x="500" y="17"/>
                  <a:pt x="498" y="17"/>
                </a:cubicBezTo>
                <a:cubicBezTo>
                  <a:pt x="497" y="15"/>
                  <a:pt x="494" y="18"/>
                  <a:pt x="492" y="17"/>
                </a:cubicBezTo>
                <a:cubicBezTo>
                  <a:pt x="492" y="17"/>
                  <a:pt x="492" y="17"/>
                  <a:pt x="492" y="17"/>
                </a:cubicBezTo>
                <a:cubicBezTo>
                  <a:pt x="490" y="19"/>
                  <a:pt x="490" y="16"/>
                  <a:pt x="488" y="18"/>
                </a:cubicBezTo>
                <a:cubicBezTo>
                  <a:pt x="487" y="17"/>
                  <a:pt x="487" y="17"/>
                  <a:pt x="487" y="17"/>
                </a:cubicBezTo>
                <a:cubicBezTo>
                  <a:pt x="486" y="19"/>
                  <a:pt x="485" y="16"/>
                  <a:pt x="483" y="17"/>
                </a:cubicBezTo>
                <a:cubicBezTo>
                  <a:pt x="483" y="17"/>
                  <a:pt x="483" y="17"/>
                  <a:pt x="483" y="17"/>
                </a:cubicBezTo>
                <a:cubicBezTo>
                  <a:pt x="482" y="18"/>
                  <a:pt x="481" y="16"/>
                  <a:pt x="480" y="17"/>
                </a:cubicBezTo>
                <a:cubicBezTo>
                  <a:pt x="480" y="17"/>
                  <a:pt x="480" y="17"/>
                  <a:pt x="480" y="17"/>
                </a:cubicBezTo>
                <a:cubicBezTo>
                  <a:pt x="477" y="17"/>
                  <a:pt x="475" y="16"/>
                  <a:pt x="475" y="17"/>
                </a:cubicBezTo>
                <a:cubicBezTo>
                  <a:pt x="474" y="16"/>
                  <a:pt x="478" y="17"/>
                  <a:pt x="477" y="15"/>
                </a:cubicBezTo>
                <a:cubicBezTo>
                  <a:pt x="467" y="16"/>
                  <a:pt x="457" y="16"/>
                  <a:pt x="447" y="16"/>
                </a:cubicBezTo>
                <a:cubicBezTo>
                  <a:pt x="446" y="15"/>
                  <a:pt x="446" y="15"/>
                  <a:pt x="445" y="14"/>
                </a:cubicBezTo>
                <a:cubicBezTo>
                  <a:pt x="444" y="15"/>
                  <a:pt x="442" y="14"/>
                  <a:pt x="441" y="15"/>
                </a:cubicBezTo>
                <a:cubicBezTo>
                  <a:pt x="441" y="15"/>
                  <a:pt x="440" y="14"/>
                  <a:pt x="440" y="14"/>
                </a:cubicBezTo>
                <a:cubicBezTo>
                  <a:pt x="438" y="14"/>
                  <a:pt x="438" y="16"/>
                  <a:pt x="436" y="15"/>
                </a:cubicBezTo>
                <a:cubicBezTo>
                  <a:pt x="437" y="15"/>
                  <a:pt x="437" y="14"/>
                  <a:pt x="437" y="14"/>
                </a:cubicBezTo>
                <a:cubicBezTo>
                  <a:pt x="435" y="15"/>
                  <a:pt x="433" y="15"/>
                  <a:pt x="431" y="15"/>
                </a:cubicBezTo>
                <a:cubicBezTo>
                  <a:pt x="431" y="15"/>
                  <a:pt x="432" y="15"/>
                  <a:pt x="431" y="14"/>
                </a:cubicBezTo>
                <a:cubicBezTo>
                  <a:pt x="429" y="16"/>
                  <a:pt x="428" y="14"/>
                  <a:pt x="426" y="15"/>
                </a:cubicBezTo>
                <a:cubicBezTo>
                  <a:pt x="426" y="14"/>
                  <a:pt x="426" y="14"/>
                  <a:pt x="426" y="14"/>
                </a:cubicBezTo>
                <a:cubicBezTo>
                  <a:pt x="423" y="12"/>
                  <a:pt x="426" y="16"/>
                  <a:pt x="423" y="15"/>
                </a:cubicBezTo>
                <a:cubicBezTo>
                  <a:pt x="424" y="15"/>
                  <a:pt x="423" y="14"/>
                  <a:pt x="423" y="14"/>
                </a:cubicBezTo>
                <a:cubicBezTo>
                  <a:pt x="421" y="16"/>
                  <a:pt x="417" y="15"/>
                  <a:pt x="415" y="16"/>
                </a:cubicBezTo>
                <a:cubicBezTo>
                  <a:pt x="415" y="15"/>
                  <a:pt x="415" y="15"/>
                  <a:pt x="415" y="15"/>
                </a:cubicBezTo>
                <a:cubicBezTo>
                  <a:pt x="412" y="15"/>
                  <a:pt x="409" y="15"/>
                  <a:pt x="406" y="15"/>
                </a:cubicBezTo>
                <a:cubicBezTo>
                  <a:pt x="405" y="15"/>
                  <a:pt x="407" y="13"/>
                  <a:pt x="404" y="13"/>
                </a:cubicBezTo>
                <a:cubicBezTo>
                  <a:pt x="404" y="15"/>
                  <a:pt x="399" y="14"/>
                  <a:pt x="401" y="16"/>
                </a:cubicBezTo>
                <a:cubicBezTo>
                  <a:pt x="399" y="16"/>
                  <a:pt x="395" y="15"/>
                  <a:pt x="393" y="16"/>
                </a:cubicBezTo>
                <a:cubicBezTo>
                  <a:pt x="394" y="15"/>
                  <a:pt x="392" y="13"/>
                  <a:pt x="394" y="13"/>
                </a:cubicBezTo>
                <a:cubicBezTo>
                  <a:pt x="393" y="12"/>
                  <a:pt x="393" y="12"/>
                  <a:pt x="393" y="12"/>
                </a:cubicBezTo>
                <a:cubicBezTo>
                  <a:pt x="393" y="11"/>
                  <a:pt x="394" y="12"/>
                  <a:pt x="394" y="11"/>
                </a:cubicBezTo>
                <a:cubicBezTo>
                  <a:pt x="393" y="11"/>
                  <a:pt x="390" y="12"/>
                  <a:pt x="389" y="12"/>
                </a:cubicBezTo>
                <a:cubicBezTo>
                  <a:pt x="387" y="13"/>
                  <a:pt x="385" y="15"/>
                  <a:pt x="382" y="15"/>
                </a:cubicBezTo>
                <a:cubicBezTo>
                  <a:pt x="384" y="15"/>
                  <a:pt x="382" y="13"/>
                  <a:pt x="383" y="13"/>
                </a:cubicBezTo>
                <a:cubicBezTo>
                  <a:pt x="378" y="17"/>
                  <a:pt x="378" y="17"/>
                  <a:pt x="378" y="17"/>
                </a:cubicBezTo>
                <a:cubicBezTo>
                  <a:pt x="377" y="17"/>
                  <a:pt x="378" y="15"/>
                  <a:pt x="377" y="16"/>
                </a:cubicBezTo>
                <a:cubicBezTo>
                  <a:pt x="377" y="16"/>
                  <a:pt x="376" y="16"/>
                  <a:pt x="376" y="17"/>
                </a:cubicBezTo>
                <a:cubicBezTo>
                  <a:pt x="375" y="17"/>
                  <a:pt x="372" y="17"/>
                  <a:pt x="371" y="15"/>
                </a:cubicBezTo>
                <a:cubicBezTo>
                  <a:pt x="371" y="15"/>
                  <a:pt x="373" y="15"/>
                  <a:pt x="372" y="14"/>
                </a:cubicBezTo>
                <a:cubicBezTo>
                  <a:pt x="370" y="14"/>
                  <a:pt x="370" y="15"/>
                  <a:pt x="368" y="15"/>
                </a:cubicBezTo>
                <a:cubicBezTo>
                  <a:pt x="368" y="15"/>
                  <a:pt x="368" y="15"/>
                  <a:pt x="368" y="15"/>
                </a:cubicBezTo>
                <a:cubicBezTo>
                  <a:pt x="367" y="14"/>
                  <a:pt x="364" y="15"/>
                  <a:pt x="366" y="16"/>
                </a:cubicBezTo>
                <a:cubicBezTo>
                  <a:pt x="366" y="17"/>
                  <a:pt x="365" y="15"/>
                  <a:pt x="367" y="16"/>
                </a:cubicBezTo>
                <a:cubicBezTo>
                  <a:pt x="366" y="17"/>
                  <a:pt x="364" y="17"/>
                  <a:pt x="362" y="17"/>
                </a:cubicBezTo>
                <a:cubicBezTo>
                  <a:pt x="362" y="17"/>
                  <a:pt x="362" y="16"/>
                  <a:pt x="363" y="16"/>
                </a:cubicBezTo>
                <a:cubicBezTo>
                  <a:pt x="360" y="17"/>
                  <a:pt x="357" y="18"/>
                  <a:pt x="355" y="18"/>
                </a:cubicBezTo>
                <a:cubicBezTo>
                  <a:pt x="355" y="19"/>
                  <a:pt x="356" y="17"/>
                  <a:pt x="356" y="17"/>
                </a:cubicBezTo>
                <a:cubicBezTo>
                  <a:pt x="353" y="16"/>
                  <a:pt x="349" y="19"/>
                  <a:pt x="346" y="17"/>
                </a:cubicBezTo>
                <a:cubicBezTo>
                  <a:pt x="346" y="17"/>
                  <a:pt x="346" y="18"/>
                  <a:pt x="346" y="18"/>
                </a:cubicBezTo>
                <a:cubicBezTo>
                  <a:pt x="344" y="18"/>
                  <a:pt x="345" y="17"/>
                  <a:pt x="343" y="17"/>
                </a:cubicBezTo>
                <a:cubicBezTo>
                  <a:pt x="343" y="16"/>
                  <a:pt x="342" y="17"/>
                  <a:pt x="341" y="18"/>
                </a:cubicBezTo>
                <a:cubicBezTo>
                  <a:pt x="340" y="18"/>
                  <a:pt x="341" y="17"/>
                  <a:pt x="342" y="17"/>
                </a:cubicBezTo>
                <a:cubicBezTo>
                  <a:pt x="340" y="18"/>
                  <a:pt x="334" y="19"/>
                  <a:pt x="330" y="18"/>
                </a:cubicBezTo>
                <a:cubicBezTo>
                  <a:pt x="330" y="18"/>
                  <a:pt x="328" y="20"/>
                  <a:pt x="327" y="19"/>
                </a:cubicBezTo>
                <a:cubicBezTo>
                  <a:pt x="327" y="18"/>
                  <a:pt x="327" y="18"/>
                  <a:pt x="327" y="18"/>
                </a:cubicBezTo>
                <a:cubicBezTo>
                  <a:pt x="327" y="17"/>
                  <a:pt x="324" y="18"/>
                  <a:pt x="324" y="17"/>
                </a:cubicBezTo>
                <a:cubicBezTo>
                  <a:pt x="322" y="19"/>
                  <a:pt x="331" y="16"/>
                  <a:pt x="329" y="17"/>
                </a:cubicBezTo>
                <a:cubicBezTo>
                  <a:pt x="328" y="16"/>
                  <a:pt x="325" y="19"/>
                  <a:pt x="326" y="17"/>
                </a:cubicBezTo>
                <a:cubicBezTo>
                  <a:pt x="324" y="17"/>
                  <a:pt x="323" y="19"/>
                  <a:pt x="321" y="18"/>
                </a:cubicBezTo>
                <a:cubicBezTo>
                  <a:pt x="321" y="18"/>
                  <a:pt x="322" y="16"/>
                  <a:pt x="321" y="16"/>
                </a:cubicBezTo>
                <a:cubicBezTo>
                  <a:pt x="319" y="16"/>
                  <a:pt x="320" y="17"/>
                  <a:pt x="318" y="17"/>
                </a:cubicBezTo>
                <a:cubicBezTo>
                  <a:pt x="317" y="17"/>
                  <a:pt x="317" y="17"/>
                  <a:pt x="317" y="17"/>
                </a:cubicBezTo>
                <a:cubicBezTo>
                  <a:pt x="317" y="19"/>
                  <a:pt x="315" y="17"/>
                  <a:pt x="316" y="19"/>
                </a:cubicBezTo>
                <a:cubicBezTo>
                  <a:pt x="316" y="18"/>
                  <a:pt x="312" y="19"/>
                  <a:pt x="313" y="17"/>
                </a:cubicBezTo>
                <a:cubicBezTo>
                  <a:pt x="313" y="16"/>
                  <a:pt x="313" y="16"/>
                  <a:pt x="313" y="16"/>
                </a:cubicBezTo>
                <a:cubicBezTo>
                  <a:pt x="312" y="16"/>
                  <a:pt x="311" y="17"/>
                  <a:pt x="310" y="18"/>
                </a:cubicBezTo>
                <a:cubicBezTo>
                  <a:pt x="310" y="18"/>
                  <a:pt x="310" y="17"/>
                  <a:pt x="310" y="17"/>
                </a:cubicBezTo>
                <a:cubicBezTo>
                  <a:pt x="310" y="20"/>
                  <a:pt x="308" y="17"/>
                  <a:pt x="306" y="19"/>
                </a:cubicBezTo>
                <a:cubicBezTo>
                  <a:pt x="304" y="18"/>
                  <a:pt x="301" y="19"/>
                  <a:pt x="300" y="17"/>
                </a:cubicBezTo>
                <a:cubicBezTo>
                  <a:pt x="298" y="18"/>
                  <a:pt x="297" y="19"/>
                  <a:pt x="295" y="18"/>
                </a:cubicBezTo>
                <a:cubicBezTo>
                  <a:pt x="295" y="18"/>
                  <a:pt x="296" y="18"/>
                  <a:pt x="296" y="17"/>
                </a:cubicBezTo>
                <a:cubicBezTo>
                  <a:pt x="295" y="17"/>
                  <a:pt x="294" y="17"/>
                  <a:pt x="293" y="18"/>
                </a:cubicBezTo>
                <a:cubicBezTo>
                  <a:pt x="293" y="17"/>
                  <a:pt x="291" y="16"/>
                  <a:pt x="289" y="15"/>
                </a:cubicBezTo>
                <a:cubicBezTo>
                  <a:pt x="288" y="16"/>
                  <a:pt x="288" y="17"/>
                  <a:pt x="288" y="18"/>
                </a:cubicBezTo>
                <a:cubicBezTo>
                  <a:pt x="287" y="16"/>
                  <a:pt x="283" y="20"/>
                  <a:pt x="282" y="17"/>
                </a:cubicBezTo>
                <a:cubicBezTo>
                  <a:pt x="282" y="17"/>
                  <a:pt x="284" y="16"/>
                  <a:pt x="283" y="16"/>
                </a:cubicBezTo>
                <a:cubicBezTo>
                  <a:pt x="281" y="13"/>
                  <a:pt x="280" y="17"/>
                  <a:pt x="277" y="16"/>
                </a:cubicBezTo>
                <a:cubicBezTo>
                  <a:pt x="278" y="18"/>
                  <a:pt x="278" y="18"/>
                  <a:pt x="278" y="18"/>
                </a:cubicBezTo>
                <a:cubicBezTo>
                  <a:pt x="277" y="17"/>
                  <a:pt x="274" y="19"/>
                  <a:pt x="274" y="17"/>
                </a:cubicBezTo>
                <a:cubicBezTo>
                  <a:pt x="273" y="18"/>
                  <a:pt x="271" y="17"/>
                  <a:pt x="272" y="18"/>
                </a:cubicBezTo>
                <a:cubicBezTo>
                  <a:pt x="268" y="17"/>
                  <a:pt x="262" y="19"/>
                  <a:pt x="259" y="16"/>
                </a:cubicBezTo>
                <a:cubicBezTo>
                  <a:pt x="259" y="16"/>
                  <a:pt x="257" y="16"/>
                  <a:pt x="258" y="17"/>
                </a:cubicBezTo>
                <a:cubicBezTo>
                  <a:pt x="259" y="18"/>
                  <a:pt x="259" y="16"/>
                  <a:pt x="259" y="17"/>
                </a:cubicBezTo>
                <a:cubicBezTo>
                  <a:pt x="259" y="17"/>
                  <a:pt x="259" y="17"/>
                  <a:pt x="259" y="18"/>
                </a:cubicBezTo>
                <a:cubicBezTo>
                  <a:pt x="257" y="17"/>
                  <a:pt x="256" y="17"/>
                  <a:pt x="258" y="15"/>
                </a:cubicBezTo>
                <a:cubicBezTo>
                  <a:pt x="255" y="14"/>
                  <a:pt x="255" y="19"/>
                  <a:pt x="251" y="18"/>
                </a:cubicBezTo>
                <a:cubicBezTo>
                  <a:pt x="251" y="17"/>
                  <a:pt x="251" y="17"/>
                  <a:pt x="250" y="17"/>
                </a:cubicBezTo>
                <a:cubicBezTo>
                  <a:pt x="248" y="18"/>
                  <a:pt x="248" y="18"/>
                  <a:pt x="248" y="18"/>
                </a:cubicBezTo>
                <a:cubicBezTo>
                  <a:pt x="246" y="18"/>
                  <a:pt x="247" y="16"/>
                  <a:pt x="247" y="15"/>
                </a:cubicBezTo>
                <a:cubicBezTo>
                  <a:pt x="246" y="15"/>
                  <a:pt x="244" y="15"/>
                  <a:pt x="243" y="16"/>
                </a:cubicBezTo>
                <a:cubicBezTo>
                  <a:pt x="242" y="14"/>
                  <a:pt x="242" y="14"/>
                  <a:pt x="242" y="14"/>
                </a:cubicBezTo>
                <a:cubicBezTo>
                  <a:pt x="243" y="16"/>
                  <a:pt x="241" y="15"/>
                  <a:pt x="240" y="16"/>
                </a:cubicBezTo>
                <a:cubicBezTo>
                  <a:pt x="241" y="15"/>
                  <a:pt x="241" y="15"/>
                  <a:pt x="241" y="15"/>
                </a:cubicBezTo>
                <a:cubicBezTo>
                  <a:pt x="241" y="15"/>
                  <a:pt x="239" y="15"/>
                  <a:pt x="239" y="15"/>
                </a:cubicBezTo>
                <a:cubicBezTo>
                  <a:pt x="239" y="16"/>
                  <a:pt x="240" y="16"/>
                  <a:pt x="241" y="17"/>
                </a:cubicBezTo>
                <a:cubicBezTo>
                  <a:pt x="240" y="17"/>
                  <a:pt x="239" y="17"/>
                  <a:pt x="239" y="18"/>
                </a:cubicBezTo>
                <a:cubicBezTo>
                  <a:pt x="239" y="16"/>
                  <a:pt x="237" y="17"/>
                  <a:pt x="236" y="17"/>
                </a:cubicBezTo>
                <a:cubicBezTo>
                  <a:pt x="235" y="16"/>
                  <a:pt x="234" y="18"/>
                  <a:pt x="234" y="18"/>
                </a:cubicBezTo>
                <a:cubicBezTo>
                  <a:pt x="234" y="17"/>
                  <a:pt x="232" y="18"/>
                  <a:pt x="233" y="17"/>
                </a:cubicBezTo>
                <a:cubicBezTo>
                  <a:pt x="233" y="16"/>
                  <a:pt x="234" y="17"/>
                  <a:pt x="235" y="17"/>
                </a:cubicBezTo>
                <a:cubicBezTo>
                  <a:pt x="234" y="16"/>
                  <a:pt x="234" y="15"/>
                  <a:pt x="232" y="16"/>
                </a:cubicBezTo>
                <a:cubicBezTo>
                  <a:pt x="231" y="16"/>
                  <a:pt x="233" y="18"/>
                  <a:pt x="231" y="18"/>
                </a:cubicBezTo>
                <a:cubicBezTo>
                  <a:pt x="231" y="17"/>
                  <a:pt x="231" y="17"/>
                  <a:pt x="232" y="16"/>
                </a:cubicBezTo>
                <a:cubicBezTo>
                  <a:pt x="230" y="16"/>
                  <a:pt x="230" y="16"/>
                  <a:pt x="230" y="16"/>
                </a:cubicBezTo>
                <a:cubicBezTo>
                  <a:pt x="230" y="17"/>
                  <a:pt x="230" y="17"/>
                  <a:pt x="230" y="17"/>
                </a:cubicBezTo>
                <a:cubicBezTo>
                  <a:pt x="229" y="16"/>
                  <a:pt x="229" y="16"/>
                  <a:pt x="229" y="16"/>
                </a:cubicBezTo>
                <a:cubicBezTo>
                  <a:pt x="229" y="17"/>
                  <a:pt x="226" y="17"/>
                  <a:pt x="226" y="18"/>
                </a:cubicBezTo>
                <a:cubicBezTo>
                  <a:pt x="225" y="18"/>
                  <a:pt x="224" y="17"/>
                  <a:pt x="223" y="17"/>
                </a:cubicBezTo>
                <a:cubicBezTo>
                  <a:pt x="223" y="17"/>
                  <a:pt x="223" y="17"/>
                  <a:pt x="223" y="17"/>
                </a:cubicBezTo>
                <a:cubicBezTo>
                  <a:pt x="222" y="16"/>
                  <a:pt x="220" y="17"/>
                  <a:pt x="219" y="17"/>
                </a:cubicBezTo>
                <a:cubicBezTo>
                  <a:pt x="219" y="17"/>
                  <a:pt x="219" y="17"/>
                  <a:pt x="219" y="17"/>
                </a:cubicBezTo>
                <a:cubicBezTo>
                  <a:pt x="218" y="17"/>
                  <a:pt x="217" y="17"/>
                  <a:pt x="216" y="18"/>
                </a:cubicBezTo>
                <a:cubicBezTo>
                  <a:pt x="214" y="17"/>
                  <a:pt x="215" y="13"/>
                  <a:pt x="214" y="15"/>
                </a:cubicBezTo>
                <a:cubicBezTo>
                  <a:pt x="212" y="15"/>
                  <a:pt x="211" y="17"/>
                  <a:pt x="212" y="18"/>
                </a:cubicBezTo>
                <a:cubicBezTo>
                  <a:pt x="209" y="17"/>
                  <a:pt x="205" y="19"/>
                  <a:pt x="202" y="17"/>
                </a:cubicBezTo>
                <a:cubicBezTo>
                  <a:pt x="202" y="17"/>
                  <a:pt x="202" y="18"/>
                  <a:pt x="201" y="18"/>
                </a:cubicBezTo>
                <a:cubicBezTo>
                  <a:pt x="197" y="17"/>
                  <a:pt x="192" y="19"/>
                  <a:pt x="188" y="17"/>
                </a:cubicBezTo>
                <a:cubicBezTo>
                  <a:pt x="190" y="16"/>
                  <a:pt x="188" y="16"/>
                  <a:pt x="188" y="15"/>
                </a:cubicBezTo>
                <a:cubicBezTo>
                  <a:pt x="187" y="16"/>
                  <a:pt x="187" y="14"/>
                  <a:pt x="187" y="16"/>
                </a:cubicBezTo>
                <a:cubicBezTo>
                  <a:pt x="187" y="17"/>
                  <a:pt x="187" y="17"/>
                  <a:pt x="188" y="18"/>
                </a:cubicBezTo>
                <a:cubicBezTo>
                  <a:pt x="185" y="18"/>
                  <a:pt x="181" y="18"/>
                  <a:pt x="180" y="17"/>
                </a:cubicBezTo>
                <a:cubicBezTo>
                  <a:pt x="181" y="18"/>
                  <a:pt x="180" y="18"/>
                  <a:pt x="179" y="18"/>
                </a:cubicBezTo>
                <a:cubicBezTo>
                  <a:pt x="180" y="17"/>
                  <a:pt x="178" y="16"/>
                  <a:pt x="176" y="17"/>
                </a:cubicBezTo>
                <a:cubicBezTo>
                  <a:pt x="176" y="18"/>
                  <a:pt x="176" y="18"/>
                  <a:pt x="176" y="18"/>
                </a:cubicBezTo>
                <a:cubicBezTo>
                  <a:pt x="175" y="17"/>
                  <a:pt x="175" y="17"/>
                  <a:pt x="175" y="17"/>
                </a:cubicBezTo>
                <a:cubicBezTo>
                  <a:pt x="174" y="17"/>
                  <a:pt x="174" y="19"/>
                  <a:pt x="173" y="18"/>
                </a:cubicBezTo>
                <a:cubicBezTo>
                  <a:pt x="172" y="17"/>
                  <a:pt x="172" y="17"/>
                  <a:pt x="172" y="17"/>
                </a:cubicBezTo>
                <a:cubicBezTo>
                  <a:pt x="171" y="18"/>
                  <a:pt x="169" y="19"/>
                  <a:pt x="167" y="18"/>
                </a:cubicBezTo>
                <a:cubicBezTo>
                  <a:pt x="166" y="17"/>
                  <a:pt x="166" y="17"/>
                  <a:pt x="166" y="17"/>
                </a:cubicBezTo>
                <a:cubicBezTo>
                  <a:pt x="165" y="17"/>
                  <a:pt x="164" y="18"/>
                  <a:pt x="165" y="18"/>
                </a:cubicBezTo>
                <a:cubicBezTo>
                  <a:pt x="162" y="17"/>
                  <a:pt x="160" y="17"/>
                  <a:pt x="160" y="16"/>
                </a:cubicBezTo>
                <a:cubicBezTo>
                  <a:pt x="155" y="19"/>
                  <a:pt x="147" y="19"/>
                  <a:pt x="142" y="19"/>
                </a:cubicBezTo>
                <a:cubicBezTo>
                  <a:pt x="142" y="18"/>
                  <a:pt x="142" y="18"/>
                  <a:pt x="142" y="18"/>
                </a:cubicBezTo>
                <a:cubicBezTo>
                  <a:pt x="140" y="17"/>
                  <a:pt x="141" y="19"/>
                  <a:pt x="140" y="19"/>
                </a:cubicBezTo>
                <a:cubicBezTo>
                  <a:pt x="141" y="18"/>
                  <a:pt x="139" y="17"/>
                  <a:pt x="140" y="16"/>
                </a:cubicBezTo>
                <a:cubicBezTo>
                  <a:pt x="138" y="15"/>
                  <a:pt x="137" y="17"/>
                  <a:pt x="136" y="18"/>
                </a:cubicBezTo>
                <a:cubicBezTo>
                  <a:pt x="136" y="19"/>
                  <a:pt x="137" y="17"/>
                  <a:pt x="137" y="18"/>
                </a:cubicBezTo>
                <a:cubicBezTo>
                  <a:pt x="137" y="19"/>
                  <a:pt x="134" y="18"/>
                  <a:pt x="133" y="19"/>
                </a:cubicBezTo>
                <a:cubicBezTo>
                  <a:pt x="133" y="18"/>
                  <a:pt x="133" y="17"/>
                  <a:pt x="134" y="17"/>
                </a:cubicBezTo>
                <a:cubicBezTo>
                  <a:pt x="132" y="17"/>
                  <a:pt x="132" y="17"/>
                  <a:pt x="132" y="17"/>
                </a:cubicBezTo>
                <a:cubicBezTo>
                  <a:pt x="131" y="16"/>
                  <a:pt x="136" y="14"/>
                  <a:pt x="134" y="12"/>
                </a:cubicBezTo>
                <a:cubicBezTo>
                  <a:pt x="133" y="12"/>
                  <a:pt x="133" y="12"/>
                  <a:pt x="133" y="12"/>
                </a:cubicBezTo>
                <a:cubicBezTo>
                  <a:pt x="132" y="11"/>
                  <a:pt x="136" y="10"/>
                  <a:pt x="133" y="10"/>
                </a:cubicBezTo>
                <a:cubicBezTo>
                  <a:pt x="132" y="11"/>
                  <a:pt x="131" y="13"/>
                  <a:pt x="132" y="14"/>
                </a:cubicBezTo>
                <a:cubicBezTo>
                  <a:pt x="129" y="14"/>
                  <a:pt x="131" y="17"/>
                  <a:pt x="128" y="17"/>
                </a:cubicBezTo>
                <a:cubicBezTo>
                  <a:pt x="127" y="16"/>
                  <a:pt x="130" y="17"/>
                  <a:pt x="129" y="16"/>
                </a:cubicBezTo>
                <a:cubicBezTo>
                  <a:pt x="128" y="14"/>
                  <a:pt x="127" y="16"/>
                  <a:pt x="125" y="16"/>
                </a:cubicBezTo>
                <a:cubicBezTo>
                  <a:pt x="127" y="16"/>
                  <a:pt x="126" y="18"/>
                  <a:pt x="125" y="18"/>
                </a:cubicBezTo>
                <a:cubicBezTo>
                  <a:pt x="123" y="17"/>
                  <a:pt x="126" y="17"/>
                  <a:pt x="124" y="17"/>
                </a:cubicBezTo>
                <a:cubicBezTo>
                  <a:pt x="123" y="17"/>
                  <a:pt x="121" y="18"/>
                  <a:pt x="123" y="19"/>
                </a:cubicBezTo>
                <a:cubicBezTo>
                  <a:pt x="122" y="21"/>
                  <a:pt x="121" y="18"/>
                  <a:pt x="119" y="20"/>
                </a:cubicBezTo>
                <a:cubicBezTo>
                  <a:pt x="119" y="18"/>
                  <a:pt x="122" y="16"/>
                  <a:pt x="119" y="16"/>
                </a:cubicBezTo>
                <a:cubicBezTo>
                  <a:pt x="120" y="17"/>
                  <a:pt x="116" y="17"/>
                  <a:pt x="118" y="20"/>
                </a:cubicBezTo>
                <a:cubicBezTo>
                  <a:pt x="117" y="19"/>
                  <a:pt x="117" y="18"/>
                  <a:pt x="117" y="17"/>
                </a:cubicBezTo>
                <a:cubicBezTo>
                  <a:pt x="116" y="16"/>
                  <a:pt x="114" y="20"/>
                  <a:pt x="114" y="17"/>
                </a:cubicBezTo>
                <a:cubicBezTo>
                  <a:pt x="113" y="18"/>
                  <a:pt x="113" y="18"/>
                  <a:pt x="113" y="18"/>
                </a:cubicBezTo>
                <a:cubicBezTo>
                  <a:pt x="113" y="18"/>
                  <a:pt x="112" y="18"/>
                  <a:pt x="111" y="17"/>
                </a:cubicBezTo>
                <a:cubicBezTo>
                  <a:pt x="110" y="17"/>
                  <a:pt x="108" y="19"/>
                  <a:pt x="108" y="16"/>
                </a:cubicBezTo>
                <a:cubicBezTo>
                  <a:pt x="107" y="17"/>
                  <a:pt x="105" y="17"/>
                  <a:pt x="106" y="18"/>
                </a:cubicBezTo>
                <a:cubicBezTo>
                  <a:pt x="107" y="19"/>
                  <a:pt x="108" y="17"/>
                  <a:pt x="109" y="19"/>
                </a:cubicBezTo>
                <a:cubicBezTo>
                  <a:pt x="107" y="17"/>
                  <a:pt x="106" y="19"/>
                  <a:pt x="105" y="20"/>
                </a:cubicBezTo>
                <a:cubicBezTo>
                  <a:pt x="105" y="19"/>
                  <a:pt x="105" y="19"/>
                  <a:pt x="105" y="19"/>
                </a:cubicBezTo>
                <a:cubicBezTo>
                  <a:pt x="105" y="19"/>
                  <a:pt x="103" y="19"/>
                  <a:pt x="103" y="20"/>
                </a:cubicBezTo>
                <a:cubicBezTo>
                  <a:pt x="103" y="19"/>
                  <a:pt x="103" y="19"/>
                  <a:pt x="103" y="19"/>
                </a:cubicBezTo>
                <a:cubicBezTo>
                  <a:pt x="102" y="20"/>
                  <a:pt x="102" y="20"/>
                  <a:pt x="102" y="20"/>
                </a:cubicBezTo>
                <a:cubicBezTo>
                  <a:pt x="100" y="20"/>
                  <a:pt x="101" y="18"/>
                  <a:pt x="99" y="18"/>
                </a:cubicBezTo>
                <a:cubicBezTo>
                  <a:pt x="101" y="17"/>
                  <a:pt x="101" y="17"/>
                  <a:pt x="101" y="17"/>
                </a:cubicBezTo>
                <a:cubicBezTo>
                  <a:pt x="101" y="17"/>
                  <a:pt x="100" y="16"/>
                  <a:pt x="99" y="16"/>
                </a:cubicBezTo>
                <a:cubicBezTo>
                  <a:pt x="98" y="18"/>
                  <a:pt x="97" y="19"/>
                  <a:pt x="97" y="20"/>
                </a:cubicBezTo>
                <a:cubicBezTo>
                  <a:pt x="96" y="20"/>
                  <a:pt x="97" y="19"/>
                  <a:pt x="95" y="20"/>
                </a:cubicBezTo>
                <a:cubicBezTo>
                  <a:pt x="97" y="18"/>
                  <a:pt x="97" y="18"/>
                  <a:pt x="97" y="18"/>
                </a:cubicBezTo>
                <a:cubicBezTo>
                  <a:pt x="97" y="18"/>
                  <a:pt x="96" y="16"/>
                  <a:pt x="94" y="16"/>
                </a:cubicBezTo>
                <a:cubicBezTo>
                  <a:pt x="93" y="17"/>
                  <a:pt x="91" y="18"/>
                  <a:pt x="93" y="19"/>
                </a:cubicBezTo>
                <a:cubicBezTo>
                  <a:pt x="92" y="19"/>
                  <a:pt x="91" y="18"/>
                  <a:pt x="92" y="18"/>
                </a:cubicBezTo>
                <a:cubicBezTo>
                  <a:pt x="90" y="18"/>
                  <a:pt x="92" y="19"/>
                  <a:pt x="90" y="19"/>
                </a:cubicBezTo>
                <a:cubicBezTo>
                  <a:pt x="90" y="19"/>
                  <a:pt x="87" y="18"/>
                  <a:pt x="86" y="16"/>
                </a:cubicBezTo>
                <a:cubicBezTo>
                  <a:pt x="88" y="15"/>
                  <a:pt x="88" y="15"/>
                  <a:pt x="88" y="15"/>
                </a:cubicBezTo>
                <a:cubicBezTo>
                  <a:pt x="87" y="15"/>
                  <a:pt x="87" y="15"/>
                  <a:pt x="87" y="15"/>
                </a:cubicBezTo>
                <a:cubicBezTo>
                  <a:pt x="88" y="13"/>
                  <a:pt x="86" y="13"/>
                  <a:pt x="87" y="12"/>
                </a:cubicBezTo>
                <a:cubicBezTo>
                  <a:pt x="86" y="12"/>
                  <a:pt x="85" y="12"/>
                  <a:pt x="84" y="12"/>
                </a:cubicBezTo>
                <a:cubicBezTo>
                  <a:pt x="87" y="15"/>
                  <a:pt x="82" y="16"/>
                  <a:pt x="82" y="18"/>
                </a:cubicBezTo>
                <a:cubicBezTo>
                  <a:pt x="79" y="19"/>
                  <a:pt x="81" y="13"/>
                  <a:pt x="77" y="16"/>
                </a:cubicBezTo>
                <a:cubicBezTo>
                  <a:pt x="78" y="17"/>
                  <a:pt x="76" y="19"/>
                  <a:pt x="78" y="18"/>
                </a:cubicBezTo>
                <a:cubicBezTo>
                  <a:pt x="76" y="18"/>
                  <a:pt x="77" y="20"/>
                  <a:pt x="74" y="19"/>
                </a:cubicBezTo>
                <a:cubicBezTo>
                  <a:pt x="76" y="18"/>
                  <a:pt x="73" y="17"/>
                  <a:pt x="75" y="15"/>
                </a:cubicBezTo>
                <a:cubicBezTo>
                  <a:pt x="75" y="16"/>
                  <a:pt x="76" y="16"/>
                  <a:pt x="77" y="16"/>
                </a:cubicBezTo>
                <a:cubicBezTo>
                  <a:pt x="76" y="15"/>
                  <a:pt x="77" y="13"/>
                  <a:pt x="75" y="13"/>
                </a:cubicBezTo>
                <a:cubicBezTo>
                  <a:pt x="74" y="14"/>
                  <a:pt x="72" y="14"/>
                  <a:pt x="72" y="15"/>
                </a:cubicBezTo>
                <a:cubicBezTo>
                  <a:pt x="72" y="16"/>
                  <a:pt x="74" y="15"/>
                  <a:pt x="73" y="16"/>
                </a:cubicBezTo>
                <a:cubicBezTo>
                  <a:pt x="71" y="17"/>
                  <a:pt x="71" y="15"/>
                  <a:pt x="70" y="17"/>
                </a:cubicBezTo>
                <a:cubicBezTo>
                  <a:pt x="71" y="17"/>
                  <a:pt x="71" y="18"/>
                  <a:pt x="71" y="19"/>
                </a:cubicBezTo>
                <a:cubicBezTo>
                  <a:pt x="70" y="20"/>
                  <a:pt x="70" y="20"/>
                  <a:pt x="70" y="20"/>
                </a:cubicBezTo>
                <a:cubicBezTo>
                  <a:pt x="70" y="19"/>
                  <a:pt x="70" y="19"/>
                  <a:pt x="70" y="19"/>
                </a:cubicBezTo>
                <a:cubicBezTo>
                  <a:pt x="67" y="18"/>
                  <a:pt x="69" y="20"/>
                  <a:pt x="66" y="20"/>
                </a:cubicBezTo>
                <a:cubicBezTo>
                  <a:pt x="65" y="18"/>
                  <a:pt x="65" y="18"/>
                  <a:pt x="65" y="18"/>
                </a:cubicBezTo>
                <a:cubicBezTo>
                  <a:pt x="66" y="17"/>
                  <a:pt x="69" y="19"/>
                  <a:pt x="69" y="16"/>
                </a:cubicBezTo>
                <a:cubicBezTo>
                  <a:pt x="67" y="16"/>
                  <a:pt x="66" y="18"/>
                  <a:pt x="64" y="17"/>
                </a:cubicBezTo>
                <a:cubicBezTo>
                  <a:pt x="66" y="16"/>
                  <a:pt x="66" y="16"/>
                  <a:pt x="66" y="16"/>
                </a:cubicBezTo>
                <a:cubicBezTo>
                  <a:pt x="65" y="16"/>
                  <a:pt x="65" y="13"/>
                  <a:pt x="62" y="15"/>
                </a:cubicBezTo>
                <a:cubicBezTo>
                  <a:pt x="61" y="16"/>
                  <a:pt x="62" y="16"/>
                  <a:pt x="61" y="17"/>
                </a:cubicBezTo>
                <a:cubicBezTo>
                  <a:pt x="59" y="17"/>
                  <a:pt x="58" y="18"/>
                  <a:pt x="56" y="18"/>
                </a:cubicBezTo>
                <a:cubicBezTo>
                  <a:pt x="56" y="16"/>
                  <a:pt x="52" y="18"/>
                  <a:pt x="55" y="16"/>
                </a:cubicBezTo>
                <a:cubicBezTo>
                  <a:pt x="55" y="17"/>
                  <a:pt x="60" y="17"/>
                  <a:pt x="61" y="15"/>
                </a:cubicBezTo>
                <a:cubicBezTo>
                  <a:pt x="60" y="13"/>
                  <a:pt x="63" y="16"/>
                  <a:pt x="64" y="13"/>
                </a:cubicBezTo>
                <a:cubicBezTo>
                  <a:pt x="61" y="13"/>
                  <a:pt x="62" y="11"/>
                  <a:pt x="61" y="10"/>
                </a:cubicBezTo>
                <a:cubicBezTo>
                  <a:pt x="61" y="10"/>
                  <a:pt x="60" y="10"/>
                  <a:pt x="60" y="11"/>
                </a:cubicBezTo>
                <a:cubicBezTo>
                  <a:pt x="59" y="12"/>
                  <a:pt x="60" y="12"/>
                  <a:pt x="60" y="13"/>
                </a:cubicBezTo>
                <a:cubicBezTo>
                  <a:pt x="57" y="13"/>
                  <a:pt x="55" y="13"/>
                  <a:pt x="53" y="15"/>
                </a:cubicBezTo>
                <a:cubicBezTo>
                  <a:pt x="53" y="14"/>
                  <a:pt x="53" y="13"/>
                  <a:pt x="54" y="13"/>
                </a:cubicBezTo>
                <a:cubicBezTo>
                  <a:pt x="51" y="13"/>
                  <a:pt x="48" y="13"/>
                  <a:pt x="45" y="12"/>
                </a:cubicBezTo>
                <a:cubicBezTo>
                  <a:pt x="46" y="14"/>
                  <a:pt x="41" y="13"/>
                  <a:pt x="43" y="15"/>
                </a:cubicBezTo>
                <a:cubicBezTo>
                  <a:pt x="44" y="15"/>
                  <a:pt x="45" y="17"/>
                  <a:pt x="45" y="18"/>
                </a:cubicBezTo>
                <a:cubicBezTo>
                  <a:pt x="44" y="17"/>
                  <a:pt x="45" y="17"/>
                  <a:pt x="44" y="16"/>
                </a:cubicBezTo>
                <a:cubicBezTo>
                  <a:pt x="43" y="17"/>
                  <a:pt x="42" y="14"/>
                  <a:pt x="41" y="16"/>
                </a:cubicBezTo>
                <a:cubicBezTo>
                  <a:pt x="44" y="15"/>
                  <a:pt x="42" y="13"/>
                  <a:pt x="42" y="12"/>
                </a:cubicBezTo>
                <a:cubicBezTo>
                  <a:pt x="40" y="13"/>
                  <a:pt x="42" y="11"/>
                  <a:pt x="40" y="11"/>
                </a:cubicBezTo>
                <a:cubicBezTo>
                  <a:pt x="38" y="11"/>
                  <a:pt x="36" y="12"/>
                  <a:pt x="33" y="12"/>
                </a:cubicBezTo>
                <a:cubicBezTo>
                  <a:pt x="31" y="11"/>
                  <a:pt x="26" y="12"/>
                  <a:pt x="24" y="12"/>
                </a:cubicBezTo>
                <a:cubicBezTo>
                  <a:pt x="22" y="11"/>
                  <a:pt x="23" y="10"/>
                  <a:pt x="22" y="9"/>
                </a:cubicBezTo>
                <a:cubicBezTo>
                  <a:pt x="20" y="9"/>
                  <a:pt x="23" y="11"/>
                  <a:pt x="20" y="10"/>
                </a:cubicBezTo>
                <a:cubicBezTo>
                  <a:pt x="21" y="10"/>
                  <a:pt x="21" y="10"/>
                  <a:pt x="21" y="10"/>
                </a:cubicBezTo>
                <a:cubicBezTo>
                  <a:pt x="20" y="10"/>
                  <a:pt x="16" y="9"/>
                  <a:pt x="15" y="11"/>
                </a:cubicBezTo>
                <a:cubicBezTo>
                  <a:pt x="16" y="9"/>
                  <a:pt x="16" y="9"/>
                  <a:pt x="16" y="9"/>
                </a:cubicBezTo>
                <a:cubicBezTo>
                  <a:pt x="16" y="9"/>
                  <a:pt x="15" y="9"/>
                  <a:pt x="15" y="10"/>
                </a:cubicBezTo>
                <a:cubicBezTo>
                  <a:pt x="15" y="9"/>
                  <a:pt x="14" y="8"/>
                  <a:pt x="15" y="8"/>
                </a:cubicBezTo>
                <a:cubicBezTo>
                  <a:pt x="14" y="7"/>
                  <a:pt x="12" y="8"/>
                  <a:pt x="10" y="8"/>
                </a:cubicBezTo>
                <a:cubicBezTo>
                  <a:pt x="11" y="9"/>
                  <a:pt x="11" y="9"/>
                  <a:pt x="11" y="9"/>
                </a:cubicBezTo>
                <a:cubicBezTo>
                  <a:pt x="8" y="10"/>
                  <a:pt x="6" y="9"/>
                  <a:pt x="4" y="9"/>
                </a:cubicBezTo>
                <a:cubicBezTo>
                  <a:pt x="4" y="8"/>
                  <a:pt x="4" y="8"/>
                  <a:pt x="4" y="8"/>
                </a:cubicBezTo>
                <a:cubicBezTo>
                  <a:pt x="2" y="9"/>
                  <a:pt x="2" y="9"/>
                  <a:pt x="2" y="9"/>
                </a:cubicBezTo>
                <a:cubicBezTo>
                  <a:pt x="2" y="8"/>
                  <a:pt x="1" y="7"/>
                  <a:pt x="0" y="8"/>
                </a:cubicBezTo>
                <a:cubicBezTo>
                  <a:pt x="4" y="5"/>
                  <a:pt x="4" y="5"/>
                  <a:pt x="4" y="5"/>
                </a:cubicBezTo>
                <a:cubicBezTo>
                  <a:pt x="6" y="6"/>
                  <a:pt x="3" y="6"/>
                  <a:pt x="4" y="8"/>
                </a:cubicBezTo>
                <a:cubicBezTo>
                  <a:pt x="4" y="9"/>
                  <a:pt x="7" y="8"/>
                  <a:pt x="8" y="7"/>
                </a:cubicBezTo>
                <a:cubicBezTo>
                  <a:pt x="7" y="7"/>
                  <a:pt x="6" y="7"/>
                  <a:pt x="6" y="8"/>
                </a:cubicBezTo>
                <a:cubicBezTo>
                  <a:pt x="5" y="6"/>
                  <a:pt x="7" y="6"/>
                  <a:pt x="8" y="5"/>
                </a:cubicBezTo>
                <a:cubicBezTo>
                  <a:pt x="7" y="5"/>
                  <a:pt x="6" y="5"/>
                  <a:pt x="6" y="5"/>
                </a:cubicBezTo>
                <a:cubicBezTo>
                  <a:pt x="7" y="4"/>
                  <a:pt x="8" y="4"/>
                  <a:pt x="10" y="4"/>
                </a:cubicBezTo>
                <a:cubicBezTo>
                  <a:pt x="9" y="5"/>
                  <a:pt x="11" y="5"/>
                  <a:pt x="10" y="6"/>
                </a:cubicBezTo>
                <a:cubicBezTo>
                  <a:pt x="10" y="4"/>
                  <a:pt x="12" y="4"/>
                  <a:pt x="14" y="4"/>
                </a:cubicBezTo>
                <a:cubicBezTo>
                  <a:pt x="16" y="6"/>
                  <a:pt x="18" y="4"/>
                  <a:pt x="20" y="4"/>
                </a:cubicBezTo>
                <a:cubicBezTo>
                  <a:pt x="19" y="5"/>
                  <a:pt x="18" y="7"/>
                  <a:pt x="17" y="7"/>
                </a:cubicBezTo>
                <a:cubicBezTo>
                  <a:pt x="18" y="8"/>
                  <a:pt x="18" y="7"/>
                  <a:pt x="20" y="8"/>
                </a:cubicBezTo>
                <a:cubicBezTo>
                  <a:pt x="21" y="7"/>
                  <a:pt x="21" y="5"/>
                  <a:pt x="23" y="5"/>
                </a:cubicBezTo>
                <a:cubicBezTo>
                  <a:pt x="23" y="6"/>
                  <a:pt x="23" y="6"/>
                  <a:pt x="23" y="6"/>
                </a:cubicBezTo>
                <a:cubicBezTo>
                  <a:pt x="25" y="5"/>
                  <a:pt x="25" y="4"/>
                  <a:pt x="27" y="4"/>
                </a:cubicBezTo>
                <a:cubicBezTo>
                  <a:pt x="31" y="5"/>
                  <a:pt x="35" y="5"/>
                  <a:pt x="38" y="5"/>
                </a:cubicBezTo>
                <a:cubicBezTo>
                  <a:pt x="38" y="6"/>
                  <a:pt x="38" y="6"/>
                  <a:pt x="38" y="6"/>
                </a:cubicBezTo>
                <a:cubicBezTo>
                  <a:pt x="40" y="4"/>
                  <a:pt x="44" y="5"/>
                  <a:pt x="46" y="4"/>
                </a:cubicBezTo>
                <a:cubicBezTo>
                  <a:pt x="50" y="5"/>
                  <a:pt x="55" y="3"/>
                  <a:pt x="57" y="5"/>
                </a:cubicBezTo>
                <a:cubicBezTo>
                  <a:pt x="63" y="4"/>
                  <a:pt x="69" y="4"/>
                  <a:pt x="76" y="4"/>
                </a:cubicBezTo>
                <a:cubicBezTo>
                  <a:pt x="75" y="6"/>
                  <a:pt x="75" y="6"/>
                  <a:pt x="75" y="6"/>
                </a:cubicBezTo>
                <a:cubicBezTo>
                  <a:pt x="76" y="5"/>
                  <a:pt x="76" y="7"/>
                  <a:pt x="77" y="7"/>
                </a:cubicBezTo>
                <a:cubicBezTo>
                  <a:pt x="76" y="5"/>
                  <a:pt x="79" y="5"/>
                  <a:pt x="80" y="4"/>
                </a:cubicBezTo>
                <a:cubicBezTo>
                  <a:pt x="83" y="5"/>
                  <a:pt x="87" y="4"/>
                  <a:pt x="89" y="3"/>
                </a:cubicBezTo>
                <a:cubicBezTo>
                  <a:pt x="90" y="4"/>
                  <a:pt x="90" y="4"/>
                  <a:pt x="90" y="4"/>
                </a:cubicBezTo>
                <a:cubicBezTo>
                  <a:pt x="92" y="2"/>
                  <a:pt x="96" y="4"/>
                  <a:pt x="99" y="4"/>
                </a:cubicBezTo>
                <a:cubicBezTo>
                  <a:pt x="100" y="5"/>
                  <a:pt x="100" y="6"/>
                  <a:pt x="101" y="6"/>
                </a:cubicBezTo>
                <a:cubicBezTo>
                  <a:pt x="103" y="4"/>
                  <a:pt x="104" y="4"/>
                  <a:pt x="107" y="3"/>
                </a:cubicBezTo>
                <a:cubicBezTo>
                  <a:pt x="109" y="3"/>
                  <a:pt x="112" y="4"/>
                  <a:pt x="114" y="4"/>
                </a:cubicBezTo>
                <a:cubicBezTo>
                  <a:pt x="122" y="2"/>
                  <a:pt x="130" y="4"/>
                  <a:pt x="137" y="2"/>
                </a:cubicBezTo>
                <a:cubicBezTo>
                  <a:pt x="138" y="3"/>
                  <a:pt x="138" y="3"/>
                  <a:pt x="138" y="3"/>
                </a:cubicBezTo>
                <a:cubicBezTo>
                  <a:pt x="146" y="1"/>
                  <a:pt x="155" y="3"/>
                  <a:pt x="162" y="2"/>
                </a:cubicBezTo>
                <a:cubicBezTo>
                  <a:pt x="161" y="4"/>
                  <a:pt x="161" y="4"/>
                  <a:pt x="161" y="4"/>
                </a:cubicBezTo>
                <a:cubicBezTo>
                  <a:pt x="163" y="5"/>
                  <a:pt x="166" y="4"/>
                  <a:pt x="165" y="2"/>
                </a:cubicBezTo>
                <a:cubicBezTo>
                  <a:pt x="167" y="3"/>
                  <a:pt x="170" y="1"/>
                  <a:pt x="172" y="3"/>
                </a:cubicBezTo>
                <a:cubicBezTo>
                  <a:pt x="174" y="4"/>
                  <a:pt x="174" y="2"/>
                  <a:pt x="176" y="2"/>
                </a:cubicBezTo>
                <a:cubicBezTo>
                  <a:pt x="180" y="3"/>
                  <a:pt x="182" y="3"/>
                  <a:pt x="186" y="2"/>
                </a:cubicBezTo>
                <a:cubicBezTo>
                  <a:pt x="185" y="2"/>
                  <a:pt x="185" y="2"/>
                  <a:pt x="185" y="2"/>
                </a:cubicBezTo>
                <a:cubicBezTo>
                  <a:pt x="184" y="3"/>
                  <a:pt x="184" y="3"/>
                  <a:pt x="185" y="4"/>
                </a:cubicBezTo>
                <a:cubicBezTo>
                  <a:pt x="187" y="3"/>
                  <a:pt x="190" y="4"/>
                  <a:pt x="189" y="2"/>
                </a:cubicBezTo>
                <a:cubicBezTo>
                  <a:pt x="193" y="3"/>
                  <a:pt x="199" y="1"/>
                  <a:pt x="203" y="3"/>
                </a:cubicBezTo>
                <a:cubicBezTo>
                  <a:pt x="203" y="2"/>
                  <a:pt x="204" y="2"/>
                  <a:pt x="204" y="1"/>
                </a:cubicBezTo>
                <a:cubicBezTo>
                  <a:pt x="208" y="1"/>
                  <a:pt x="212" y="3"/>
                  <a:pt x="215" y="2"/>
                </a:cubicBezTo>
                <a:cubicBezTo>
                  <a:pt x="215" y="2"/>
                  <a:pt x="214" y="3"/>
                  <a:pt x="215" y="3"/>
                </a:cubicBezTo>
                <a:cubicBezTo>
                  <a:pt x="216" y="3"/>
                  <a:pt x="215" y="2"/>
                  <a:pt x="216" y="2"/>
                </a:cubicBezTo>
                <a:cubicBezTo>
                  <a:pt x="222" y="0"/>
                  <a:pt x="229" y="3"/>
                  <a:pt x="234" y="3"/>
                </a:cubicBezTo>
                <a:cubicBezTo>
                  <a:pt x="244" y="2"/>
                  <a:pt x="254" y="3"/>
                  <a:pt x="263" y="3"/>
                </a:cubicBezTo>
                <a:cubicBezTo>
                  <a:pt x="263" y="3"/>
                  <a:pt x="263" y="3"/>
                  <a:pt x="263" y="3"/>
                </a:cubicBezTo>
                <a:cubicBezTo>
                  <a:pt x="266" y="1"/>
                  <a:pt x="270" y="5"/>
                  <a:pt x="273" y="2"/>
                </a:cubicBezTo>
                <a:cubicBezTo>
                  <a:pt x="274" y="3"/>
                  <a:pt x="276" y="2"/>
                  <a:pt x="275" y="3"/>
                </a:cubicBezTo>
                <a:cubicBezTo>
                  <a:pt x="278" y="2"/>
                  <a:pt x="282" y="5"/>
                  <a:pt x="286" y="3"/>
                </a:cubicBezTo>
                <a:cubicBezTo>
                  <a:pt x="285" y="3"/>
                  <a:pt x="285" y="3"/>
                  <a:pt x="285" y="3"/>
                </a:cubicBezTo>
                <a:cubicBezTo>
                  <a:pt x="288" y="5"/>
                  <a:pt x="292" y="3"/>
                  <a:pt x="295" y="4"/>
                </a:cubicBezTo>
                <a:cubicBezTo>
                  <a:pt x="295" y="4"/>
                  <a:pt x="294" y="5"/>
                  <a:pt x="294" y="5"/>
                </a:cubicBezTo>
                <a:cubicBezTo>
                  <a:pt x="296" y="6"/>
                  <a:pt x="298" y="3"/>
                  <a:pt x="298" y="5"/>
                </a:cubicBezTo>
                <a:cubicBezTo>
                  <a:pt x="299" y="5"/>
                  <a:pt x="299" y="4"/>
                  <a:pt x="299" y="4"/>
                </a:cubicBezTo>
                <a:cubicBezTo>
                  <a:pt x="307" y="5"/>
                  <a:pt x="316" y="4"/>
                  <a:pt x="325" y="3"/>
                </a:cubicBezTo>
                <a:cubicBezTo>
                  <a:pt x="331" y="5"/>
                  <a:pt x="325" y="8"/>
                  <a:pt x="330" y="6"/>
                </a:cubicBezTo>
                <a:cubicBezTo>
                  <a:pt x="330" y="6"/>
                  <a:pt x="330" y="5"/>
                  <a:pt x="330" y="5"/>
                </a:cubicBezTo>
                <a:cubicBezTo>
                  <a:pt x="332" y="5"/>
                  <a:pt x="333" y="8"/>
                  <a:pt x="334" y="7"/>
                </a:cubicBezTo>
                <a:cubicBezTo>
                  <a:pt x="334" y="5"/>
                  <a:pt x="335" y="6"/>
                  <a:pt x="335" y="5"/>
                </a:cubicBezTo>
                <a:cubicBezTo>
                  <a:pt x="339" y="6"/>
                  <a:pt x="340" y="8"/>
                  <a:pt x="343" y="7"/>
                </a:cubicBezTo>
                <a:cubicBezTo>
                  <a:pt x="343" y="7"/>
                  <a:pt x="343" y="7"/>
                  <a:pt x="343" y="7"/>
                </a:cubicBezTo>
                <a:cubicBezTo>
                  <a:pt x="346" y="5"/>
                  <a:pt x="350" y="6"/>
                  <a:pt x="353" y="4"/>
                </a:cubicBezTo>
                <a:cubicBezTo>
                  <a:pt x="373" y="4"/>
                  <a:pt x="392" y="3"/>
                  <a:pt x="411" y="3"/>
                </a:cubicBezTo>
                <a:cubicBezTo>
                  <a:pt x="429" y="3"/>
                  <a:pt x="448" y="3"/>
                  <a:pt x="467" y="4"/>
                </a:cubicBezTo>
                <a:cubicBezTo>
                  <a:pt x="471" y="7"/>
                  <a:pt x="472" y="6"/>
                  <a:pt x="476" y="6"/>
                </a:cubicBezTo>
                <a:cubicBezTo>
                  <a:pt x="476" y="6"/>
                  <a:pt x="476" y="6"/>
                  <a:pt x="476" y="6"/>
                </a:cubicBezTo>
                <a:cubicBezTo>
                  <a:pt x="477" y="5"/>
                  <a:pt x="480" y="6"/>
                  <a:pt x="480" y="5"/>
                </a:cubicBezTo>
                <a:cubicBezTo>
                  <a:pt x="487" y="5"/>
                  <a:pt x="494" y="5"/>
                  <a:pt x="501" y="5"/>
                </a:cubicBezTo>
                <a:cubicBezTo>
                  <a:pt x="500" y="5"/>
                  <a:pt x="499" y="7"/>
                  <a:pt x="501" y="7"/>
                </a:cubicBezTo>
                <a:cubicBezTo>
                  <a:pt x="502" y="5"/>
                  <a:pt x="502" y="5"/>
                  <a:pt x="502" y="5"/>
                </a:cubicBezTo>
                <a:cubicBezTo>
                  <a:pt x="502" y="6"/>
                  <a:pt x="502" y="6"/>
                  <a:pt x="502" y="6"/>
                </a:cubicBezTo>
                <a:cubicBezTo>
                  <a:pt x="503" y="6"/>
                  <a:pt x="504" y="5"/>
                  <a:pt x="503" y="4"/>
                </a:cubicBezTo>
                <a:cubicBezTo>
                  <a:pt x="522" y="3"/>
                  <a:pt x="539" y="7"/>
                  <a:pt x="557" y="7"/>
                </a:cubicBezTo>
                <a:cubicBezTo>
                  <a:pt x="562" y="8"/>
                  <a:pt x="568" y="8"/>
                  <a:pt x="572" y="7"/>
                </a:cubicBezTo>
                <a:cubicBezTo>
                  <a:pt x="586" y="10"/>
                  <a:pt x="598" y="13"/>
                  <a:pt x="613" y="12"/>
                </a:cubicBezTo>
                <a:cubicBezTo>
                  <a:pt x="613" y="12"/>
                  <a:pt x="610" y="17"/>
                  <a:pt x="604" y="17"/>
                </a:cubicBezTo>
                <a:close/>
              </a:path>
            </a:pathLst>
          </a:custGeom>
          <a:solidFill>
            <a:schemeClr val="tx1"/>
          </a:solidFill>
          <a:ln w="9525">
            <a:noFill/>
            <a:round/>
            <a:headEnd/>
            <a:tailEnd/>
          </a:ln>
        </p:spPr>
        <p:txBody>
          <a:bodyPr vert="horz" wrap="square" lIns="91440" tIns="45720" rIns="91440" bIns="45720" numCol="1" anchor="t" anchorCtr="0" compatLnSpc="1">
            <a:prstTxWarp prst="textNoShape">
              <a:avLst/>
            </a:prstTxWarp>
          </a:bodyPr>
          <a:lstStyle/>
          <a:p>
            <a:pPr algn="ctr" defTabSz="457200"/>
            <a:endParaRPr lang="en-US" sz="1600">
              <a:solidFill>
                <a:prstClr val="black"/>
              </a:solidFill>
              <a:latin typeface="Calibri"/>
            </a:endParaRPr>
          </a:p>
        </p:txBody>
      </p:sp>
      <p:pic>
        <p:nvPicPr>
          <p:cNvPr id="10" name="Picture 9"/>
          <p:cNvPicPr>
            <a:picLocks noChangeAspect="1"/>
          </p:cNvPicPr>
          <p:nvPr/>
        </p:nvPicPr>
        <p:blipFill>
          <a:blip r:embed="rId4"/>
          <a:stretch>
            <a:fillRect/>
          </a:stretch>
        </p:blipFill>
        <p:spPr>
          <a:xfrm>
            <a:off x="7341490" y="1314956"/>
            <a:ext cx="1239771" cy="743198"/>
          </a:xfrm>
          <a:prstGeom prst="rect">
            <a:avLst/>
          </a:prstGeom>
        </p:spPr>
      </p:pic>
      <p:sp>
        <p:nvSpPr>
          <p:cNvPr id="11" name="Oval 10"/>
          <p:cNvSpPr/>
          <p:nvPr/>
        </p:nvSpPr>
        <p:spPr>
          <a:xfrm>
            <a:off x="7426302" y="1217109"/>
            <a:ext cx="1070147" cy="994677"/>
          </a:xfrm>
          <a:prstGeom prst="ellipse">
            <a:avLst/>
          </a:prstGeom>
          <a:no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 name="Straight Connector 12"/>
          <p:cNvCxnSpPr>
            <a:endCxn id="11" idx="5"/>
          </p:cNvCxnSpPr>
          <p:nvPr/>
        </p:nvCxnSpPr>
        <p:spPr>
          <a:xfrm>
            <a:off x="7582050" y="1347803"/>
            <a:ext cx="757680" cy="718316"/>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30402886"/>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2_LeanKit_V2">
  <a:themeElements>
    <a:clrScheme name="Custom 2">
      <a:dk1>
        <a:srgbClr val="1D201B"/>
      </a:dk1>
      <a:lt1>
        <a:srgbClr val="FFFFFF"/>
      </a:lt1>
      <a:dk2>
        <a:srgbClr val="1D201B"/>
      </a:dk2>
      <a:lt2>
        <a:srgbClr val="FFFFFF"/>
      </a:lt2>
      <a:accent1>
        <a:srgbClr val="7AB02D"/>
      </a:accent1>
      <a:accent2>
        <a:srgbClr val="4EBDD8"/>
      </a:accent2>
      <a:accent3>
        <a:srgbClr val="F59126"/>
      </a:accent3>
      <a:accent4>
        <a:srgbClr val="EA4A4E"/>
      </a:accent4>
      <a:accent5>
        <a:srgbClr val="9FA39B"/>
      </a:accent5>
      <a:accent6>
        <a:srgbClr val="6E736C"/>
      </a:accent6>
      <a:hlink>
        <a:srgbClr val="43463F"/>
      </a:hlink>
      <a:folHlink>
        <a:srgbClr val="2F332D"/>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xmlns="" name="Confoo-Kanban" id="{68829FAD-D1A1-A044-B841-C837714C2591}" vid="{63C91BCB-6DA5-9B4E-8557-2D8B8939241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11677</TotalTime>
  <Words>3874</Words>
  <Application>Microsoft Macintosh PowerPoint</Application>
  <PresentationFormat>On-screen Show (16:9)</PresentationFormat>
  <Paragraphs>311</Paragraphs>
  <Slides>34</Slides>
  <Notes>34</Notes>
  <HiddenSlides>0</HiddenSlides>
  <MMClips>0</MMClips>
  <ScaleCrop>false</ScaleCrop>
  <HeadingPairs>
    <vt:vector size="4" baseType="variant">
      <vt:variant>
        <vt:lpstr>Theme</vt:lpstr>
      </vt:variant>
      <vt:variant>
        <vt:i4>1</vt:i4>
      </vt:variant>
      <vt:variant>
        <vt:lpstr>Slide Titles</vt:lpstr>
      </vt:variant>
      <vt:variant>
        <vt:i4>34</vt:i4>
      </vt:variant>
    </vt:vector>
  </HeadingPairs>
  <TitlesOfParts>
    <vt:vector size="35" baseType="lpstr">
      <vt:lpstr>2_LeanKit_V2</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Enter DEVops Culture</vt:lpstr>
      <vt:lpstr>PowerPoint Presentation</vt:lpstr>
      <vt:lpstr>PowerPoint Presentation</vt:lpstr>
      <vt:lpstr>Why Too much WIP deters flow</vt:lpstr>
      <vt:lpstr>PowerPoint Presentation</vt:lpstr>
      <vt:lpstr>    How to Unmask WIP overload  </vt:lpstr>
      <vt:lpstr>PowerPoint Presentation</vt:lpstr>
      <vt:lpstr>“Why is this  expensive piece  of business value  stuck?” </vt:lpstr>
      <vt:lpstr>1.  Unplanned work 2. Conflicting priorities 3. dependencies</vt:lpstr>
      <vt:lpstr>  #1 Unplanned work  </vt:lpstr>
      <vt:lpstr>   Plan for Unplanned work  </vt:lpstr>
      <vt:lpstr>PowerPoint Presentation</vt:lpstr>
      <vt:lpstr>    #2  conflicting priorities  </vt:lpstr>
      <vt:lpstr>      Anticipate conflicting priorities   </vt:lpstr>
      <vt:lpstr> HOW to unmask conflicting priorities</vt:lpstr>
      <vt:lpstr>    #3 dependencies   </vt:lpstr>
      <vt:lpstr>    Expect dependencies   </vt:lpstr>
      <vt:lpstr> HOW TO UNMASK DEPENDENCIES</vt:lpstr>
      <vt:lpstr>PowerPoint Presentation</vt:lpstr>
      <vt:lpstr>PowerPoint Presentation</vt:lpstr>
      <vt:lpstr>Consider WIP limits by work type</vt:lpstr>
      <vt:lpstr>PowerPoint Presentation</vt:lpstr>
      <vt:lpstr>PowerPoint Presentation</vt:lpstr>
      <vt:lpstr>PowerPoint Presentation</vt:lpstr>
      <vt:lpstr>PowerPoint Presentation</vt:lpstr>
      <vt:lpstr>PowerPoint Presentation</vt:lpstr>
    </vt:vector>
  </TitlesOfParts>
  <Company>LeanKit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Dominica DeGrandis</dc:creator>
  <cp:lastModifiedBy>Dominica DeGrandis</cp:lastModifiedBy>
  <cp:revision>1223</cp:revision>
  <cp:lastPrinted>2017-06-02T19:08:30Z</cp:lastPrinted>
  <dcterms:created xsi:type="dcterms:W3CDTF">2017-05-04T23:56:22Z</dcterms:created>
  <dcterms:modified xsi:type="dcterms:W3CDTF">2017-06-04T09:58:47Z</dcterms:modified>
</cp:coreProperties>
</file>